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503" r:id="rId3"/>
    <p:sldId id="477" r:id="rId4"/>
    <p:sldId id="478" r:id="rId5"/>
    <p:sldId id="494" r:id="rId6"/>
    <p:sldId id="501" r:id="rId7"/>
    <p:sldId id="479" r:id="rId8"/>
    <p:sldId id="480" r:id="rId9"/>
    <p:sldId id="481" r:id="rId10"/>
    <p:sldId id="482" r:id="rId11"/>
    <p:sldId id="483" r:id="rId12"/>
    <p:sldId id="484" r:id="rId13"/>
    <p:sldId id="485" r:id="rId14"/>
    <p:sldId id="486" r:id="rId15"/>
    <p:sldId id="487" r:id="rId16"/>
    <p:sldId id="488" r:id="rId17"/>
    <p:sldId id="490" r:id="rId18"/>
    <p:sldId id="502" r:id="rId19"/>
    <p:sldId id="496" r:id="rId20"/>
    <p:sldId id="495" r:id="rId21"/>
    <p:sldId id="491" r:id="rId22"/>
    <p:sldId id="492" r:id="rId23"/>
    <p:sldId id="497" r:id="rId24"/>
    <p:sldId id="498" r:id="rId25"/>
    <p:sldId id="499" r:id="rId26"/>
    <p:sldId id="500" r:id="rId27"/>
    <p:sldId id="493" r:id="rId28"/>
    <p:sldId id="504"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C81A2A-2397-40D1-8A41-3E253DECC9CC}">
          <p14:sldIdLst>
            <p14:sldId id="257"/>
            <p14:sldId id="503"/>
            <p14:sldId id="477"/>
            <p14:sldId id="478"/>
            <p14:sldId id="494"/>
            <p14:sldId id="501"/>
            <p14:sldId id="479"/>
            <p14:sldId id="480"/>
            <p14:sldId id="481"/>
            <p14:sldId id="482"/>
            <p14:sldId id="483"/>
            <p14:sldId id="484"/>
            <p14:sldId id="485"/>
            <p14:sldId id="486"/>
            <p14:sldId id="487"/>
            <p14:sldId id="488"/>
            <p14:sldId id="490"/>
            <p14:sldId id="502"/>
            <p14:sldId id="496"/>
            <p14:sldId id="495"/>
            <p14:sldId id="491"/>
            <p14:sldId id="492"/>
            <p14:sldId id="497"/>
            <p14:sldId id="498"/>
            <p14:sldId id="499"/>
            <p14:sldId id="500"/>
            <p14:sldId id="493"/>
            <p14:sldId id="504"/>
            <p14:sldId id="355"/>
          </p14:sldIdLst>
        </p14:section>
        <p14:section name="Untitled Section" id="{39657FAA-4D45-4DC3-A134-95ACB9BE9A9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7B9C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53" autoAdjust="0"/>
    <p:restoredTop sz="94434" autoAdjust="0"/>
  </p:normalViewPr>
  <p:slideViewPr>
    <p:cSldViewPr snapToGrid="0">
      <p:cViewPr varScale="1">
        <p:scale>
          <a:sx n="66" d="100"/>
          <a:sy n="66" d="100"/>
        </p:scale>
        <p:origin x="230" y="71"/>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6D40D-BF52-4F67-93A6-6BAA9834CBCF}" type="doc">
      <dgm:prSet loTypeId="urn:microsoft.com/office/officeart/2009/3/layout/SubStepProcess" loCatId="process" qsTypeId="urn:microsoft.com/office/officeart/2005/8/quickstyle/3d1" qsCatId="3D" csTypeId="urn:microsoft.com/office/officeart/2005/8/colors/accent3_2" csCatId="accent3" phldr="1"/>
      <dgm:spPr/>
      <dgm:t>
        <a:bodyPr/>
        <a:lstStyle/>
        <a:p>
          <a:endParaRPr lang="en-ZA"/>
        </a:p>
      </dgm:t>
    </dgm:pt>
    <dgm:pt modelId="{25097E73-FBCB-4078-B24C-04FC8C0234C7}">
      <dgm:prSet phldrT="[Text]" custT="1"/>
      <dgm:spPr>
        <a:solidFill>
          <a:schemeClr val="accent3">
            <a:lumMod val="75000"/>
          </a:schemeClr>
        </a:solidFill>
      </dgm:spPr>
      <dgm:t>
        <a:bodyPr/>
        <a:lstStyle/>
        <a:p>
          <a:r>
            <a:rPr lang="en-ZA" sz="1800" dirty="0" smtClean="0">
              <a:latin typeface="Arial" pitchFamily="34" charset="0"/>
              <a:cs typeface="Arial" pitchFamily="34" charset="0"/>
            </a:rPr>
            <a:t>Labour Market</a:t>
          </a:r>
          <a:endParaRPr lang="en-ZA" sz="1800" dirty="0">
            <a:latin typeface="Arial" pitchFamily="34" charset="0"/>
            <a:cs typeface="Arial" pitchFamily="34" charset="0"/>
          </a:endParaRPr>
        </a:p>
      </dgm:t>
    </dgm:pt>
    <dgm:pt modelId="{CF0F114A-F1AB-4D56-9F0A-3BB33149A764}" type="parTrans" cxnId="{86404399-2FA7-48B4-9A64-E4B5F5F85FBC}">
      <dgm:prSet/>
      <dgm:spPr/>
      <dgm:t>
        <a:bodyPr/>
        <a:lstStyle/>
        <a:p>
          <a:endParaRPr lang="en-ZA" sz="1800">
            <a:latin typeface="Arial" pitchFamily="34" charset="0"/>
            <a:cs typeface="Arial" pitchFamily="34" charset="0"/>
          </a:endParaRPr>
        </a:p>
      </dgm:t>
    </dgm:pt>
    <dgm:pt modelId="{A5F2F593-71A2-43FE-BEDC-74B15760B10C}" type="sibTrans" cxnId="{86404399-2FA7-48B4-9A64-E4B5F5F85FBC}">
      <dgm:prSet/>
      <dgm:spPr/>
      <dgm:t>
        <a:bodyPr/>
        <a:lstStyle/>
        <a:p>
          <a:endParaRPr lang="en-ZA" sz="1800">
            <a:latin typeface="Arial" pitchFamily="34" charset="0"/>
            <a:cs typeface="Arial" pitchFamily="34" charset="0"/>
          </a:endParaRPr>
        </a:p>
      </dgm:t>
    </dgm:pt>
    <dgm:pt modelId="{E40DF627-5E87-43C8-A020-8E5172F09EF0}">
      <dgm:prSet phldrT="[Text]" custT="1"/>
      <dgm:spPr/>
      <dgm:t>
        <a:bodyPr/>
        <a:lstStyle/>
        <a:p>
          <a:r>
            <a:rPr lang="en-ZA" sz="1800" dirty="0" smtClean="0">
              <a:latin typeface="Arial" pitchFamily="34" charset="0"/>
              <a:cs typeface="Arial" pitchFamily="34" charset="0"/>
            </a:rPr>
            <a:t>SETA</a:t>
          </a:r>
          <a:endParaRPr lang="en-ZA" sz="1800" dirty="0">
            <a:latin typeface="Arial" pitchFamily="34" charset="0"/>
            <a:cs typeface="Arial" pitchFamily="34" charset="0"/>
          </a:endParaRPr>
        </a:p>
      </dgm:t>
    </dgm:pt>
    <dgm:pt modelId="{A16BC3F4-B442-4234-88BF-2299BD664C87}" type="parTrans" cxnId="{4B1C8FA4-1088-45CA-84D3-094BFBAD1E2D}">
      <dgm:prSet/>
      <dgm:spPr/>
      <dgm:t>
        <a:bodyPr/>
        <a:lstStyle/>
        <a:p>
          <a:endParaRPr lang="en-ZA" sz="1800">
            <a:latin typeface="Arial" pitchFamily="34" charset="0"/>
            <a:cs typeface="Arial" pitchFamily="34" charset="0"/>
          </a:endParaRPr>
        </a:p>
      </dgm:t>
    </dgm:pt>
    <dgm:pt modelId="{63A053C2-34FC-4C50-9F8F-2900C30C5552}" type="sibTrans" cxnId="{4B1C8FA4-1088-45CA-84D3-094BFBAD1E2D}">
      <dgm:prSet/>
      <dgm:spPr/>
      <dgm:t>
        <a:bodyPr/>
        <a:lstStyle/>
        <a:p>
          <a:endParaRPr lang="en-ZA" sz="1800">
            <a:latin typeface="Arial" pitchFamily="34" charset="0"/>
            <a:cs typeface="Arial" pitchFamily="34" charset="0"/>
          </a:endParaRPr>
        </a:p>
      </dgm:t>
    </dgm:pt>
    <dgm:pt modelId="{5F4874BF-48B1-4D3A-8E2A-520A470B11CE}">
      <dgm:prSet phldrT="[Text]" custT="1"/>
      <dgm:spPr/>
      <dgm:t>
        <a:bodyPr/>
        <a:lstStyle/>
        <a:p>
          <a:r>
            <a:rPr lang="en-ZA" sz="1800" dirty="0" smtClean="0">
              <a:latin typeface="Arial" pitchFamily="34" charset="0"/>
              <a:cs typeface="Arial" pitchFamily="34" charset="0"/>
            </a:rPr>
            <a:t>SETA</a:t>
          </a:r>
          <a:endParaRPr lang="en-ZA" sz="1800" dirty="0">
            <a:latin typeface="Arial" pitchFamily="34" charset="0"/>
            <a:cs typeface="Arial" pitchFamily="34" charset="0"/>
          </a:endParaRPr>
        </a:p>
      </dgm:t>
    </dgm:pt>
    <dgm:pt modelId="{A6CA3E19-3B6C-4C0F-8C81-3E7338BB78AE}" type="parTrans" cxnId="{1CDBF314-6A51-4E21-9FED-7FEB720439F0}">
      <dgm:prSet/>
      <dgm:spPr/>
      <dgm:t>
        <a:bodyPr/>
        <a:lstStyle/>
        <a:p>
          <a:endParaRPr lang="en-ZA" sz="1800">
            <a:latin typeface="Arial" pitchFamily="34" charset="0"/>
            <a:cs typeface="Arial" pitchFamily="34" charset="0"/>
          </a:endParaRPr>
        </a:p>
      </dgm:t>
    </dgm:pt>
    <dgm:pt modelId="{F5ABCDB7-B2DE-4A40-998A-936C926AB1EE}" type="sibTrans" cxnId="{1CDBF314-6A51-4E21-9FED-7FEB720439F0}">
      <dgm:prSet/>
      <dgm:spPr/>
      <dgm:t>
        <a:bodyPr/>
        <a:lstStyle/>
        <a:p>
          <a:endParaRPr lang="en-ZA" sz="1800">
            <a:latin typeface="Arial" pitchFamily="34" charset="0"/>
            <a:cs typeface="Arial" pitchFamily="34" charset="0"/>
          </a:endParaRPr>
        </a:p>
      </dgm:t>
    </dgm:pt>
    <dgm:pt modelId="{D5B45F0A-47A1-4C73-ABA1-3628610B60FB}">
      <dgm:prSet phldrT="[Text]" custT="1"/>
      <dgm:spPr>
        <a:solidFill>
          <a:schemeClr val="accent1">
            <a:lumMod val="60000"/>
            <a:lumOff val="40000"/>
          </a:schemeClr>
        </a:solidFill>
      </dgm:spPr>
      <dgm:t>
        <a:bodyPr/>
        <a:lstStyle/>
        <a:p>
          <a:r>
            <a:rPr lang="en-ZA" sz="1800" dirty="0" smtClean="0">
              <a:latin typeface="Arial" pitchFamily="34" charset="0"/>
              <a:cs typeface="Arial" pitchFamily="34" charset="0"/>
            </a:rPr>
            <a:t>Colleges</a:t>
          </a:r>
          <a:endParaRPr lang="en-ZA" sz="1800" dirty="0">
            <a:latin typeface="Arial" pitchFamily="34" charset="0"/>
            <a:cs typeface="Arial" pitchFamily="34" charset="0"/>
          </a:endParaRPr>
        </a:p>
      </dgm:t>
    </dgm:pt>
    <dgm:pt modelId="{09A4798F-DCBE-49BF-88EE-B9D3004CCFB7}" type="parTrans" cxnId="{07FBAC7E-668C-48E3-8C8B-D61BE34DB76E}">
      <dgm:prSet/>
      <dgm:spPr/>
      <dgm:t>
        <a:bodyPr/>
        <a:lstStyle/>
        <a:p>
          <a:endParaRPr lang="en-ZA" sz="1800">
            <a:latin typeface="Arial" pitchFamily="34" charset="0"/>
            <a:cs typeface="Arial" pitchFamily="34" charset="0"/>
          </a:endParaRPr>
        </a:p>
      </dgm:t>
    </dgm:pt>
    <dgm:pt modelId="{45DA895D-1017-4DBA-935B-2FA9C7DEC413}" type="sibTrans" cxnId="{07FBAC7E-668C-48E3-8C8B-D61BE34DB76E}">
      <dgm:prSet/>
      <dgm:spPr/>
      <dgm:t>
        <a:bodyPr/>
        <a:lstStyle/>
        <a:p>
          <a:endParaRPr lang="en-ZA" sz="1800">
            <a:latin typeface="Arial" pitchFamily="34" charset="0"/>
            <a:cs typeface="Arial" pitchFamily="34" charset="0"/>
          </a:endParaRPr>
        </a:p>
      </dgm:t>
    </dgm:pt>
    <dgm:pt modelId="{F5C1E1EB-69FA-4B1A-A375-D227F42D8562}">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ZA" sz="1800" dirty="0" smtClean="0">
              <a:latin typeface="Arial" pitchFamily="34" charset="0"/>
              <a:cs typeface="Arial" pitchFamily="34" charset="0"/>
            </a:rPr>
            <a:t>Universities</a:t>
          </a:r>
          <a:endParaRPr lang="en-ZA" sz="1800" dirty="0">
            <a:latin typeface="Arial" pitchFamily="34" charset="0"/>
            <a:cs typeface="Arial" pitchFamily="34" charset="0"/>
          </a:endParaRPr>
        </a:p>
      </dgm:t>
    </dgm:pt>
    <dgm:pt modelId="{F20B3BEE-57EE-4576-900A-2CCB6F941DDD}" type="parTrans" cxnId="{9EF8A3EA-3D43-40D0-A969-71604CF540C4}">
      <dgm:prSet/>
      <dgm:spPr/>
      <dgm:t>
        <a:bodyPr/>
        <a:lstStyle/>
        <a:p>
          <a:endParaRPr lang="en-ZA" sz="1800">
            <a:latin typeface="Arial" pitchFamily="34" charset="0"/>
            <a:cs typeface="Arial" pitchFamily="34" charset="0"/>
          </a:endParaRPr>
        </a:p>
      </dgm:t>
    </dgm:pt>
    <dgm:pt modelId="{FBB2D124-DC50-4B18-9402-A8EF35AB418F}" type="sibTrans" cxnId="{9EF8A3EA-3D43-40D0-A969-71604CF540C4}">
      <dgm:prSet/>
      <dgm:spPr/>
      <dgm:t>
        <a:bodyPr/>
        <a:lstStyle/>
        <a:p>
          <a:endParaRPr lang="en-ZA" sz="1800">
            <a:latin typeface="Arial" pitchFamily="34" charset="0"/>
            <a:cs typeface="Arial" pitchFamily="34" charset="0"/>
          </a:endParaRPr>
        </a:p>
      </dgm:t>
    </dgm:pt>
    <dgm:pt modelId="{4081B79E-C2BE-46C6-8431-432F154B1D51}" type="pres">
      <dgm:prSet presAssocID="{A2E6D40D-BF52-4F67-93A6-6BAA9834CBCF}" presName="Name0" presStyleCnt="0">
        <dgm:presLayoutVars>
          <dgm:chMax val="7"/>
          <dgm:dir/>
          <dgm:animOne val="branch"/>
        </dgm:presLayoutVars>
      </dgm:prSet>
      <dgm:spPr/>
      <dgm:t>
        <a:bodyPr/>
        <a:lstStyle/>
        <a:p>
          <a:endParaRPr lang="en-US"/>
        </a:p>
      </dgm:t>
    </dgm:pt>
    <dgm:pt modelId="{E10A6BD0-6F71-4EC0-BC6B-98741626DC74}" type="pres">
      <dgm:prSet presAssocID="{25097E73-FBCB-4078-B24C-04FC8C0234C7}" presName="parTx1" presStyleLbl="node1" presStyleIdx="0" presStyleCnt="3"/>
      <dgm:spPr/>
      <dgm:t>
        <a:bodyPr/>
        <a:lstStyle/>
        <a:p>
          <a:endParaRPr lang="en-US"/>
        </a:p>
      </dgm:t>
    </dgm:pt>
    <dgm:pt modelId="{AAB1C401-C210-4960-9E1E-A3661748E032}" type="pres">
      <dgm:prSet presAssocID="{25097E73-FBCB-4078-B24C-04FC8C0234C7}" presName="spPre1" presStyleCnt="0"/>
      <dgm:spPr/>
    </dgm:pt>
    <dgm:pt modelId="{1B190229-A7AD-4418-9C3C-99A28E4EAADD}" type="pres">
      <dgm:prSet presAssocID="{25097E73-FBCB-4078-B24C-04FC8C0234C7}" presName="chLin1" presStyleCnt="0"/>
      <dgm:spPr/>
    </dgm:pt>
    <dgm:pt modelId="{648864FD-93B5-437E-85D2-0E3BD6DC45A9}" type="pres">
      <dgm:prSet presAssocID="{A16BC3F4-B442-4234-88BF-2299BD664C87}" presName="Name11" presStyleLbl="parChTrans1D1" presStyleIdx="0" presStyleCnt="8"/>
      <dgm:spPr/>
    </dgm:pt>
    <dgm:pt modelId="{FEFF6A9E-4551-4007-BC1F-3E2F7034A351}" type="pres">
      <dgm:prSet presAssocID="{A16BC3F4-B442-4234-88BF-2299BD664C87}" presName="Name31" presStyleLbl="parChTrans1D1" presStyleIdx="1" presStyleCnt="8"/>
      <dgm:spPr/>
    </dgm:pt>
    <dgm:pt modelId="{7A5E6E28-0388-42DD-B1AF-09A380491DCA}" type="pres">
      <dgm:prSet presAssocID="{E40DF627-5E87-43C8-A020-8E5172F09EF0}" presName="txAndLines1" presStyleCnt="0"/>
      <dgm:spPr/>
    </dgm:pt>
    <dgm:pt modelId="{A0D91647-6A33-4F5F-8F53-FBECDD8EED6D}" type="pres">
      <dgm:prSet presAssocID="{E40DF627-5E87-43C8-A020-8E5172F09EF0}" presName="anchor1" presStyleCnt="0"/>
      <dgm:spPr/>
    </dgm:pt>
    <dgm:pt modelId="{76A868F8-A65C-458D-AAA6-10265500582F}" type="pres">
      <dgm:prSet presAssocID="{E40DF627-5E87-43C8-A020-8E5172F09EF0}" presName="backup1" presStyleCnt="0"/>
      <dgm:spPr/>
    </dgm:pt>
    <dgm:pt modelId="{666D76E7-22CF-4964-9312-AC3E1B239768}" type="pres">
      <dgm:prSet presAssocID="{E40DF627-5E87-43C8-A020-8E5172F09EF0}" presName="preLine1" presStyleLbl="parChTrans1D1" presStyleIdx="2" presStyleCnt="8"/>
      <dgm:spPr/>
    </dgm:pt>
    <dgm:pt modelId="{A04178DB-B7C8-4CEA-BAE2-149B5651D7E6}" type="pres">
      <dgm:prSet presAssocID="{E40DF627-5E87-43C8-A020-8E5172F09EF0}" presName="desTx1" presStyleLbl="revTx" presStyleIdx="0" presStyleCnt="0">
        <dgm:presLayoutVars>
          <dgm:bulletEnabled val="1"/>
        </dgm:presLayoutVars>
      </dgm:prSet>
      <dgm:spPr/>
      <dgm:t>
        <a:bodyPr/>
        <a:lstStyle/>
        <a:p>
          <a:endParaRPr lang="en-US"/>
        </a:p>
      </dgm:t>
    </dgm:pt>
    <dgm:pt modelId="{81D64DC8-3F5D-419B-9A9E-091C6E4FD774}" type="pres">
      <dgm:prSet presAssocID="{E40DF627-5E87-43C8-A020-8E5172F09EF0}" presName="postLine1" presStyleLbl="parChTrans1D1" presStyleIdx="3" presStyleCnt="8"/>
      <dgm:spPr/>
    </dgm:pt>
    <dgm:pt modelId="{A66F7920-8AC7-403F-97D0-89D706A4FB04}" type="pres">
      <dgm:prSet presAssocID="{A6CA3E19-3B6C-4C0F-8C81-3E7338BB78AE}" presName="Name11" presStyleLbl="parChTrans1D1" presStyleIdx="4" presStyleCnt="8"/>
      <dgm:spPr/>
    </dgm:pt>
    <dgm:pt modelId="{DCCBD32B-E0E5-43E0-8552-42E6426832D0}" type="pres">
      <dgm:prSet presAssocID="{A6CA3E19-3B6C-4C0F-8C81-3E7338BB78AE}" presName="Name31" presStyleLbl="parChTrans1D1" presStyleIdx="5" presStyleCnt="8"/>
      <dgm:spPr/>
    </dgm:pt>
    <dgm:pt modelId="{D5706434-F992-45C4-BC24-2C3A1C59A22A}" type="pres">
      <dgm:prSet presAssocID="{5F4874BF-48B1-4D3A-8E2A-520A470B11CE}" presName="txAndLines1" presStyleCnt="0"/>
      <dgm:spPr/>
    </dgm:pt>
    <dgm:pt modelId="{28BAA48C-FEFC-4A4B-8C12-4A87036494B2}" type="pres">
      <dgm:prSet presAssocID="{5F4874BF-48B1-4D3A-8E2A-520A470B11CE}" presName="anchor1" presStyleCnt="0"/>
      <dgm:spPr/>
    </dgm:pt>
    <dgm:pt modelId="{968DB379-7CCE-465B-9EA3-CAD3915CE5B5}" type="pres">
      <dgm:prSet presAssocID="{5F4874BF-48B1-4D3A-8E2A-520A470B11CE}" presName="backup1" presStyleCnt="0"/>
      <dgm:spPr/>
    </dgm:pt>
    <dgm:pt modelId="{64C5A24F-FA3C-4A4B-9E71-CA4EF0A616F4}" type="pres">
      <dgm:prSet presAssocID="{5F4874BF-48B1-4D3A-8E2A-520A470B11CE}" presName="preLine1" presStyleLbl="parChTrans1D1" presStyleIdx="6" presStyleCnt="8"/>
      <dgm:spPr/>
    </dgm:pt>
    <dgm:pt modelId="{45EE33E4-8EB7-415E-8B75-DCEE28527527}" type="pres">
      <dgm:prSet presAssocID="{5F4874BF-48B1-4D3A-8E2A-520A470B11CE}" presName="desTx1" presStyleLbl="revTx" presStyleIdx="0" presStyleCnt="0">
        <dgm:presLayoutVars>
          <dgm:bulletEnabled val="1"/>
        </dgm:presLayoutVars>
      </dgm:prSet>
      <dgm:spPr/>
      <dgm:t>
        <a:bodyPr/>
        <a:lstStyle/>
        <a:p>
          <a:endParaRPr lang="en-US"/>
        </a:p>
      </dgm:t>
    </dgm:pt>
    <dgm:pt modelId="{3B9A2560-C556-4562-9413-79D8DC683B09}" type="pres">
      <dgm:prSet presAssocID="{5F4874BF-48B1-4D3A-8E2A-520A470B11CE}" presName="postLine1" presStyleLbl="parChTrans1D1" presStyleIdx="7" presStyleCnt="8"/>
      <dgm:spPr/>
    </dgm:pt>
    <dgm:pt modelId="{DA7BA639-B512-4529-82F5-F5C1E3A9B06D}" type="pres">
      <dgm:prSet presAssocID="{25097E73-FBCB-4078-B24C-04FC8C0234C7}" presName="spPost1" presStyleCnt="0"/>
      <dgm:spPr/>
    </dgm:pt>
    <dgm:pt modelId="{9FF550ED-8ABF-4533-B3EA-03EDD08790A8}" type="pres">
      <dgm:prSet presAssocID="{D5B45F0A-47A1-4C73-ABA1-3628610B60FB}" presName="parTx2" presStyleLbl="node1" presStyleIdx="1" presStyleCnt="3"/>
      <dgm:spPr/>
      <dgm:t>
        <a:bodyPr/>
        <a:lstStyle/>
        <a:p>
          <a:endParaRPr lang="en-US"/>
        </a:p>
      </dgm:t>
    </dgm:pt>
    <dgm:pt modelId="{61657A15-775F-463D-8726-D4B8BD0DF6B6}" type="pres">
      <dgm:prSet presAssocID="{F5C1E1EB-69FA-4B1A-A375-D227F42D8562}" presName="parTx3" presStyleLbl="node1" presStyleIdx="2" presStyleCnt="3"/>
      <dgm:spPr/>
      <dgm:t>
        <a:bodyPr/>
        <a:lstStyle/>
        <a:p>
          <a:endParaRPr lang="en-US"/>
        </a:p>
      </dgm:t>
    </dgm:pt>
  </dgm:ptLst>
  <dgm:cxnLst>
    <dgm:cxn modelId="{DBF62A7E-F9CE-4114-BD86-EDBCD77C8B88}" type="presOf" srcId="{5F4874BF-48B1-4D3A-8E2A-520A470B11CE}" destId="{45EE33E4-8EB7-415E-8B75-DCEE28527527}" srcOrd="0" destOrd="0" presId="urn:microsoft.com/office/officeart/2009/3/layout/SubStepProcess"/>
    <dgm:cxn modelId="{C5078B46-A885-4A9A-BB34-BDB099339F1F}" type="presOf" srcId="{E40DF627-5E87-43C8-A020-8E5172F09EF0}" destId="{A04178DB-B7C8-4CEA-BAE2-149B5651D7E6}" srcOrd="0" destOrd="0" presId="urn:microsoft.com/office/officeart/2009/3/layout/SubStepProcess"/>
    <dgm:cxn modelId="{1CDBF314-6A51-4E21-9FED-7FEB720439F0}" srcId="{25097E73-FBCB-4078-B24C-04FC8C0234C7}" destId="{5F4874BF-48B1-4D3A-8E2A-520A470B11CE}" srcOrd="1" destOrd="0" parTransId="{A6CA3E19-3B6C-4C0F-8C81-3E7338BB78AE}" sibTransId="{F5ABCDB7-B2DE-4A40-998A-936C926AB1EE}"/>
    <dgm:cxn modelId="{DEA500E7-CF55-4BE9-B53C-25F386256381}" type="presOf" srcId="{25097E73-FBCB-4078-B24C-04FC8C0234C7}" destId="{E10A6BD0-6F71-4EC0-BC6B-98741626DC74}" srcOrd="0" destOrd="0" presId="urn:microsoft.com/office/officeart/2009/3/layout/SubStepProcess"/>
    <dgm:cxn modelId="{86404399-2FA7-48B4-9A64-E4B5F5F85FBC}" srcId="{A2E6D40D-BF52-4F67-93A6-6BAA9834CBCF}" destId="{25097E73-FBCB-4078-B24C-04FC8C0234C7}" srcOrd="0" destOrd="0" parTransId="{CF0F114A-F1AB-4D56-9F0A-3BB33149A764}" sibTransId="{A5F2F593-71A2-43FE-BEDC-74B15760B10C}"/>
    <dgm:cxn modelId="{9EF8A3EA-3D43-40D0-A969-71604CF540C4}" srcId="{A2E6D40D-BF52-4F67-93A6-6BAA9834CBCF}" destId="{F5C1E1EB-69FA-4B1A-A375-D227F42D8562}" srcOrd="2" destOrd="0" parTransId="{F20B3BEE-57EE-4576-900A-2CCB6F941DDD}" sibTransId="{FBB2D124-DC50-4B18-9402-A8EF35AB418F}"/>
    <dgm:cxn modelId="{0D61C532-F58B-4A8A-A8B2-5E5152F7DA87}" type="presOf" srcId="{F5C1E1EB-69FA-4B1A-A375-D227F42D8562}" destId="{61657A15-775F-463D-8726-D4B8BD0DF6B6}" srcOrd="0" destOrd="0" presId="urn:microsoft.com/office/officeart/2009/3/layout/SubStepProcess"/>
    <dgm:cxn modelId="{BC30E828-D119-4B76-BF9C-D98FC518706A}" type="presOf" srcId="{D5B45F0A-47A1-4C73-ABA1-3628610B60FB}" destId="{9FF550ED-8ABF-4533-B3EA-03EDD08790A8}" srcOrd="0" destOrd="0" presId="urn:microsoft.com/office/officeart/2009/3/layout/SubStepProcess"/>
    <dgm:cxn modelId="{A02A3501-908A-45AB-B42B-92EF576E3970}" type="presOf" srcId="{A2E6D40D-BF52-4F67-93A6-6BAA9834CBCF}" destId="{4081B79E-C2BE-46C6-8431-432F154B1D51}" srcOrd="0" destOrd="0" presId="urn:microsoft.com/office/officeart/2009/3/layout/SubStepProcess"/>
    <dgm:cxn modelId="{4B1C8FA4-1088-45CA-84D3-094BFBAD1E2D}" srcId="{25097E73-FBCB-4078-B24C-04FC8C0234C7}" destId="{E40DF627-5E87-43C8-A020-8E5172F09EF0}" srcOrd="0" destOrd="0" parTransId="{A16BC3F4-B442-4234-88BF-2299BD664C87}" sibTransId="{63A053C2-34FC-4C50-9F8F-2900C30C5552}"/>
    <dgm:cxn modelId="{07FBAC7E-668C-48E3-8C8B-D61BE34DB76E}" srcId="{A2E6D40D-BF52-4F67-93A6-6BAA9834CBCF}" destId="{D5B45F0A-47A1-4C73-ABA1-3628610B60FB}" srcOrd="1" destOrd="0" parTransId="{09A4798F-DCBE-49BF-88EE-B9D3004CCFB7}" sibTransId="{45DA895D-1017-4DBA-935B-2FA9C7DEC413}"/>
    <dgm:cxn modelId="{F6656642-B40A-4D68-AEB5-E8DB76C14CC9}" type="presParOf" srcId="{4081B79E-C2BE-46C6-8431-432F154B1D51}" destId="{E10A6BD0-6F71-4EC0-BC6B-98741626DC74}" srcOrd="0" destOrd="0" presId="urn:microsoft.com/office/officeart/2009/3/layout/SubStepProcess"/>
    <dgm:cxn modelId="{A820BA0D-F444-4347-BFA7-66F6E6F3DD5E}" type="presParOf" srcId="{4081B79E-C2BE-46C6-8431-432F154B1D51}" destId="{AAB1C401-C210-4960-9E1E-A3661748E032}" srcOrd="1" destOrd="0" presId="urn:microsoft.com/office/officeart/2009/3/layout/SubStepProcess"/>
    <dgm:cxn modelId="{D987DF46-40F5-4AFA-8145-32B2822CF3A0}" type="presParOf" srcId="{4081B79E-C2BE-46C6-8431-432F154B1D51}" destId="{1B190229-A7AD-4418-9C3C-99A28E4EAADD}" srcOrd="2" destOrd="0" presId="urn:microsoft.com/office/officeart/2009/3/layout/SubStepProcess"/>
    <dgm:cxn modelId="{A7F5DD35-B9D4-4009-8C71-1292E77E8C53}" type="presParOf" srcId="{1B190229-A7AD-4418-9C3C-99A28E4EAADD}" destId="{648864FD-93B5-437E-85D2-0E3BD6DC45A9}" srcOrd="0" destOrd="0" presId="urn:microsoft.com/office/officeart/2009/3/layout/SubStepProcess"/>
    <dgm:cxn modelId="{FBE69355-058E-48F5-95E1-35DC1CDCC5F4}" type="presParOf" srcId="{1B190229-A7AD-4418-9C3C-99A28E4EAADD}" destId="{FEFF6A9E-4551-4007-BC1F-3E2F7034A351}" srcOrd="1" destOrd="0" presId="urn:microsoft.com/office/officeart/2009/3/layout/SubStepProcess"/>
    <dgm:cxn modelId="{AD0075BC-5DF6-44E3-BE04-40F5B58D0FD0}" type="presParOf" srcId="{1B190229-A7AD-4418-9C3C-99A28E4EAADD}" destId="{7A5E6E28-0388-42DD-B1AF-09A380491DCA}" srcOrd="2" destOrd="0" presId="urn:microsoft.com/office/officeart/2009/3/layout/SubStepProcess"/>
    <dgm:cxn modelId="{CFF5D24C-ABFD-4049-A8C8-9A1D5085B9DD}" type="presParOf" srcId="{7A5E6E28-0388-42DD-B1AF-09A380491DCA}" destId="{A0D91647-6A33-4F5F-8F53-FBECDD8EED6D}" srcOrd="0" destOrd="0" presId="urn:microsoft.com/office/officeart/2009/3/layout/SubStepProcess"/>
    <dgm:cxn modelId="{C81B52B0-7709-4341-BA59-A1FB8D08ECCF}" type="presParOf" srcId="{7A5E6E28-0388-42DD-B1AF-09A380491DCA}" destId="{76A868F8-A65C-458D-AAA6-10265500582F}" srcOrd="1" destOrd="0" presId="urn:microsoft.com/office/officeart/2009/3/layout/SubStepProcess"/>
    <dgm:cxn modelId="{FF2AD465-F6E0-444D-AD73-9F83213990E9}" type="presParOf" srcId="{7A5E6E28-0388-42DD-B1AF-09A380491DCA}" destId="{666D76E7-22CF-4964-9312-AC3E1B239768}" srcOrd="2" destOrd="0" presId="urn:microsoft.com/office/officeart/2009/3/layout/SubStepProcess"/>
    <dgm:cxn modelId="{C4E77360-1E6A-4E77-83B1-56190AAF6EF5}" type="presParOf" srcId="{7A5E6E28-0388-42DD-B1AF-09A380491DCA}" destId="{A04178DB-B7C8-4CEA-BAE2-149B5651D7E6}" srcOrd="3" destOrd="0" presId="urn:microsoft.com/office/officeart/2009/3/layout/SubStepProcess"/>
    <dgm:cxn modelId="{528B078E-C71F-44D3-8A34-86CBD2A772A5}" type="presParOf" srcId="{7A5E6E28-0388-42DD-B1AF-09A380491DCA}" destId="{81D64DC8-3F5D-419B-9A9E-091C6E4FD774}" srcOrd="4" destOrd="0" presId="urn:microsoft.com/office/officeart/2009/3/layout/SubStepProcess"/>
    <dgm:cxn modelId="{444A4CAF-E57F-4B49-9020-00B36CF740DB}" type="presParOf" srcId="{1B190229-A7AD-4418-9C3C-99A28E4EAADD}" destId="{A66F7920-8AC7-403F-97D0-89D706A4FB04}" srcOrd="3" destOrd="0" presId="urn:microsoft.com/office/officeart/2009/3/layout/SubStepProcess"/>
    <dgm:cxn modelId="{75B61C9A-1B6A-4884-A3CE-2E6109A2B3EA}" type="presParOf" srcId="{1B190229-A7AD-4418-9C3C-99A28E4EAADD}" destId="{DCCBD32B-E0E5-43E0-8552-42E6426832D0}" srcOrd="4" destOrd="0" presId="urn:microsoft.com/office/officeart/2009/3/layout/SubStepProcess"/>
    <dgm:cxn modelId="{4F469FC6-1E49-4E88-9F11-B786EB8EA7E2}" type="presParOf" srcId="{1B190229-A7AD-4418-9C3C-99A28E4EAADD}" destId="{D5706434-F992-45C4-BC24-2C3A1C59A22A}" srcOrd="5" destOrd="0" presId="urn:microsoft.com/office/officeart/2009/3/layout/SubStepProcess"/>
    <dgm:cxn modelId="{615A6A30-5859-4184-B280-63F1C890871B}" type="presParOf" srcId="{D5706434-F992-45C4-BC24-2C3A1C59A22A}" destId="{28BAA48C-FEFC-4A4B-8C12-4A87036494B2}" srcOrd="0" destOrd="0" presId="urn:microsoft.com/office/officeart/2009/3/layout/SubStepProcess"/>
    <dgm:cxn modelId="{242E3766-D15D-4BB1-94D7-375FFF6139DE}" type="presParOf" srcId="{D5706434-F992-45C4-BC24-2C3A1C59A22A}" destId="{968DB379-7CCE-465B-9EA3-CAD3915CE5B5}" srcOrd="1" destOrd="0" presId="urn:microsoft.com/office/officeart/2009/3/layout/SubStepProcess"/>
    <dgm:cxn modelId="{ACCC9310-FCF0-4D19-8F70-A788BFF5BAB2}" type="presParOf" srcId="{D5706434-F992-45C4-BC24-2C3A1C59A22A}" destId="{64C5A24F-FA3C-4A4B-9E71-CA4EF0A616F4}" srcOrd="2" destOrd="0" presId="urn:microsoft.com/office/officeart/2009/3/layout/SubStepProcess"/>
    <dgm:cxn modelId="{96E336B3-03EF-411D-8FC8-87A569BC2054}" type="presParOf" srcId="{D5706434-F992-45C4-BC24-2C3A1C59A22A}" destId="{45EE33E4-8EB7-415E-8B75-DCEE28527527}" srcOrd="3" destOrd="0" presId="urn:microsoft.com/office/officeart/2009/3/layout/SubStepProcess"/>
    <dgm:cxn modelId="{F3C775E4-5BAF-49AF-BD61-E730DE319F3D}" type="presParOf" srcId="{D5706434-F992-45C4-BC24-2C3A1C59A22A}" destId="{3B9A2560-C556-4562-9413-79D8DC683B09}" srcOrd="4" destOrd="0" presId="urn:microsoft.com/office/officeart/2009/3/layout/SubStepProcess"/>
    <dgm:cxn modelId="{72E1CCE0-6EA6-4D69-B309-F1830E2368DD}" type="presParOf" srcId="{4081B79E-C2BE-46C6-8431-432F154B1D51}" destId="{DA7BA639-B512-4529-82F5-F5C1E3A9B06D}" srcOrd="3" destOrd="0" presId="urn:microsoft.com/office/officeart/2009/3/layout/SubStepProcess"/>
    <dgm:cxn modelId="{477219B0-68B6-4448-A3B7-145EF143E76C}" type="presParOf" srcId="{4081B79E-C2BE-46C6-8431-432F154B1D51}" destId="{9FF550ED-8ABF-4533-B3EA-03EDD08790A8}" srcOrd="4" destOrd="0" presId="urn:microsoft.com/office/officeart/2009/3/layout/SubStepProcess"/>
    <dgm:cxn modelId="{A0420E0F-3040-4181-9C3F-405A8EBCB997}" type="presParOf" srcId="{4081B79E-C2BE-46C6-8431-432F154B1D51}" destId="{61657A15-775F-463D-8726-D4B8BD0DF6B6}" srcOrd="5"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C74F6-33B8-42D2-8643-24150E777FB7}"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ZA"/>
        </a:p>
      </dgm:t>
    </dgm:pt>
    <dgm:pt modelId="{DC4F0E03-BE28-40A8-8647-49F064F3F64F}">
      <dgm:prSet phldrT="[Text]" custT="1"/>
      <dgm:spPr/>
      <dgm:t>
        <a:bodyPr/>
        <a:lstStyle/>
        <a:p>
          <a:r>
            <a:rPr lang="en-ZA" sz="1800" b="0" dirty="0" smtClean="0">
              <a:solidFill>
                <a:schemeClr val="bg1"/>
              </a:solidFill>
              <a:latin typeface="Arial" pitchFamily="34" charset="0"/>
              <a:cs typeface="Arial" pitchFamily="34" charset="0"/>
            </a:rPr>
            <a:t>February</a:t>
          </a:r>
          <a:endParaRPr lang="en-ZA" sz="1800" b="0" dirty="0">
            <a:solidFill>
              <a:schemeClr val="bg1"/>
            </a:solidFill>
            <a:latin typeface="Arial" pitchFamily="34" charset="0"/>
            <a:cs typeface="Arial" pitchFamily="34" charset="0"/>
          </a:endParaRPr>
        </a:p>
      </dgm:t>
    </dgm:pt>
    <dgm:pt modelId="{D3E277F9-F2BC-4B57-909A-3CC257B9D1C9}" type="parTrans" cxnId="{156E1EDA-9658-4AE6-8368-E9E8EAAA2EFC}">
      <dgm:prSet/>
      <dgm:spPr/>
      <dgm:t>
        <a:bodyPr/>
        <a:lstStyle/>
        <a:p>
          <a:endParaRPr lang="en-ZA" sz="1800" b="0">
            <a:solidFill>
              <a:schemeClr val="tx1"/>
            </a:solidFill>
            <a:latin typeface="Arial" pitchFamily="34" charset="0"/>
            <a:cs typeface="Arial" pitchFamily="34" charset="0"/>
          </a:endParaRPr>
        </a:p>
      </dgm:t>
    </dgm:pt>
    <dgm:pt modelId="{7F0DD61D-B1C8-424B-B85C-C0892D755026}" type="sibTrans" cxnId="{156E1EDA-9658-4AE6-8368-E9E8EAAA2EFC}">
      <dgm:prSet/>
      <dgm:spPr/>
      <dgm:t>
        <a:bodyPr/>
        <a:lstStyle/>
        <a:p>
          <a:endParaRPr lang="en-ZA" sz="1800" b="0">
            <a:solidFill>
              <a:schemeClr val="tx1"/>
            </a:solidFill>
            <a:latin typeface="Arial" pitchFamily="34" charset="0"/>
            <a:cs typeface="Arial" pitchFamily="34" charset="0"/>
          </a:endParaRPr>
        </a:p>
      </dgm:t>
    </dgm:pt>
    <dgm:pt modelId="{2AB0E881-1CF7-44F3-8D1E-3D1617BD51B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800" b="0" dirty="0" smtClean="0">
              <a:solidFill>
                <a:schemeClr val="tx1"/>
              </a:solidFill>
              <a:latin typeface="Arial" pitchFamily="34" charset="0"/>
              <a:cs typeface="Arial" pitchFamily="34" charset="0"/>
            </a:rPr>
            <a:t>E&amp;T inst &amp; SETABs campaign</a:t>
          </a:r>
        </a:p>
      </dgm:t>
    </dgm:pt>
    <dgm:pt modelId="{87F181D6-5AE7-4DA3-8D70-3CD7AB74FDCF}" type="parTrans" cxnId="{13321CC4-F347-48C9-92A8-FE2AE1A791C9}">
      <dgm:prSet/>
      <dgm:spPr/>
      <dgm:t>
        <a:bodyPr/>
        <a:lstStyle/>
        <a:p>
          <a:endParaRPr lang="en-ZA" sz="1800" b="0">
            <a:solidFill>
              <a:schemeClr val="tx1"/>
            </a:solidFill>
            <a:latin typeface="Arial" pitchFamily="34" charset="0"/>
            <a:cs typeface="Arial" pitchFamily="34" charset="0"/>
          </a:endParaRPr>
        </a:p>
      </dgm:t>
    </dgm:pt>
    <dgm:pt modelId="{0DAF7C15-4CC7-4F78-AB83-4A43AF321CA5}" type="sibTrans" cxnId="{13321CC4-F347-48C9-92A8-FE2AE1A791C9}">
      <dgm:prSet/>
      <dgm:spPr/>
      <dgm:t>
        <a:bodyPr/>
        <a:lstStyle/>
        <a:p>
          <a:endParaRPr lang="en-ZA" sz="1800" b="0">
            <a:solidFill>
              <a:schemeClr val="tx1"/>
            </a:solidFill>
            <a:latin typeface="Arial" pitchFamily="34" charset="0"/>
            <a:cs typeface="Arial" pitchFamily="34" charset="0"/>
          </a:endParaRPr>
        </a:p>
      </dgm:t>
    </dgm:pt>
    <dgm:pt modelId="{BAFAFA0D-DFB7-470D-B21E-D7D3C80D4410}">
      <dgm:prSet phldrT="[Text]" custT="1"/>
      <dgm:spPr/>
      <dgm:t>
        <a:bodyPr/>
        <a:lstStyle/>
        <a:p>
          <a:r>
            <a:rPr lang="en-ZA" sz="1800" b="0" dirty="0" smtClean="0">
              <a:solidFill>
                <a:schemeClr val="tx1"/>
              </a:solidFill>
              <a:latin typeface="Arial" pitchFamily="34" charset="0"/>
              <a:cs typeface="Arial" pitchFamily="34" charset="0"/>
            </a:rPr>
            <a:t>April</a:t>
          </a:r>
          <a:endParaRPr lang="en-ZA" sz="1800" b="0" dirty="0">
            <a:solidFill>
              <a:schemeClr val="tx1"/>
            </a:solidFill>
            <a:latin typeface="Arial" pitchFamily="34" charset="0"/>
            <a:cs typeface="Arial" pitchFamily="34" charset="0"/>
          </a:endParaRPr>
        </a:p>
      </dgm:t>
    </dgm:pt>
    <dgm:pt modelId="{4412F79B-8430-4258-9F5A-76128241DDA1}" type="parTrans" cxnId="{206F7EFC-D704-4986-9AC6-1CB3A8A0F7ED}">
      <dgm:prSet/>
      <dgm:spPr/>
      <dgm:t>
        <a:bodyPr/>
        <a:lstStyle/>
        <a:p>
          <a:endParaRPr lang="en-ZA" sz="1800" b="0">
            <a:solidFill>
              <a:schemeClr val="tx1"/>
            </a:solidFill>
            <a:latin typeface="Arial" pitchFamily="34" charset="0"/>
            <a:cs typeface="Arial" pitchFamily="34" charset="0"/>
          </a:endParaRPr>
        </a:p>
      </dgm:t>
    </dgm:pt>
    <dgm:pt modelId="{B5AE6A10-9D99-4E8A-BB50-0DABC5F8449B}" type="sibTrans" cxnId="{206F7EFC-D704-4986-9AC6-1CB3A8A0F7ED}">
      <dgm:prSet/>
      <dgm:spPr/>
      <dgm:t>
        <a:bodyPr/>
        <a:lstStyle/>
        <a:p>
          <a:endParaRPr lang="en-ZA" sz="1800" b="0">
            <a:solidFill>
              <a:schemeClr val="tx1"/>
            </a:solidFill>
            <a:latin typeface="Arial" pitchFamily="34" charset="0"/>
            <a:cs typeface="Arial" pitchFamily="34" charset="0"/>
          </a:endParaRPr>
        </a:p>
      </dgm:t>
    </dgm:pt>
    <dgm:pt modelId="{3064CA46-14E4-466B-A84D-12A8B943B0AA}">
      <dgm:prSet phldrT="[Text]" custT="1"/>
      <dgm:spPr/>
      <dgm:t>
        <a:bodyPr/>
        <a:lstStyle/>
        <a:p>
          <a:r>
            <a:rPr lang="en-ZA" sz="1800" b="0" dirty="0" smtClean="0">
              <a:solidFill>
                <a:schemeClr val="tx1"/>
              </a:solidFill>
              <a:latin typeface="Arial" pitchFamily="34" charset="0"/>
              <a:cs typeface="Arial" pitchFamily="34" charset="0"/>
            </a:rPr>
            <a:t>Grants committed</a:t>
          </a:r>
          <a:endParaRPr lang="en-ZA" sz="1800" b="0" dirty="0">
            <a:solidFill>
              <a:schemeClr val="tx1"/>
            </a:solidFill>
            <a:latin typeface="Arial" pitchFamily="34" charset="0"/>
            <a:cs typeface="Arial" pitchFamily="34" charset="0"/>
          </a:endParaRPr>
        </a:p>
      </dgm:t>
    </dgm:pt>
    <dgm:pt modelId="{34F891E3-02F7-448E-8684-7C4686D8E338}" type="parTrans" cxnId="{D9F8DB02-2BA3-49C2-910C-F8D08EE080FD}">
      <dgm:prSet/>
      <dgm:spPr/>
      <dgm:t>
        <a:bodyPr/>
        <a:lstStyle/>
        <a:p>
          <a:endParaRPr lang="en-ZA" sz="1800" b="0">
            <a:solidFill>
              <a:schemeClr val="tx1"/>
            </a:solidFill>
            <a:latin typeface="Arial" pitchFamily="34" charset="0"/>
            <a:cs typeface="Arial" pitchFamily="34" charset="0"/>
          </a:endParaRPr>
        </a:p>
      </dgm:t>
    </dgm:pt>
    <dgm:pt modelId="{844CB8BE-ADF4-4C41-800F-646684F228C5}" type="sibTrans" cxnId="{D9F8DB02-2BA3-49C2-910C-F8D08EE080FD}">
      <dgm:prSet/>
      <dgm:spPr/>
      <dgm:t>
        <a:bodyPr/>
        <a:lstStyle/>
        <a:p>
          <a:endParaRPr lang="en-ZA" sz="1800" b="0">
            <a:solidFill>
              <a:schemeClr val="tx1"/>
            </a:solidFill>
            <a:latin typeface="Arial" pitchFamily="34" charset="0"/>
            <a:cs typeface="Arial" pitchFamily="34" charset="0"/>
          </a:endParaRPr>
        </a:p>
      </dgm:t>
    </dgm:pt>
    <dgm:pt modelId="{99D71035-5491-4D0F-B35F-2FCCE9744567}">
      <dgm:prSet phldrT="[Text]" custT="1"/>
      <dgm:spPr/>
      <dgm:t>
        <a:bodyPr/>
        <a:lstStyle/>
        <a:p>
          <a:r>
            <a:rPr lang="en-ZA" sz="1800" b="0" dirty="0" smtClean="0">
              <a:solidFill>
                <a:schemeClr val="tx1"/>
              </a:solidFill>
              <a:latin typeface="Arial" pitchFamily="34" charset="0"/>
              <a:cs typeface="Arial" pitchFamily="34" charset="0"/>
            </a:rPr>
            <a:t>July</a:t>
          </a:r>
          <a:endParaRPr lang="en-ZA" sz="1800" b="0" dirty="0">
            <a:solidFill>
              <a:schemeClr val="tx1"/>
            </a:solidFill>
            <a:latin typeface="Arial" pitchFamily="34" charset="0"/>
            <a:cs typeface="Arial" pitchFamily="34" charset="0"/>
          </a:endParaRPr>
        </a:p>
      </dgm:t>
    </dgm:pt>
    <dgm:pt modelId="{C454A07B-614B-46C5-BE59-F18341256685}" type="parTrans" cxnId="{BF1A8926-8CE2-4A75-A611-D86EF9C8D274}">
      <dgm:prSet/>
      <dgm:spPr/>
      <dgm:t>
        <a:bodyPr/>
        <a:lstStyle/>
        <a:p>
          <a:endParaRPr lang="en-ZA" sz="1800" b="0">
            <a:solidFill>
              <a:schemeClr val="tx1"/>
            </a:solidFill>
            <a:latin typeface="Arial" pitchFamily="34" charset="0"/>
            <a:cs typeface="Arial" pitchFamily="34" charset="0"/>
          </a:endParaRPr>
        </a:p>
      </dgm:t>
    </dgm:pt>
    <dgm:pt modelId="{916295E6-2A2F-49B8-A857-F40084579885}" type="sibTrans" cxnId="{BF1A8926-8CE2-4A75-A611-D86EF9C8D274}">
      <dgm:prSet/>
      <dgm:spPr/>
      <dgm:t>
        <a:bodyPr/>
        <a:lstStyle/>
        <a:p>
          <a:endParaRPr lang="en-ZA" sz="1800" b="0">
            <a:solidFill>
              <a:schemeClr val="tx1"/>
            </a:solidFill>
            <a:latin typeface="Arial" pitchFamily="34" charset="0"/>
            <a:cs typeface="Arial" pitchFamily="34" charset="0"/>
          </a:endParaRPr>
        </a:p>
      </dgm:t>
    </dgm:pt>
    <dgm:pt modelId="{B4150C7A-00B5-41AB-A22D-D39F7862D182}">
      <dgm:prSet phldrT="[Text]" custT="1"/>
      <dgm:spPr/>
      <dgm:t>
        <a:bodyPr/>
        <a:lstStyle/>
        <a:p>
          <a:r>
            <a:rPr lang="en-ZA" sz="1800" b="0" dirty="0" smtClean="0">
              <a:solidFill>
                <a:schemeClr val="tx1"/>
              </a:solidFill>
              <a:latin typeface="Arial" pitchFamily="34" charset="0"/>
              <a:cs typeface="Arial" pitchFamily="34" charset="0"/>
            </a:rPr>
            <a:t>E&amp;T inst &amp; firms informed</a:t>
          </a:r>
          <a:endParaRPr lang="en-ZA" sz="1800" b="0" dirty="0">
            <a:solidFill>
              <a:schemeClr val="tx1"/>
            </a:solidFill>
            <a:latin typeface="Arial" pitchFamily="34" charset="0"/>
            <a:cs typeface="Arial" pitchFamily="34" charset="0"/>
          </a:endParaRPr>
        </a:p>
      </dgm:t>
    </dgm:pt>
    <dgm:pt modelId="{2A8F3F8A-556B-4B4D-B724-5DC78FFE031F}" type="parTrans" cxnId="{9D4F5844-8223-4933-A2AA-682553752294}">
      <dgm:prSet/>
      <dgm:spPr/>
      <dgm:t>
        <a:bodyPr/>
        <a:lstStyle/>
        <a:p>
          <a:endParaRPr lang="en-ZA" sz="1800" b="0">
            <a:solidFill>
              <a:schemeClr val="tx1"/>
            </a:solidFill>
            <a:latin typeface="Arial" pitchFamily="34" charset="0"/>
            <a:cs typeface="Arial" pitchFamily="34" charset="0"/>
          </a:endParaRPr>
        </a:p>
      </dgm:t>
    </dgm:pt>
    <dgm:pt modelId="{85B6CBCA-99D5-429E-AFC6-409840CC2339}" type="sibTrans" cxnId="{9D4F5844-8223-4933-A2AA-682553752294}">
      <dgm:prSet/>
      <dgm:spPr/>
      <dgm:t>
        <a:bodyPr/>
        <a:lstStyle/>
        <a:p>
          <a:endParaRPr lang="en-ZA" sz="1800" b="0">
            <a:solidFill>
              <a:schemeClr val="tx1"/>
            </a:solidFill>
            <a:latin typeface="Arial" pitchFamily="34" charset="0"/>
            <a:cs typeface="Arial" pitchFamily="34" charset="0"/>
          </a:endParaRPr>
        </a:p>
      </dgm:t>
    </dgm:pt>
    <dgm:pt modelId="{A7858532-BD89-4626-B170-E04E8BA23534}">
      <dgm:prSet phldrT="[Text]" custT="1"/>
      <dgm:spPr/>
      <dgm:t>
        <a:bodyPr/>
        <a:lstStyle/>
        <a:p>
          <a:r>
            <a:rPr lang="en-ZA" sz="1800" b="0" dirty="0" smtClean="0">
              <a:solidFill>
                <a:schemeClr val="tx1"/>
              </a:solidFill>
              <a:latin typeface="Arial" pitchFamily="34" charset="0"/>
              <a:cs typeface="Arial" pitchFamily="34" charset="0"/>
            </a:rPr>
            <a:t>August</a:t>
          </a:r>
          <a:endParaRPr lang="en-ZA" sz="1800" b="0" dirty="0">
            <a:solidFill>
              <a:schemeClr val="tx1"/>
            </a:solidFill>
            <a:latin typeface="Arial" pitchFamily="34" charset="0"/>
            <a:cs typeface="Arial" pitchFamily="34" charset="0"/>
          </a:endParaRPr>
        </a:p>
      </dgm:t>
    </dgm:pt>
    <dgm:pt modelId="{5EAD2D44-A947-4B18-BF3C-D7B840528169}" type="parTrans" cxnId="{0D501452-6340-4FCE-8F66-87FF74A768BF}">
      <dgm:prSet/>
      <dgm:spPr/>
      <dgm:t>
        <a:bodyPr/>
        <a:lstStyle/>
        <a:p>
          <a:endParaRPr lang="en-ZA" sz="1800" b="0">
            <a:solidFill>
              <a:schemeClr val="tx1"/>
            </a:solidFill>
            <a:latin typeface="Arial" pitchFamily="34" charset="0"/>
            <a:cs typeface="Arial" pitchFamily="34" charset="0"/>
          </a:endParaRPr>
        </a:p>
      </dgm:t>
    </dgm:pt>
    <dgm:pt modelId="{84EDADB4-540F-4045-B7D7-A732F380DDB6}" type="sibTrans" cxnId="{0D501452-6340-4FCE-8F66-87FF74A768BF}">
      <dgm:prSet/>
      <dgm:spPr/>
      <dgm:t>
        <a:bodyPr/>
        <a:lstStyle/>
        <a:p>
          <a:endParaRPr lang="en-ZA" sz="1800" b="0">
            <a:solidFill>
              <a:schemeClr val="tx1"/>
            </a:solidFill>
            <a:latin typeface="Arial" pitchFamily="34" charset="0"/>
            <a:cs typeface="Arial" pitchFamily="34" charset="0"/>
          </a:endParaRPr>
        </a:p>
      </dgm:t>
    </dgm:pt>
    <dgm:pt modelId="{8775FD8F-0624-4717-86E1-6A65B24535F9}">
      <dgm:prSet phldrT="[Text]" custT="1"/>
      <dgm:spPr/>
      <dgm:t>
        <a:bodyPr/>
        <a:lstStyle/>
        <a:p>
          <a:r>
            <a:rPr lang="en-ZA" sz="1800" b="0" dirty="0" smtClean="0">
              <a:solidFill>
                <a:schemeClr val="tx1"/>
              </a:solidFill>
              <a:latin typeface="Arial" pitchFamily="34" charset="0"/>
              <a:cs typeface="Arial" pitchFamily="34" charset="0"/>
            </a:rPr>
            <a:t>E&amp;T inst plans submitted</a:t>
          </a:r>
          <a:endParaRPr lang="en-ZA" sz="1800" b="0" dirty="0">
            <a:solidFill>
              <a:schemeClr val="tx1"/>
            </a:solidFill>
            <a:latin typeface="Arial" pitchFamily="34" charset="0"/>
            <a:cs typeface="Arial" pitchFamily="34" charset="0"/>
          </a:endParaRPr>
        </a:p>
      </dgm:t>
    </dgm:pt>
    <dgm:pt modelId="{915F7620-6882-49B5-9FA7-1F733D15DEDA}" type="parTrans" cxnId="{1165909F-0148-4478-8B15-E402970508D3}">
      <dgm:prSet/>
      <dgm:spPr/>
      <dgm:t>
        <a:bodyPr/>
        <a:lstStyle/>
        <a:p>
          <a:endParaRPr lang="en-ZA" sz="1800" b="0">
            <a:solidFill>
              <a:schemeClr val="tx1"/>
            </a:solidFill>
            <a:latin typeface="Arial" pitchFamily="34" charset="0"/>
            <a:cs typeface="Arial" pitchFamily="34" charset="0"/>
          </a:endParaRPr>
        </a:p>
      </dgm:t>
    </dgm:pt>
    <dgm:pt modelId="{D0327DD9-C7C8-4112-8D2D-FCE6201BDFB9}" type="sibTrans" cxnId="{1165909F-0148-4478-8B15-E402970508D3}">
      <dgm:prSet/>
      <dgm:spPr/>
      <dgm:t>
        <a:bodyPr/>
        <a:lstStyle/>
        <a:p>
          <a:endParaRPr lang="en-ZA" sz="1800" b="0">
            <a:solidFill>
              <a:schemeClr val="tx1"/>
            </a:solidFill>
            <a:latin typeface="Arial" pitchFamily="34" charset="0"/>
            <a:cs typeface="Arial" pitchFamily="34" charset="0"/>
          </a:endParaRPr>
        </a:p>
      </dgm:t>
    </dgm:pt>
    <dgm:pt modelId="{40AC397B-820B-468A-8B06-D5507968A57D}">
      <dgm:prSet phldrT="[Text]" custT="1"/>
      <dgm:spPr/>
      <dgm:t>
        <a:bodyPr/>
        <a:lstStyle/>
        <a:p>
          <a:r>
            <a:rPr lang="en-ZA" sz="1800" b="0" dirty="0" smtClean="0">
              <a:solidFill>
                <a:schemeClr val="tx1"/>
              </a:solidFill>
              <a:latin typeface="Arial" pitchFamily="34" charset="0"/>
              <a:cs typeface="Arial" pitchFamily="34" charset="0"/>
            </a:rPr>
            <a:t>November</a:t>
          </a:r>
          <a:endParaRPr lang="en-ZA" sz="1800" b="0" dirty="0">
            <a:solidFill>
              <a:schemeClr val="tx1"/>
            </a:solidFill>
            <a:latin typeface="Arial" pitchFamily="34" charset="0"/>
            <a:cs typeface="Arial" pitchFamily="34" charset="0"/>
          </a:endParaRPr>
        </a:p>
      </dgm:t>
    </dgm:pt>
    <dgm:pt modelId="{2C93E7C0-ADE0-4E32-9BA0-8FA9A869BD72}" type="parTrans" cxnId="{C0257CED-4690-4010-8E28-15B606B303F6}">
      <dgm:prSet/>
      <dgm:spPr/>
      <dgm:t>
        <a:bodyPr/>
        <a:lstStyle/>
        <a:p>
          <a:endParaRPr lang="en-ZA" sz="1800" b="0">
            <a:solidFill>
              <a:schemeClr val="tx1"/>
            </a:solidFill>
            <a:latin typeface="Arial" pitchFamily="34" charset="0"/>
            <a:cs typeface="Arial" pitchFamily="34" charset="0"/>
          </a:endParaRPr>
        </a:p>
      </dgm:t>
    </dgm:pt>
    <dgm:pt modelId="{5DBBDA07-A233-49DE-92E1-403CB38D0CF7}" type="sibTrans" cxnId="{C0257CED-4690-4010-8E28-15B606B303F6}">
      <dgm:prSet/>
      <dgm:spPr/>
      <dgm:t>
        <a:bodyPr/>
        <a:lstStyle/>
        <a:p>
          <a:endParaRPr lang="en-ZA" sz="1800" b="0">
            <a:solidFill>
              <a:schemeClr val="tx1"/>
            </a:solidFill>
            <a:latin typeface="Arial" pitchFamily="34" charset="0"/>
            <a:cs typeface="Arial" pitchFamily="34" charset="0"/>
          </a:endParaRPr>
        </a:p>
      </dgm:t>
    </dgm:pt>
    <dgm:pt modelId="{31B93268-9C09-4491-9B5F-CE54BB1879E8}">
      <dgm:prSet phldrT="[Text]" custT="1"/>
      <dgm:spPr/>
      <dgm:t>
        <a:bodyPr/>
        <a:lstStyle/>
        <a:p>
          <a:r>
            <a:rPr lang="en-ZA" sz="1800" b="0" dirty="0" smtClean="0">
              <a:solidFill>
                <a:schemeClr val="tx1"/>
              </a:solidFill>
              <a:latin typeface="Arial" pitchFamily="34" charset="0"/>
              <a:cs typeface="Arial" pitchFamily="34" charset="0"/>
            </a:rPr>
            <a:t>Plans approved</a:t>
          </a:r>
          <a:endParaRPr lang="en-ZA" sz="1800" b="0" dirty="0">
            <a:solidFill>
              <a:schemeClr val="tx1"/>
            </a:solidFill>
            <a:latin typeface="Arial" pitchFamily="34" charset="0"/>
            <a:cs typeface="Arial" pitchFamily="34" charset="0"/>
          </a:endParaRPr>
        </a:p>
      </dgm:t>
    </dgm:pt>
    <dgm:pt modelId="{499CD209-BEF7-42CD-9C01-9DF472861B9A}" type="parTrans" cxnId="{F61A1161-317E-41DC-8A77-378D1C519D58}">
      <dgm:prSet/>
      <dgm:spPr/>
      <dgm:t>
        <a:bodyPr/>
        <a:lstStyle/>
        <a:p>
          <a:endParaRPr lang="en-ZA" sz="1800" b="0">
            <a:solidFill>
              <a:schemeClr val="tx1"/>
            </a:solidFill>
            <a:latin typeface="Arial" pitchFamily="34" charset="0"/>
            <a:cs typeface="Arial" pitchFamily="34" charset="0"/>
          </a:endParaRPr>
        </a:p>
      </dgm:t>
    </dgm:pt>
    <dgm:pt modelId="{4972AAAF-E370-4772-98AF-CF3861334ED5}" type="sibTrans" cxnId="{F61A1161-317E-41DC-8A77-378D1C519D58}">
      <dgm:prSet/>
      <dgm:spPr/>
      <dgm:t>
        <a:bodyPr/>
        <a:lstStyle/>
        <a:p>
          <a:endParaRPr lang="en-ZA" sz="1800" b="0">
            <a:solidFill>
              <a:schemeClr val="tx1"/>
            </a:solidFill>
            <a:latin typeface="Arial" pitchFamily="34" charset="0"/>
            <a:cs typeface="Arial" pitchFamily="34" charset="0"/>
          </a:endParaRPr>
        </a:p>
      </dgm:t>
    </dgm:pt>
    <dgm:pt modelId="{B2C3052F-5557-4E0F-9877-EC8EFB1097E9}">
      <dgm:prSet phldrT="[Text]" custT="1"/>
      <dgm:spPr/>
      <dgm:t>
        <a:bodyPr/>
        <a:lstStyle/>
        <a:p>
          <a:pPr marL="0" indent="0" defTabSz="889000">
            <a:lnSpc>
              <a:spcPct val="90000"/>
            </a:lnSpc>
            <a:spcBef>
              <a:spcPct val="0"/>
            </a:spcBef>
            <a:spcAft>
              <a:spcPct val="15000"/>
            </a:spcAft>
            <a:buNone/>
          </a:pPr>
          <a:r>
            <a:rPr lang="en-ZA" sz="1800" b="0" dirty="0" smtClean="0">
              <a:solidFill>
                <a:schemeClr val="tx1"/>
              </a:solidFill>
              <a:latin typeface="Arial" pitchFamily="34" charset="0"/>
              <a:cs typeface="Arial" pitchFamily="34" charset="0"/>
            </a:rPr>
            <a:t>Firms apply</a:t>
          </a:r>
          <a:endParaRPr lang="en-ZA" sz="1800" b="0" dirty="0">
            <a:solidFill>
              <a:schemeClr val="tx1"/>
            </a:solidFill>
            <a:latin typeface="Arial" pitchFamily="34" charset="0"/>
            <a:cs typeface="Arial" pitchFamily="34" charset="0"/>
          </a:endParaRPr>
        </a:p>
      </dgm:t>
    </dgm:pt>
    <dgm:pt modelId="{0AE4B890-A988-40E6-9357-9883C7EF4A9A}" type="parTrans" cxnId="{E5F0E064-F66A-4DA0-BDFF-93EC2AA6D955}">
      <dgm:prSet/>
      <dgm:spPr/>
      <dgm:t>
        <a:bodyPr/>
        <a:lstStyle/>
        <a:p>
          <a:endParaRPr lang="en-ZA" sz="1800">
            <a:latin typeface="Arial" pitchFamily="34" charset="0"/>
            <a:cs typeface="Arial" pitchFamily="34" charset="0"/>
          </a:endParaRPr>
        </a:p>
      </dgm:t>
    </dgm:pt>
    <dgm:pt modelId="{4036839A-4AF3-468E-A63A-A1B3AD085BD4}" type="sibTrans" cxnId="{E5F0E064-F66A-4DA0-BDFF-93EC2AA6D955}">
      <dgm:prSet/>
      <dgm:spPr/>
      <dgm:t>
        <a:bodyPr/>
        <a:lstStyle/>
        <a:p>
          <a:endParaRPr lang="en-ZA" sz="1800">
            <a:latin typeface="Arial" pitchFamily="34" charset="0"/>
            <a:cs typeface="Arial" pitchFamily="34" charset="0"/>
          </a:endParaRPr>
        </a:p>
      </dgm:t>
    </dgm:pt>
    <dgm:pt modelId="{8B6C40C4-3BFA-4617-BA89-9AFCC2A1E82C}" type="pres">
      <dgm:prSet presAssocID="{E40C74F6-33B8-42D2-8643-24150E777FB7}" presName="rootnode" presStyleCnt="0">
        <dgm:presLayoutVars>
          <dgm:chMax/>
          <dgm:chPref/>
          <dgm:dir/>
          <dgm:animLvl val="lvl"/>
        </dgm:presLayoutVars>
      </dgm:prSet>
      <dgm:spPr/>
      <dgm:t>
        <a:bodyPr/>
        <a:lstStyle/>
        <a:p>
          <a:endParaRPr lang="en-ZA"/>
        </a:p>
      </dgm:t>
    </dgm:pt>
    <dgm:pt modelId="{1C76FC4C-B3D6-4E3C-9181-0723CEE04C3A}" type="pres">
      <dgm:prSet presAssocID="{DC4F0E03-BE28-40A8-8647-49F064F3F64F}" presName="composite" presStyleCnt="0"/>
      <dgm:spPr/>
    </dgm:pt>
    <dgm:pt modelId="{AFC95054-7178-4D22-8FA3-C6C0E126CD21}" type="pres">
      <dgm:prSet presAssocID="{DC4F0E03-BE28-40A8-8647-49F064F3F64F}" presName="bentUpArrow1" presStyleLbl="alignImgPlace1" presStyleIdx="0" presStyleCnt="4"/>
      <dgm:spPr/>
    </dgm:pt>
    <dgm:pt modelId="{1B350D58-DDF9-4595-B382-FE6CAE3CF8C4}" type="pres">
      <dgm:prSet presAssocID="{DC4F0E03-BE28-40A8-8647-49F064F3F64F}" presName="ParentText" presStyleLbl="node1" presStyleIdx="0" presStyleCnt="5">
        <dgm:presLayoutVars>
          <dgm:chMax val="1"/>
          <dgm:chPref val="1"/>
          <dgm:bulletEnabled val="1"/>
        </dgm:presLayoutVars>
      </dgm:prSet>
      <dgm:spPr/>
      <dgm:t>
        <a:bodyPr/>
        <a:lstStyle/>
        <a:p>
          <a:endParaRPr lang="en-ZA"/>
        </a:p>
      </dgm:t>
    </dgm:pt>
    <dgm:pt modelId="{3A71280A-4488-4760-A5EA-31A1DE7D1282}" type="pres">
      <dgm:prSet presAssocID="{DC4F0E03-BE28-40A8-8647-49F064F3F64F}" presName="ChildText" presStyleLbl="revTx" presStyleIdx="0" presStyleCnt="5" custScaleX="347843" custLinFactX="21937" custLinFactNeighborX="100000" custLinFactNeighborY="4798">
        <dgm:presLayoutVars>
          <dgm:chMax val="0"/>
          <dgm:chPref val="0"/>
          <dgm:bulletEnabled val="1"/>
        </dgm:presLayoutVars>
      </dgm:prSet>
      <dgm:spPr/>
      <dgm:t>
        <a:bodyPr/>
        <a:lstStyle/>
        <a:p>
          <a:endParaRPr lang="en-ZA"/>
        </a:p>
      </dgm:t>
    </dgm:pt>
    <dgm:pt modelId="{C28BA314-75D4-4298-9B73-D55F254E7AF5}" type="pres">
      <dgm:prSet presAssocID="{7F0DD61D-B1C8-424B-B85C-C0892D755026}" presName="sibTrans" presStyleCnt="0"/>
      <dgm:spPr/>
    </dgm:pt>
    <dgm:pt modelId="{1A67A46A-7065-460E-AD6E-61EC43E22912}" type="pres">
      <dgm:prSet presAssocID="{BAFAFA0D-DFB7-470D-B21E-D7D3C80D4410}" presName="composite" presStyleCnt="0"/>
      <dgm:spPr/>
    </dgm:pt>
    <dgm:pt modelId="{C59BD659-ADE4-4C04-A5B2-C6858E3A50A9}" type="pres">
      <dgm:prSet presAssocID="{BAFAFA0D-DFB7-470D-B21E-D7D3C80D4410}" presName="bentUpArrow1" presStyleLbl="alignImgPlace1" presStyleIdx="1" presStyleCnt="4"/>
      <dgm:spPr/>
    </dgm:pt>
    <dgm:pt modelId="{EF1FFA8F-8209-419A-AF20-F63B41C0C238}" type="pres">
      <dgm:prSet presAssocID="{BAFAFA0D-DFB7-470D-B21E-D7D3C80D4410}" presName="ParentText" presStyleLbl="node1" presStyleIdx="1" presStyleCnt="5">
        <dgm:presLayoutVars>
          <dgm:chMax val="1"/>
          <dgm:chPref val="1"/>
          <dgm:bulletEnabled val="1"/>
        </dgm:presLayoutVars>
      </dgm:prSet>
      <dgm:spPr/>
      <dgm:t>
        <a:bodyPr/>
        <a:lstStyle/>
        <a:p>
          <a:endParaRPr lang="en-ZA"/>
        </a:p>
      </dgm:t>
    </dgm:pt>
    <dgm:pt modelId="{BF2C43FE-8CC5-4985-8288-C1325FFE1201}" type="pres">
      <dgm:prSet presAssocID="{BAFAFA0D-DFB7-470D-B21E-D7D3C80D4410}" presName="ChildText" presStyleLbl="revTx" presStyleIdx="1" presStyleCnt="5" custScaleX="408298" custLinFactX="54009" custLinFactNeighborX="100000" custLinFactNeighborY="3093">
        <dgm:presLayoutVars>
          <dgm:chMax val="0"/>
          <dgm:chPref val="0"/>
          <dgm:bulletEnabled val="1"/>
        </dgm:presLayoutVars>
      </dgm:prSet>
      <dgm:spPr/>
      <dgm:t>
        <a:bodyPr/>
        <a:lstStyle/>
        <a:p>
          <a:endParaRPr lang="en-ZA"/>
        </a:p>
      </dgm:t>
    </dgm:pt>
    <dgm:pt modelId="{F30C136D-272C-497E-975C-CF5D55228065}" type="pres">
      <dgm:prSet presAssocID="{B5AE6A10-9D99-4E8A-BB50-0DABC5F8449B}" presName="sibTrans" presStyleCnt="0"/>
      <dgm:spPr/>
    </dgm:pt>
    <dgm:pt modelId="{DA7ED00C-9438-4BD9-980F-3BAA75070FDB}" type="pres">
      <dgm:prSet presAssocID="{99D71035-5491-4D0F-B35F-2FCCE9744567}" presName="composite" presStyleCnt="0"/>
      <dgm:spPr/>
    </dgm:pt>
    <dgm:pt modelId="{431FE44D-609C-4FA1-BE8B-2A1D1EE44F25}" type="pres">
      <dgm:prSet presAssocID="{99D71035-5491-4D0F-B35F-2FCCE9744567}" presName="bentUpArrow1" presStyleLbl="alignImgPlace1" presStyleIdx="2" presStyleCnt="4"/>
      <dgm:spPr/>
    </dgm:pt>
    <dgm:pt modelId="{8689839F-D4D6-4D62-AE93-8D68C60C80EE}" type="pres">
      <dgm:prSet presAssocID="{99D71035-5491-4D0F-B35F-2FCCE9744567}" presName="ParentText" presStyleLbl="node1" presStyleIdx="2" presStyleCnt="5">
        <dgm:presLayoutVars>
          <dgm:chMax val="1"/>
          <dgm:chPref val="1"/>
          <dgm:bulletEnabled val="1"/>
        </dgm:presLayoutVars>
      </dgm:prSet>
      <dgm:spPr/>
      <dgm:t>
        <a:bodyPr/>
        <a:lstStyle/>
        <a:p>
          <a:endParaRPr lang="en-ZA"/>
        </a:p>
      </dgm:t>
    </dgm:pt>
    <dgm:pt modelId="{B5062975-DEEF-4C10-A308-FDA4342AFC42}" type="pres">
      <dgm:prSet presAssocID="{99D71035-5491-4D0F-B35F-2FCCE9744567}" presName="ChildText" presStyleLbl="revTx" presStyleIdx="2" presStyleCnt="5" custScaleX="327582" custLinFactX="5376" custLinFactNeighborX="100000" custLinFactNeighborY="-3067">
        <dgm:presLayoutVars>
          <dgm:chMax val="0"/>
          <dgm:chPref val="0"/>
          <dgm:bulletEnabled val="1"/>
        </dgm:presLayoutVars>
      </dgm:prSet>
      <dgm:spPr/>
      <dgm:t>
        <a:bodyPr/>
        <a:lstStyle/>
        <a:p>
          <a:endParaRPr lang="en-ZA"/>
        </a:p>
      </dgm:t>
    </dgm:pt>
    <dgm:pt modelId="{9B531CB8-5BBE-467F-B8AC-7654ECB7A6DA}" type="pres">
      <dgm:prSet presAssocID="{916295E6-2A2F-49B8-A857-F40084579885}" presName="sibTrans" presStyleCnt="0"/>
      <dgm:spPr/>
    </dgm:pt>
    <dgm:pt modelId="{F8C56A94-F52B-4398-B714-21ABE391C115}" type="pres">
      <dgm:prSet presAssocID="{A7858532-BD89-4626-B170-E04E8BA23534}" presName="composite" presStyleCnt="0"/>
      <dgm:spPr/>
    </dgm:pt>
    <dgm:pt modelId="{2A93F93C-8B3F-4608-91B7-DC2555C0B9CC}" type="pres">
      <dgm:prSet presAssocID="{A7858532-BD89-4626-B170-E04E8BA23534}" presName="bentUpArrow1" presStyleLbl="alignImgPlace1" presStyleIdx="3" presStyleCnt="4"/>
      <dgm:spPr/>
    </dgm:pt>
    <dgm:pt modelId="{9F9B61D8-4EA8-4EB5-8746-BB7C00A1B605}" type="pres">
      <dgm:prSet presAssocID="{A7858532-BD89-4626-B170-E04E8BA23534}" presName="ParentText" presStyleLbl="node1" presStyleIdx="3" presStyleCnt="5" custScaleX="122331">
        <dgm:presLayoutVars>
          <dgm:chMax val="1"/>
          <dgm:chPref val="1"/>
          <dgm:bulletEnabled val="1"/>
        </dgm:presLayoutVars>
      </dgm:prSet>
      <dgm:spPr/>
      <dgm:t>
        <a:bodyPr/>
        <a:lstStyle/>
        <a:p>
          <a:endParaRPr lang="en-ZA"/>
        </a:p>
      </dgm:t>
    </dgm:pt>
    <dgm:pt modelId="{9B1206C0-1FFA-48EE-ABCB-6C688FF6C560}" type="pres">
      <dgm:prSet presAssocID="{A7858532-BD89-4626-B170-E04E8BA23534}" presName="ChildText" presStyleLbl="revTx" presStyleIdx="3" presStyleCnt="5" custScaleX="268976" custLinFactX="83030" custLinFactNeighborX="100000" custLinFactNeighborY="-6239">
        <dgm:presLayoutVars>
          <dgm:chMax val="0"/>
          <dgm:chPref val="0"/>
          <dgm:bulletEnabled val="1"/>
        </dgm:presLayoutVars>
      </dgm:prSet>
      <dgm:spPr/>
      <dgm:t>
        <a:bodyPr/>
        <a:lstStyle/>
        <a:p>
          <a:endParaRPr lang="en-ZA"/>
        </a:p>
      </dgm:t>
    </dgm:pt>
    <dgm:pt modelId="{7A12CF88-97B2-423E-A49C-7A70DE7FB143}" type="pres">
      <dgm:prSet presAssocID="{84EDADB4-540F-4045-B7D7-A732F380DDB6}" presName="sibTrans" presStyleCnt="0"/>
      <dgm:spPr/>
    </dgm:pt>
    <dgm:pt modelId="{8592B54D-97B3-44DE-8EF5-87D5FB0A9948}" type="pres">
      <dgm:prSet presAssocID="{40AC397B-820B-468A-8B06-D5507968A57D}" presName="composite" presStyleCnt="0"/>
      <dgm:spPr/>
    </dgm:pt>
    <dgm:pt modelId="{D61C0223-82AF-4817-9B6B-5CE5CEF47166}" type="pres">
      <dgm:prSet presAssocID="{40AC397B-820B-468A-8B06-D5507968A57D}" presName="ParentText" presStyleLbl="node1" presStyleIdx="4" presStyleCnt="5" custScaleX="112431" custLinFactNeighborX="-6117">
        <dgm:presLayoutVars>
          <dgm:chMax val="1"/>
          <dgm:chPref val="1"/>
          <dgm:bulletEnabled val="1"/>
        </dgm:presLayoutVars>
      </dgm:prSet>
      <dgm:spPr/>
      <dgm:t>
        <a:bodyPr/>
        <a:lstStyle/>
        <a:p>
          <a:endParaRPr lang="en-ZA"/>
        </a:p>
      </dgm:t>
    </dgm:pt>
    <dgm:pt modelId="{27825733-CBD1-400B-BE7A-BD0A1D747C51}" type="pres">
      <dgm:prSet presAssocID="{40AC397B-820B-468A-8B06-D5507968A57D}" presName="FinalChildText" presStyleLbl="revTx" presStyleIdx="4" presStyleCnt="5" custScaleX="151048" custLinFactNeighborX="26647" custLinFactNeighborY="1045">
        <dgm:presLayoutVars>
          <dgm:chMax val="0"/>
          <dgm:chPref val="0"/>
          <dgm:bulletEnabled val="1"/>
        </dgm:presLayoutVars>
      </dgm:prSet>
      <dgm:spPr/>
      <dgm:t>
        <a:bodyPr/>
        <a:lstStyle/>
        <a:p>
          <a:endParaRPr lang="en-ZA"/>
        </a:p>
      </dgm:t>
    </dgm:pt>
  </dgm:ptLst>
  <dgm:cxnLst>
    <dgm:cxn modelId="{206F7EFC-D704-4986-9AC6-1CB3A8A0F7ED}" srcId="{E40C74F6-33B8-42D2-8643-24150E777FB7}" destId="{BAFAFA0D-DFB7-470D-B21E-D7D3C80D4410}" srcOrd="1" destOrd="0" parTransId="{4412F79B-8430-4258-9F5A-76128241DDA1}" sibTransId="{B5AE6A10-9D99-4E8A-BB50-0DABC5F8449B}"/>
    <dgm:cxn modelId="{F45F4A6F-62DE-4054-B473-1BE80CD91A38}" type="presOf" srcId="{99D71035-5491-4D0F-B35F-2FCCE9744567}" destId="{8689839F-D4D6-4D62-AE93-8D68C60C80EE}" srcOrd="0" destOrd="0" presId="urn:microsoft.com/office/officeart/2005/8/layout/StepDownProcess"/>
    <dgm:cxn modelId="{71659275-7003-4BA3-9453-40508F3D6F98}" type="presOf" srcId="{3064CA46-14E4-466B-A84D-12A8B943B0AA}" destId="{BF2C43FE-8CC5-4985-8288-C1325FFE1201}" srcOrd="0" destOrd="0" presId="urn:microsoft.com/office/officeart/2005/8/layout/StepDownProcess"/>
    <dgm:cxn modelId="{0D501452-6340-4FCE-8F66-87FF74A768BF}" srcId="{E40C74F6-33B8-42D2-8643-24150E777FB7}" destId="{A7858532-BD89-4626-B170-E04E8BA23534}" srcOrd="3" destOrd="0" parTransId="{5EAD2D44-A947-4B18-BF3C-D7B840528169}" sibTransId="{84EDADB4-540F-4045-B7D7-A732F380DDB6}"/>
    <dgm:cxn modelId="{1165909F-0148-4478-8B15-E402970508D3}" srcId="{A7858532-BD89-4626-B170-E04E8BA23534}" destId="{8775FD8F-0624-4717-86E1-6A65B24535F9}" srcOrd="0" destOrd="0" parTransId="{915F7620-6882-49B5-9FA7-1F733D15DEDA}" sibTransId="{D0327DD9-C7C8-4112-8D2D-FCE6201BDFB9}"/>
    <dgm:cxn modelId="{4FAAC19A-28E7-4ECE-A698-AB668590977C}" type="presOf" srcId="{8775FD8F-0624-4717-86E1-6A65B24535F9}" destId="{9B1206C0-1FFA-48EE-ABCB-6C688FF6C560}" srcOrd="0" destOrd="0" presId="urn:microsoft.com/office/officeart/2005/8/layout/StepDownProcess"/>
    <dgm:cxn modelId="{9D4F5844-8223-4933-A2AA-682553752294}" srcId="{99D71035-5491-4D0F-B35F-2FCCE9744567}" destId="{B4150C7A-00B5-41AB-A22D-D39F7862D182}" srcOrd="0" destOrd="0" parTransId="{2A8F3F8A-556B-4B4D-B724-5DC78FFE031F}" sibTransId="{85B6CBCA-99D5-429E-AFC6-409840CC2339}"/>
    <dgm:cxn modelId="{E5F0E064-F66A-4DA0-BDFF-93EC2AA6D955}" srcId="{DC4F0E03-BE28-40A8-8647-49F064F3F64F}" destId="{B2C3052F-5557-4E0F-9877-EC8EFB1097E9}" srcOrd="1" destOrd="0" parTransId="{0AE4B890-A988-40E6-9357-9883C7EF4A9A}" sibTransId="{4036839A-4AF3-468E-A63A-A1B3AD085BD4}"/>
    <dgm:cxn modelId="{71486062-A0ED-4A56-8D32-8876C1462C4F}" type="presOf" srcId="{B4150C7A-00B5-41AB-A22D-D39F7862D182}" destId="{B5062975-DEEF-4C10-A308-FDA4342AFC42}" srcOrd="0" destOrd="0" presId="urn:microsoft.com/office/officeart/2005/8/layout/StepDownProcess"/>
    <dgm:cxn modelId="{13321CC4-F347-48C9-92A8-FE2AE1A791C9}" srcId="{DC4F0E03-BE28-40A8-8647-49F064F3F64F}" destId="{2AB0E881-1CF7-44F3-8D1E-3D1617BD51B4}" srcOrd="0" destOrd="0" parTransId="{87F181D6-5AE7-4DA3-8D70-3CD7AB74FDCF}" sibTransId="{0DAF7C15-4CC7-4F78-AB83-4A43AF321CA5}"/>
    <dgm:cxn modelId="{BF1A8926-8CE2-4A75-A611-D86EF9C8D274}" srcId="{E40C74F6-33B8-42D2-8643-24150E777FB7}" destId="{99D71035-5491-4D0F-B35F-2FCCE9744567}" srcOrd="2" destOrd="0" parTransId="{C454A07B-614B-46C5-BE59-F18341256685}" sibTransId="{916295E6-2A2F-49B8-A857-F40084579885}"/>
    <dgm:cxn modelId="{E1545464-64BE-4653-B002-C0E7DD93D9DD}" type="presOf" srcId="{BAFAFA0D-DFB7-470D-B21E-D7D3C80D4410}" destId="{EF1FFA8F-8209-419A-AF20-F63B41C0C238}" srcOrd="0" destOrd="0" presId="urn:microsoft.com/office/officeart/2005/8/layout/StepDownProcess"/>
    <dgm:cxn modelId="{025F3322-A18E-4EA2-B8A6-A411F466F678}" type="presOf" srcId="{2AB0E881-1CF7-44F3-8D1E-3D1617BD51B4}" destId="{3A71280A-4488-4760-A5EA-31A1DE7D1282}" srcOrd="0" destOrd="0" presId="urn:microsoft.com/office/officeart/2005/8/layout/StepDownProcess"/>
    <dgm:cxn modelId="{D9F8DB02-2BA3-49C2-910C-F8D08EE080FD}" srcId="{BAFAFA0D-DFB7-470D-B21E-D7D3C80D4410}" destId="{3064CA46-14E4-466B-A84D-12A8B943B0AA}" srcOrd="0" destOrd="0" parTransId="{34F891E3-02F7-448E-8684-7C4686D8E338}" sibTransId="{844CB8BE-ADF4-4C41-800F-646684F228C5}"/>
    <dgm:cxn modelId="{97361084-3B38-4A70-AF78-E8A3B90861F5}" type="presOf" srcId="{31B93268-9C09-4491-9B5F-CE54BB1879E8}" destId="{27825733-CBD1-400B-BE7A-BD0A1D747C51}" srcOrd="0" destOrd="0" presId="urn:microsoft.com/office/officeart/2005/8/layout/StepDownProcess"/>
    <dgm:cxn modelId="{B85A0496-3F8A-41E5-B796-B263442E7553}" type="presOf" srcId="{B2C3052F-5557-4E0F-9877-EC8EFB1097E9}" destId="{3A71280A-4488-4760-A5EA-31A1DE7D1282}" srcOrd="0" destOrd="1" presId="urn:microsoft.com/office/officeart/2005/8/layout/StepDownProcess"/>
    <dgm:cxn modelId="{F61A1161-317E-41DC-8A77-378D1C519D58}" srcId="{40AC397B-820B-468A-8B06-D5507968A57D}" destId="{31B93268-9C09-4491-9B5F-CE54BB1879E8}" srcOrd="0" destOrd="0" parTransId="{499CD209-BEF7-42CD-9C01-9DF472861B9A}" sibTransId="{4972AAAF-E370-4772-98AF-CF3861334ED5}"/>
    <dgm:cxn modelId="{543786E5-FDCD-411F-9617-665A9733BC41}" type="presOf" srcId="{A7858532-BD89-4626-B170-E04E8BA23534}" destId="{9F9B61D8-4EA8-4EB5-8746-BB7C00A1B605}" srcOrd="0" destOrd="0" presId="urn:microsoft.com/office/officeart/2005/8/layout/StepDownProcess"/>
    <dgm:cxn modelId="{873BC8A1-DB5E-4873-9893-2D736A3AC661}" type="presOf" srcId="{40AC397B-820B-468A-8B06-D5507968A57D}" destId="{D61C0223-82AF-4817-9B6B-5CE5CEF47166}" srcOrd="0" destOrd="0" presId="urn:microsoft.com/office/officeart/2005/8/layout/StepDownProcess"/>
    <dgm:cxn modelId="{0E089CB3-9847-4951-AFD2-6D8CBA45BA48}" type="presOf" srcId="{DC4F0E03-BE28-40A8-8647-49F064F3F64F}" destId="{1B350D58-DDF9-4595-B382-FE6CAE3CF8C4}" srcOrd="0" destOrd="0" presId="urn:microsoft.com/office/officeart/2005/8/layout/StepDownProcess"/>
    <dgm:cxn modelId="{C0257CED-4690-4010-8E28-15B606B303F6}" srcId="{E40C74F6-33B8-42D2-8643-24150E777FB7}" destId="{40AC397B-820B-468A-8B06-D5507968A57D}" srcOrd="4" destOrd="0" parTransId="{2C93E7C0-ADE0-4E32-9BA0-8FA9A869BD72}" sibTransId="{5DBBDA07-A233-49DE-92E1-403CB38D0CF7}"/>
    <dgm:cxn modelId="{156E1EDA-9658-4AE6-8368-E9E8EAAA2EFC}" srcId="{E40C74F6-33B8-42D2-8643-24150E777FB7}" destId="{DC4F0E03-BE28-40A8-8647-49F064F3F64F}" srcOrd="0" destOrd="0" parTransId="{D3E277F9-F2BC-4B57-909A-3CC257B9D1C9}" sibTransId="{7F0DD61D-B1C8-424B-B85C-C0892D755026}"/>
    <dgm:cxn modelId="{09B445BE-CE7C-46B7-A7F5-CA21269BFDB8}" type="presOf" srcId="{E40C74F6-33B8-42D2-8643-24150E777FB7}" destId="{8B6C40C4-3BFA-4617-BA89-9AFCC2A1E82C}" srcOrd="0" destOrd="0" presId="urn:microsoft.com/office/officeart/2005/8/layout/StepDownProcess"/>
    <dgm:cxn modelId="{7F3EA518-E06D-4969-B47C-34EC575D4ECD}" type="presParOf" srcId="{8B6C40C4-3BFA-4617-BA89-9AFCC2A1E82C}" destId="{1C76FC4C-B3D6-4E3C-9181-0723CEE04C3A}" srcOrd="0" destOrd="0" presId="urn:microsoft.com/office/officeart/2005/8/layout/StepDownProcess"/>
    <dgm:cxn modelId="{B460261D-AD6D-45C6-AA74-CD63EE958620}" type="presParOf" srcId="{1C76FC4C-B3D6-4E3C-9181-0723CEE04C3A}" destId="{AFC95054-7178-4D22-8FA3-C6C0E126CD21}" srcOrd="0" destOrd="0" presId="urn:microsoft.com/office/officeart/2005/8/layout/StepDownProcess"/>
    <dgm:cxn modelId="{17BCC6C6-0AD8-4164-B879-AEC6BDDF0FBA}" type="presParOf" srcId="{1C76FC4C-B3D6-4E3C-9181-0723CEE04C3A}" destId="{1B350D58-DDF9-4595-B382-FE6CAE3CF8C4}" srcOrd="1" destOrd="0" presId="urn:microsoft.com/office/officeart/2005/8/layout/StepDownProcess"/>
    <dgm:cxn modelId="{062F8D59-5010-4411-A22B-DD87F7D6FCED}" type="presParOf" srcId="{1C76FC4C-B3D6-4E3C-9181-0723CEE04C3A}" destId="{3A71280A-4488-4760-A5EA-31A1DE7D1282}" srcOrd="2" destOrd="0" presId="urn:microsoft.com/office/officeart/2005/8/layout/StepDownProcess"/>
    <dgm:cxn modelId="{9DF67137-2A89-4AAF-B6FD-F830C1820D3C}" type="presParOf" srcId="{8B6C40C4-3BFA-4617-BA89-9AFCC2A1E82C}" destId="{C28BA314-75D4-4298-9B73-D55F254E7AF5}" srcOrd="1" destOrd="0" presId="urn:microsoft.com/office/officeart/2005/8/layout/StepDownProcess"/>
    <dgm:cxn modelId="{778B4D45-DC63-4A08-8FBB-76A97B246504}" type="presParOf" srcId="{8B6C40C4-3BFA-4617-BA89-9AFCC2A1E82C}" destId="{1A67A46A-7065-460E-AD6E-61EC43E22912}" srcOrd="2" destOrd="0" presId="urn:microsoft.com/office/officeart/2005/8/layout/StepDownProcess"/>
    <dgm:cxn modelId="{DE67DF66-F9FB-4B5A-B34A-793B705DACCB}" type="presParOf" srcId="{1A67A46A-7065-460E-AD6E-61EC43E22912}" destId="{C59BD659-ADE4-4C04-A5B2-C6858E3A50A9}" srcOrd="0" destOrd="0" presId="urn:microsoft.com/office/officeart/2005/8/layout/StepDownProcess"/>
    <dgm:cxn modelId="{0974E15F-2BD3-4CED-BF07-C529A460E842}" type="presParOf" srcId="{1A67A46A-7065-460E-AD6E-61EC43E22912}" destId="{EF1FFA8F-8209-419A-AF20-F63B41C0C238}" srcOrd="1" destOrd="0" presId="urn:microsoft.com/office/officeart/2005/8/layout/StepDownProcess"/>
    <dgm:cxn modelId="{25D8CBC1-9B76-43CB-9215-A6D65C6405F3}" type="presParOf" srcId="{1A67A46A-7065-460E-AD6E-61EC43E22912}" destId="{BF2C43FE-8CC5-4985-8288-C1325FFE1201}" srcOrd="2" destOrd="0" presId="urn:microsoft.com/office/officeart/2005/8/layout/StepDownProcess"/>
    <dgm:cxn modelId="{6FB59BF9-A5CB-45B1-A0D2-13A81F2331D9}" type="presParOf" srcId="{8B6C40C4-3BFA-4617-BA89-9AFCC2A1E82C}" destId="{F30C136D-272C-497E-975C-CF5D55228065}" srcOrd="3" destOrd="0" presId="urn:microsoft.com/office/officeart/2005/8/layout/StepDownProcess"/>
    <dgm:cxn modelId="{A85F716B-E1A6-4B20-A07B-D54E65D7B42C}" type="presParOf" srcId="{8B6C40C4-3BFA-4617-BA89-9AFCC2A1E82C}" destId="{DA7ED00C-9438-4BD9-980F-3BAA75070FDB}" srcOrd="4" destOrd="0" presId="urn:microsoft.com/office/officeart/2005/8/layout/StepDownProcess"/>
    <dgm:cxn modelId="{493F19FE-CEE9-4FDF-A64D-63F7ED4AB671}" type="presParOf" srcId="{DA7ED00C-9438-4BD9-980F-3BAA75070FDB}" destId="{431FE44D-609C-4FA1-BE8B-2A1D1EE44F25}" srcOrd="0" destOrd="0" presId="urn:microsoft.com/office/officeart/2005/8/layout/StepDownProcess"/>
    <dgm:cxn modelId="{414A7D3E-0BF5-47AC-8FA9-9F17E1DA7A96}" type="presParOf" srcId="{DA7ED00C-9438-4BD9-980F-3BAA75070FDB}" destId="{8689839F-D4D6-4D62-AE93-8D68C60C80EE}" srcOrd="1" destOrd="0" presId="urn:microsoft.com/office/officeart/2005/8/layout/StepDownProcess"/>
    <dgm:cxn modelId="{22B226D3-0E53-4474-ADE7-70ACB0B5013F}" type="presParOf" srcId="{DA7ED00C-9438-4BD9-980F-3BAA75070FDB}" destId="{B5062975-DEEF-4C10-A308-FDA4342AFC42}" srcOrd="2" destOrd="0" presId="urn:microsoft.com/office/officeart/2005/8/layout/StepDownProcess"/>
    <dgm:cxn modelId="{34A07D0E-4BCA-4BA6-862D-9D0B267044BE}" type="presParOf" srcId="{8B6C40C4-3BFA-4617-BA89-9AFCC2A1E82C}" destId="{9B531CB8-5BBE-467F-B8AC-7654ECB7A6DA}" srcOrd="5" destOrd="0" presId="urn:microsoft.com/office/officeart/2005/8/layout/StepDownProcess"/>
    <dgm:cxn modelId="{9B48DF6A-9923-46CD-80DB-B3469892A6BD}" type="presParOf" srcId="{8B6C40C4-3BFA-4617-BA89-9AFCC2A1E82C}" destId="{F8C56A94-F52B-4398-B714-21ABE391C115}" srcOrd="6" destOrd="0" presId="urn:microsoft.com/office/officeart/2005/8/layout/StepDownProcess"/>
    <dgm:cxn modelId="{AE58948C-8649-4DEA-8CEE-72FB3752E6FC}" type="presParOf" srcId="{F8C56A94-F52B-4398-B714-21ABE391C115}" destId="{2A93F93C-8B3F-4608-91B7-DC2555C0B9CC}" srcOrd="0" destOrd="0" presId="urn:microsoft.com/office/officeart/2005/8/layout/StepDownProcess"/>
    <dgm:cxn modelId="{FC42FF75-B186-4DF0-9760-D942901C0647}" type="presParOf" srcId="{F8C56A94-F52B-4398-B714-21ABE391C115}" destId="{9F9B61D8-4EA8-4EB5-8746-BB7C00A1B605}" srcOrd="1" destOrd="0" presId="urn:microsoft.com/office/officeart/2005/8/layout/StepDownProcess"/>
    <dgm:cxn modelId="{0BB923DB-4DC7-4B6F-A6FB-870D90C9878C}" type="presParOf" srcId="{F8C56A94-F52B-4398-B714-21ABE391C115}" destId="{9B1206C0-1FFA-48EE-ABCB-6C688FF6C560}" srcOrd="2" destOrd="0" presId="urn:microsoft.com/office/officeart/2005/8/layout/StepDownProcess"/>
    <dgm:cxn modelId="{29A2275C-DC43-4CE8-8A76-DAE6374AB293}" type="presParOf" srcId="{8B6C40C4-3BFA-4617-BA89-9AFCC2A1E82C}" destId="{7A12CF88-97B2-423E-A49C-7A70DE7FB143}" srcOrd="7" destOrd="0" presId="urn:microsoft.com/office/officeart/2005/8/layout/StepDownProcess"/>
    <dgm:cxn modelId="{023C0B1B-3DCD-4B2C-9213-6617D3234C54}" type="presParOf" srcId="{8B6C40C4-3BFA-4617-BA89-9AFCC2A1E82C}" destId="{8592B54D-97B3-44DE-8EF5-87D5FB0A9948}" srcOrd="8" destOrd="0" presId="urn:microsoft.com/office/officeart/2005/8/layout/StepDownProcess"/>
    <dgm:cxn modelId="{B8AC8A7F-3AEE-4B5C-A7F7-24AAEF085560}" type="presParOf" srcId="{8592B54D-97B3-44DE-8EF5-87D5FB0A9948}" destId="{D61C0223-82AF-4817-9B6B-5CE5CEF47166}" srcOrd="0" destOrd="0" presId="urn:microsoft.com/office/officeart/2005/8/layout/StepDownProcess"/>
    <dgm:cxn modelId="{F084E6F9-0DD3-4ABF-94D9-178341A96872}" type="presParOf" srcId="{8592B54D-97B3-44DE-8EF5-87D5FB0A9948}" destId="{27825733-CBD1-400B-BE7A-BD0A1D747C5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67B1C-47B7-4522-8792-E779B0776CA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AB507F66-28E8-497E-899D-05C9FF9D7470}">
      <dgm:prSet phldrT="[Text]"/>
      <dgm:spPr>
        <a:solidFill>
          <a:srgbClr val="7B9C52"/>
        </a:solidFill>
      </dgm:spPr>
      <dgm:t>
        <a:bodyPr/>
        <a:lstStyle/>
        <a:p>
          <a:r>
            <a:rPr lang="en-US" dirty="0" smtClean="0"/>
            <a:t>R100</a:t>
          </a:r>
          <a:endParaRPr lang="en-US" dirty="0"/>
        </a:p>
      </dgm:t>
    </dgm:pt>
    <dgm:pt modelId="{C8F7175D-D6D4-45A3-BAC4-660A8E8CCA3A}" type="parTrans" cxnId="{B4A862E7-6929-4421-B360-EE700426FDCC}">
      <dgm:prSet/>
      <dgm:spPr/>
      <dgm:t>
        <a:bodyPr/>
        <a:lstStyle/>
        <a:p>
          <a:endParaRPr lang="en-US"/>
        </a:p>
      </dgm:t>
    </dgm:pt>
    <dgm:pt modelId="{47D4175C-29F6-4D01-ADB5-F009A702E410}" type="sibTrans" cxnId="{B4A862E7-6929-4421-B360-EE700426FDCC}">
      <dgm:prSet/>
      <dgm:spPr>
        <a:ln>
          <a:solidFill>
            <a:srgbClr val="7B9C52"/>
          </a:solidFill>
        </a:ln>
      </dgm:spPr>
      <dgm:t>
        <a:bodyPr/>
        <a:lstStyle/>
        <a:p>
          <a:r>
            <a:rPr lang="en-US" dirty="0" smtClean="0"/>
            <a:t>Total Levy</a:t>
          </a:r>
          <a:endParaRPr lang="en-US" dirty="0"/>
        </a:p>
      </dgm:t>
    </dgm:pt>
    <dgm:pt modelId="{171AB39F-9E1C-47A8-921C-2A99470C9ABA}">
      <dgm:prSet phldrT="[Text]"/>
      <dgm:spPr>
        <a:solidFill>
          <a:schemeClr val="accent2"/>
        </a:solidFill>
      </dgm:spPr>
      <dgm:t>
        <a:bodyPr/>
        <a:lstStyle/>
        <a:p>
          <a:r>
            <a:rPr lang="en-US" dirty="0" smtClean="0"/>
            <a:t>Current Model</a:t>
          </a:r>
          <a:endParaRPr lang="en-US" dirty="0"/>
        </a:p>
      </dgm:t>
    </dgm:pt>
    <dgm:pt modelId="{08D7251D-4D1D-48DC-8581-621106A4A860}" type="parTrans" cxnId="{FBE64688-6126-4E4E-8321-0D44FB786AC3}">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DF76FA5E-8E90-4EA7-B8B9-FF0BC370F357}" type="sibTrans" cxnId="{FBE64688-6126-4E4E-8321-0D44FB786AC3}">
      <dgm:prSet/>
      <dgm:spPr>
        <a:ln>
          <a:solidFill>
            <a:schemeClr val="accent2"/>
          </a:solidFill>
        </a:ln>
      </dgm:spPr>
      <dgm:t>
        <a:bodyPr/>
        <a:lstStyle/>
        <a:p>
          <a:endParaRPr lang="en-US"/>
        </a:p>
      </dgm:t>
    </dgm:pt>
    <dgm:pt modelId="{2C738046-71A5-4941-96CB-75A7DCE5A4E0}">
      <dgm:prSet phldrT="[Text]"/>
      <dgm:spPr/>
      <dgm:t>
        <a:bodyPr/>
        <a:lstStyle/>
        <a:p>
          <a:r>
            <a:rPr lang="en-US" dirty="0" smtClean="0"/>
            <a:t>Proposed Model</a:t>
          </a:r>
          <a:endParaRPr lang="en-US" dirty="0"/>
        </a:p>
      </dgm:t>
    </dgm:pt>
    <dgm:pt modelId="{7286D23C-93C9-49DE-A815-EDA107452968}" type="parTrans" cxnId="{8FA0DC64-E67A-4C9B-A0DF-9B9912F8ED6A}">
      <dgm:prSet/>
      <dgm:spPr/>
      <dgm:t>
        <a:bodyPr/>
        <a:lstStyle/>
        <a:p>
          <a:endParaRPr lang="en-US"/>
        </a:p>
      </dgm:t>
    </dgm:pt>
    <dgm:pt modelId="{CD9FB0A3-B031-498F-8ACD-60AD45947AF5}" type="sibTrans" cxnId="{8FA0DC64-E67A-4C9B-A0DF-9B9912F8ED6A}">
      <dgm:prSet/>
      <dgm:spPr/>
      <dgm:t>
        <a:bodyPr/>
        <a:lstStyle/>
        <a:p>
          <a:endParaRPr lang="en-US"/>
        </a:p>
      </dgm:t>
    </dgm:pt>
    <dgm:pt modelId="{4E2DE751-8869-40E2-BEF8-911BFE3FE3EE}">
      <dgm:prSet/>
      <dgm:spPr>
        <a:solidFill>
          <a:schemeClr val="accent2"/>
        </a:solidFill>
      </dgm:spPr>
      <dgm:t>
        <a:bodyPr/>
        <a:lstStyle/>
        <a:p>
          <a:r>
            <a:rPr lang="en-US" dirty="0" smtClean="0"/>
            <a:t>NSF</a:t>
          </a:r>
          <a:endParaRPr lang="en-US" dirty="0"/>
        </a:p>
      </dgm:t>
    </dgm:pt>
    <dgm:pt modelId="{084E1D77-DD7F-473E-9699-61418FA32709}" type="parTrans" cxnId="{ABF7C933-D355-442B-8B05-009CB8985E95}">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36CA65F8-E084-4FA1-A354-224CBA2A634F}" type="sibTrans" cxnId="{ABF7C933-D355-442B-8B05-009CB8985E95}">
      <dgm:prSet/>
      <dgm:spPr>
        <a:ln>
          <a:solidFill>
            <a:schemeClr val="accent2"/>
          </a:solidFill>
        </a:ln>
      </dgm:spPr>
      <dgm:t>
        <a:bodyPr/>
        <a:lstStyle/>
        <a:p>
          <a:r>
            <a:rPr lang="en-US" dirty="0" smtClean="0"/>
            <a:t>R20</a:t>
          </a:r>
          <a:endParaRPr lang="en-US" dirty="0"/>
        </a:p>
      </dgm:t>
    </dgm:pt>
    <dgm:pt modelId="{A52BFFDE-2970-4D02-BB73-319C531E4F3A}">
      <dgm:prSet/>
      <dgm:spPr>
        <a:solidFill>
          <a:schemeClr val="accent2"/>
        </a:solidFill>
      </dgm:spPr>
      <dgm:t>
        <a:bodyPr/>
        <a:lstStyle/>
        <a:p>
          <a:r>
            <a:rPr lang="en-US" dirty="0" smtClean="0"/>
            <a:t>SETAs</a:t>
          </a:r>
          <a:endParaRPr lang="en-US" dirty="0"/>
        </a:p>
      </dgm:t>
    </dgm:pt>
    <dgm:pt modelId="{5E5BF732-0A90-4657-B919-486568D32A07}" type="parTrans" cxnId="{51C605FA-D29D-403F-B83E-C28CAEA1003D}">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F084BB6E-D546-4674-B73D-C75902EA2B88}" type="sibTrans" cxnId="{51C605FA-D29D-403F-B83E-C28CAEA1003D}">
      <dgm:prSet/>
      <dgm:spPr>
        <a:ln>
          <a:solidFill>
            <a:schemeClr val="accent2"/>
          </a:solidFill>
        </a:ln>
      </dgm:spPr>
      <dgm:t>
        <a:bodyPr/>
        <a:lstStyle/>
        <a:p>
          <a:r>
            <a:rPr lang="en-US" dirty="0" smtClean="0"/>
            <a:t>R80</a:t>
          </a:r>
          <a:endParaRPr lang="en-US" dirty="0"/>
        </a:p>
      </dgm:t>
    </dgm:pt>
    <dgm:pt modelId="{9771127B-DB4B-4E04-9E46-4F04C768A02D}">
      <dgm:prSet/>
      <dgm:spPr>
        <a:solidFill>
          <a:schemeClr val="accent2"/>
        </a:solidFill>
      </dgm:spPr>
      <dgm:t>
        <a:bodyPr/>
        <a:lstStyle/>
        <a:p>
          <a:r>
            <a:rPr lang="en-US" dirty="0" smtClean="0"/>
            <a:t>SARS</a:t>
          </a:r>
          <a:endParaRPr lang="en-US" dirty="0"/>
        </a:p>
      </dgm:t>
    </dgm:pt>
    <dgm:pt modelId="{ECE3923B-EDC1-41D6-8F5F-02E6DA5973E5}" type="parTrans" cxnId="{E5DE9AD0-8BE0-41CF-A3B0-A87214A88F23}">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A552B5E8-DF5E-40D0-AD6F-DD6910E4B1E8}" type="sibTrans" cxnId="{E5DE9AD0-8BE0-41CF-A3B0-A87214A88F23}">
      <dgm:prSet/>
      <dgm:spPr>
        <a:ln>
          <a:solidFill>
            <a:schemeClr val="accent2"/>
          </a:solidFill>
        </a:ln>
      </dgm:spPr>
      <dgm:t>
        <a:bodyPr/>
        <a:lstStyle/>
        <a:p>
          <a:r>
            <a:rPr lang="en-US" dirty="0" smtClean="0"/>
            <a:t>R2</a:t>
          </a:r>
          <a:endParaRPr lang="en-US" dirty="0"/>
        </a:p>
      </dgm:t>
    </dgm:pt>
    <dgm:pt modelId="{B83C68E0-CFC3-4760-BED3-480657C18453}">
      <dgm:prSet/>
      <dgm:spPr>
        <a:solidFill>
          <a:schemeClr val="accent2"/>
        </a:solidFill>
      </dgm:spPr>
      <dgm:t>
        <a:bodyPr/>
        <a:lstStyle/>
        <a:p>
          <a:r>
            <a:rPr lang="en-US" dirty="0" smtClean="0"/>
            <a:t>National Skills Priorities</a:t>
          </a:r>
          <a:endParaRPr lang="en-US" dirty="0"/>
        </a:p>
      </dgm:t>
    </dgm:pt>
    <dgm:pt modelId="{CC7EAB54-0489-4F7F-AF72-0CF73214A835}" type="parTrans" cxnId="{6D4E2003-D40A-4457-A67C-BDB5DFC462DB}">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84F8D616-E392-4E9D-9137-878776713660}" type="sibTrans" cxnId="{6D4E2003-D40A-4457-A67C-BDB5DFC462DB}">
      <dgm:prSet/>
      <dgm:spPr>
        <a:ln>
          <a:solidFill>
            <a:schemeClr val="accent2"/>
          </a:solidFill>
        </a:ln>
      </dgm:spPr>
      <dgm:t>
        <a:bodyPr/>
        <a:lstStyle/>
        <a:p>
          <a:r>
            <a:rPr lang="en-US" dirty="0" smtClean="0"/>
            <a:t>R18</a:t>
          </a:r>
          <a:endParaRPr lang="en-US" dirty="0"/>
        </a:p>
      </dgm:t>
    </dgm:pt>
    <dgm:pt modelId="{AE668EAA-D4C7-4801-9753-C6DBE3EA9549}">
      <dgm:prSet/>
      <dgm:spPr>
        <a:solidFill>
          <a:schemeClr val="accent2"/>
        </a:solidFill>
      </dgm:spPr>
      <dgm:t>
        <a:bodyPr/>
        <a:lstStyle/>
        <a:p>
          <a:r>
            <a:rPr lang="en-US" dirty="0" smtClean="0"/>
            <a:t>SETA Admin</a:t>
          </a:r>
          <a:endParaRPr lang="en-US" dirty="0"/>
        </a:p>
      </dgm:t>
    </dgm:pt>
    <dgm:pt modelId="{881AB414-79F3-4236-964D-1AB22D2F9655}" type="parTrans" cxnId="{DBF8FD6D-FFB5-4422-B8F5-3B01D1899438}">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D3A48DC0-4AD4-4E36-88B3-F6FD930ACCFE}" type="sibTrans" cxnId="{DBF8FD6D-FFB5-4422-B8F5-3B01D1899438}">
      <dgm:prSet/>
      <dgm:spPr>
        <a:ln>
          <a:solidFill>
            <a:schemeClr val="accent2"/>
          </a:solidFill>
        </a:ln>
      </dgm:spPr>
      <dgm:t>
        <a:bodyPr/>
        <a:lstStyle/>
        <a:p>
          <a:r>
            <a:rPr lang="en-US" dirty="0" smtClean="0"/>
            <a:t>R10</a:t>
          </a:r>
          <a:endParaRPr lang="en-US" dirty="0"/>
        </a:p>
      </dgm:t>
    </dgm:pt>
    <dgm:pt modelId="{6D522C16-5E54-4551-99E5-12621F7DBB08}">
      <dgm:prSet/>
      <dgm:spPr>
        <a:solidFill>
          <a:schemeClr val="accent2"/>
        </a:solidFill>
      </dgm:spPr>
      <dgm:t>
        <a:bodyPr/>
        <a:lstStyle/>
        <a:p>
          <a:r>
            <a:rPr lang="en-US" dirty="0" smtClean="0"/>
            <a:t>Mandatory Grant</a:t>
          </a:r>
          <a:endParaRPr lang="en-US" dirty="0"/>
        </a:p>
      </dgm:t>
    </dgm:pt>
    <dgm:pt modelId="{E8D684F1-DF97-49EF-AAE9-319C04E2B96B}" type="parTrans" cxnId="{2313BE33-2EF1-4EFD-95DB-73F5CDE3A289}">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C02D9271-2CE0-460A-8E0F-5266DD6AE600}" type="sibTrans" cxnId="{2313BE33-2EF1-4EFD-95DB-73F5CDE3A289}">
      <dgm:prSet/>
      <dgm:spPr>
        <a:ln>
          <a:solidFill>
            <a:schemeClr val="accent2"/>
          </a:solidFill>
        </a:ln>
      </dgm:spPr>
      <dgm:t>
        <a:bodyPr/>
        <a:lstStyle/>
        <a:p>
          <a:r>
            <a:rPr lang="en-US" dirty="0" smtClean="0"/>
            <a:t>R20</a:t>
          </a:r>
          <a:endParaRPr lang="en-US" dirty="0"/>
        </a:p>
      </dgm:t>
    </dgm:pt>
    <dgm:pt modelId="{1D7C1548-DF0B-43B2-A5FC-954128316590}">
      <dgm:prSet/>
      <dgm:spPr>
        <a:solidFill>
          <a:schemeClr val="accent2"/>
        </a:solidFill>
      </dgm:spPr>
      <dgm:t>
        <a:bodyPr/>
        <a:lstStyle/>
        <a:p>
          <a:r>
            <a:rPr lang="en-US" dirty="0" smtClean="0"/>
            <a:t>Discretionary Grant</a:t>
          </a:r>
          <a:endParaRPr lang="en-US" dirty="0"/>
        </a:p>
      </dgm:t>
    </dgm:pt>
    <dgm:pt modelId="{9E07FEDD-8508-46A6-9096-62D294DFB3E6}" type="parTrans" cxnId="{A6BDD74F-BD36-46F6-AA7E-60165F1888B3}">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FF0705A6-B88C-408A-9369-101340EAE186}" type="sibTrans" cxnId="{A6BDD74F-BD36-46F6-AA7E-60165F1888B3}">
      <dgm:prSet/>
      <dgm:spPr>
        <a:ln>
          <a:solidFill>
            <a:schemeClr val="accent2"/>
          </a:solidFill>
        </a:ln>
      </dgm:spPr>
      <dgm:t>
        <a:bodyPr/>
        <a:lstStyle/>
        <a:p>
          <a:r>
            <a:rPr lang="en-US" dirty="0" smtClean="0"/>
            <a:t>R50</a:t>
          </a:r>
          <a:endParaRPr lang="en-US" dirty="0"/>
        </a:p>
      </dgm:t>
    </dgm:pt>
    <dgm:pt modelId="{7C9E5C8A-3F1F-4707-8422-523B472E2FD6}">
      <dgm:prSet/>
      <dgm:spPr/>
      <dgm:t>
        <a:bodyPr/>
        <a:lstStyle/>
        <a:p>
          <a:r>
            <a:rPr lang="en-US" dirty="0" smtClean="0"/>
            <a:t>NSF</a:t>
          </a:r>
          <a:endParaRPr lang="en-US" dirty="0"/>
        </a:p>
      </dgm:t>
    </dgm:pt>
    <dgm:pt modelId="{2EC9FD02-6AB7-46CF-AA77-22502A83E65A}" type="parTrans" cxnId="{B9A9B41A-E9DC-40D7-9E96-C43B7E1D5F23}">
      <dgm:prSet/>
      <dgm:spPr/>
      <dgm:t>
        <a:bodyPr/>
        <a:lstStyle/>
        <a:p>
          <a:endParaRPr lang="en-US"/>
        </a:p>
      </dgm:t>
    </dgm:pt>
    <dgm:pt modelId="{5ACDAE6C-49FF-489D-A54E-71578822548B}" type="sibTrans" cxnId="{B9A9B41A-E9DC-40D7-9E96-C43B7E1D5F23}">
      <dgm:prSet/>
      <dgm:spPr/>
      <dgm:t>
        <a:bodyPr/>
        <a:lstStyle/>
        <a:p>
          <a:r>
            <a:rPr lang="en-US" dirty="0" smtClean="0"/>
            <a:t>R60.10</a:t>
          </a:r>
          <a:endParaRPr lang="en-US" dirty="0"/>
        </a:p>
      </dgm:t>
    </dgm:pt>
    <dgm:pt modelId="{69C2F6BC-6457-4DA2-9AC4-944CC158F039}">
      <dgm:prSet/>
      <dgm:spPr/>
      <dgm:t>
        <a:bodyPr/>
        <a:lstStyle/>
        <a:p>
          <a:r>
            <a:rPr lang="en-US" dirty="0" smtClean="0"/>
            <a:t>SETABs</a:t>
          </a:r>
          <a:endParaRPr lang="en-US" dirty="0"/>
        </a:p>
      </dgm:t>
    </dgm:pt>
    <dgm:pt modelId="{F7D40282-7423-4659-82B8-15D6EC2A4457}" type="parTrans" cxnId="{CA22E1BF-599A-4A90-B2C4-93FC1A30C47E}">
      <dgm:prSet/>
      <dgm:spPr/>
      <dgm:t>
        <a:bodyPr/>
        <a:lstStyle/>
        <a:p>
          <a:endParaRPr lang="en-US"/>
        </a:p>
      </dgm:t>
    </dgm:pt>
    <dgm:pt modelId="{9B1290BA-C083-4E84-912E-C9A9EFEE8C2B}" type="sibTrans" cxnId="{CA22E1BF-599A-4A90-B2C4-93FC1A30C47E}">
      <dgm:prSet/>
      <dgm:spPr/>
      <dgm:t>
        <a:bodyPr/>
        <a:lstStyle/>
        <a:p>
          <a:r>
            <a:rPr lang="en-US" dirty="0" smtClean="0"/>
            <a:t>R39.90</a:t>
          </a:r>
          <a:endParaRPr lang="en-US" dirty="0"/>
        </a:p>
      </dgm:t>
    </dgm:pt>
    <dgm:pt modelId="{AB1815ED-ECF3-4E11-8F42-BF84D9F78C13}">
      <dgm:prSet/>
      <dgm:spPr/>
      <dgm:t>
        <a:bodyPr/>
        <a:lstStyle/>
        <a:p>
          <a:r>
            <a:rPr lang="en-US" dirty="0" smtClean="0"/>
            <a:t>SARS</a:t>
          </a:r>
          <a:endParaRPr lang="en-US" dirty="0"/>
        </a:p>
      </dgm:t>
    </dgm:pt>
    <dgm:pt modelId="{F22DC175-4901-4F2C-A062-C5D3EBA4803B}" type="parTrans" cxnId="{C19DD742-D6DE-40E6-9C26-E9D20A3D0916}">
      <dgm:prSet/>
      <dgm:spPr/>
      <dgm:t>
        <a:bodyPr/>
        <a:lstStyle/>
        <a:p>
          <a:endParaRPr lang="en-US"/>
        </a:p>
      </dgm:t>
    </dgm:pt>
    <dgm:pt modelId="{3662380F-31F5-420C-8125-BB67A1B4538A}" type="sibTrans" cxnId="{C19DD742-D6DE-40E6-9C26-E9D20A3D0916}">
      <dgm:prSet/>
      <dgm:spPr/>
      <dgm:t>
        <a:bodyPr/>
        <a:lstStyle/>
        <a:p>
          <a:r>
            <a:rPr lang="en-US" dirty="0" smtClean="0"/>
            <a:t>R2</a:t>
          </a:r>
          <a:endParaRPr lang="en-US" dirty="0"/>
        </a:p>
      </dgm:t>
    </dgm:pt>
    <dgm:pt modelId="{379C8F04-1735-40A5-80B3-E9E9149F2DD6}">
      <dgm:prSet/>
      <dgm:spPr/>
      <dgm:t>
        <a:bodyPr/>
        <a:lstStyle/>
        <a:p>
          <a:r>
            <a:rPr lang="en-US" dirty="0" smtClean="0"/>
            <a:t>National Skills Priorities</a:t>
          </a:r>
          <a:endParaRPr lang="en-US" dirty="0"/>
        </a:p>
      </dgm:t>
    </dgm:pt>
    <dgm:pt modelId="{86B441C7-587B-42AE-9046-B4D8D44C2F80}" type="parTrans" cxnId="{FE729BEA-7C4B-4D87-A838-77D74A5F819A}">
      <dgm:prSet/>
      <dgm:spPr/>
      <dgm:t>
        <a:bodyPr/>
        <a:lstStyle/>
        <a:p>
          <a:endParaRPr lang="en-US"/>
        </a:p>
      </dgm:t>
    </dgm:pt>
    <dgm:pt modelId="{E6681F76-BEB9-490F-B8B2-A6BBB2DA947C}" type="sibTrans" cxnId="{FE729BEA-7C4B-4D87-A838-77D74A5F819A}">
      <dgm:prSet/>
      <dgm:spPr/>
      <dgm:t>
        <a:bodyPr/>
        <a:lstStyle/>
        <a:p>
          <a:r>
            <a:rPr lang="en-US" dirty="0" smtClean="0"/>
            <a:t>R18</a:t>
          </a:r>
          <a:endParaRPr lang="en-US" dirty="0"/>
        </a:p>
      </dgm:t>
    </dgm:pt>
    <dgm:pt modelId="{70728FF4-8208-4B2D-AC58-1936EBD2F3E6}">
      <dgm:prSet/>
      <dgm:spPr/>
      <dgm:t>
        <a:bodyPr/>
        <a:lstStyle/>
        <a:p>
          <a:r>
            <a:rPr lang="en-US" dirty="0" smtClean="0"/>
            <a:t>QCTO</a:t>
          </a:r>
          <a:endParaRPr lang="en-US" dirty="0"/>
        </a:p>
      </dgm:t>
    </dgm:pt>
    <dgm:pt modelId="{C5862776-9256-49CA-B7F9-27DDC39700D8}" type="parTrans" cxnId="{5752A551-07DD-4180-8BAA-6AB7A220BA6F}">
      <dgm:prSet/>
      <dgm:spPr/>
      <dgm:t>
        <a:bodyPr/>
        <a:lstStyle/>
        <a:p>
          <a:endParaRPr lang="en-US"/>
        </a:p>
      </dgm:t>
    </dgm:pt>
    <dgm:pt modelId="{A9E26E4C-4930-4567-93B3-AEC249996FD4}" type="sibTrans" cxnId="{5752A551-07DD-4180-8BAA-6AB7A220BA6F}">
      <dgm:prSet/>
      <dgm:spPr/>
      <dgm:t>
        <a:bodyPr/>
        <a:lstStyle/>
        <a:p>
          <a:r>
            <a:rPr lang="en-US" dirty="0" smtClean="0"/>
            <a:t>R0.50</a:t>
          </a:r>
          <a:endParaRPr lang="en-US" dirty="0"/>
        </a:p>
      </dgm:t>
    </dgm:pt>
    <dgm:pt modelId="{6ECCB949-2F30-4773-B9FC-1C3CC32C5876}">
      <dgm:prSet/>
      <dgm:spPr/>
      <dgm:t>
        <a:bodyPr/>
        <a:lstStyle/>
        <a:p>
          <a:r>
            <a:rPr lang="en-US" dirty="0" smtClean="0"/>
            <a:t>PIVOTAL</a:t>
          </a:r>
          <a:endParaRPr lang="en-US" dirty="0"/>
        </a:p>
      </dgm:t>
    </dgm:pt>
    <dgm:pt modelId="{FC8D8AB1-467A-487C-B4AB-6C6AD2DE0DBD}" type="parTrans" cxnId="{78BB52EA-7972-4AA8-AA57-B3D729155C1D}">
      <dgm:prSet/>
      <dgm:spPr/>
      <dgm:t>
        <a:bodyPr/>
        <a:lstStyle/>
        <a:p>
          <a:endParaRPr lang="en-US"/>
        </a:p>
      </dgm:t>
    </dgm:pt>
    <dgm:pt modelId="{83A4FDD0-93F5-46D0-ADBF-43194958AA6F}" type="sibTrans" cxnId="{78BB52EA-7972-4AA8-AA57-B3D729155C1D}">
      <dgm:prSet/>
      <dgm:spPr/>
      <dgm:t>
        <a:bodyPr/>
        <a:lstStyle/>
        <a:p>
          <a:r>
            <a:rPr lang="en-US" dirty="0" smtClean="0"/>
            <a:t>R39.60</a:t>
          </a:r>
          <a:endParaRPr lang="en-US" dirty="0"/>
        </a:p>
      </dgm:t>
    </dgm:pt>
    <dgm:pt modelId="{F9F424CC-6549-477B-9A39-E5C5F2EC79A0}">
      <dgm:prSet/>
      <dgm:spPr/>
      <dgm:t>
        <a:bodyPr/>
        <a:lstStyle/>
        <a:p>
          <a:r>
            <a:rPr lang="en-US" dirty="0" smtClean="0"/>
            <a:t>SETA Admin</a:t>
          </a:r>
          <a:endParaRPr lang="en-US" dirty="0"/>
        </a:p>
      </dgm:t>
    </dgm:pt>
    <dgm:pt modelId="{7D85A616-AC09-4157-80D3-81030A7B420B}" type="parTrans" cxnId="{8A758FB5-B972-44C3-A5F5-92F8CEE2AD14}">
      <dgm:prSet/>
      <dgm:spPr/>
      <dgm:t>
        <a:bodyPr/>
        <a:lstStyle/>
        <a:p>
          <a:endParaRPr lang="en-US"/>
        </a:p>
      </dgm:t>
    </dgm:pt>
    <dgm:pt modelId="{26A89F77-72DA-49D9-AC72-02079831CE6B}" type="sibTrans" cxnId="{8A758FB5-B972-44C3-A5F5-92F8CEE2AD14}">
      <dgm:prSet/>
      <dgm:spPr/>
      <dgm:t>
        <a:bodyPr/>
        <a:lstStyle/>
        <a:p>
          <a:r>
            <a:rPr lang="en-US" dirty="0" smtClean="0"/>
            <a:t>R10</a:t>
          </a:r>
          <a:endParaRPr lang="en-US" dirty="0"/>
        </a:p>
      </dgm:t>
    </dgm:pt>
    <dgm:pt modelId="{ADB4C6D4-8334-4BFE-AD40-449A9C2CC95B}">
      <dgm:prSet/>
      <dgm:spPr/>
      <dgm:t>
        <a:bodyPr/>
        <a:lstStyle/>
        <a:p>
          <a:r>
            <a:rPr lang="en-US" dirty="0" smtClean="0"/>
            <a:t>Mandatory (WSP) Grant</a:t>
          </a:r>
          <a:endParaRPr lang="en-US" dirty="0"/>
        </a:p>
      </dgm:t>
    </dgm:pt>
    <dgm:pt modelId="{70D3385C-E838-4AC4-976C-B198BFC8B6CD}" type="parTrans" cxnId="{0F121D1D-2FDD-4569-9E62-768D54319B2E}">
      <dgm:prSet/>
      <dgm:spPr/>
      <dgm:t>
        <a:bodyPr/>
        <a:lstStyle/>
        <a:p>
          <a:endParaRPr lang="en-US"/>
        </a:p>
      </dgm:t>
    </dgm:pt>
    <dgm:pt modelId="{FD5E1BE2-F238-4469-BE4F-D44E37D2B4A0}" type="sibTrans" cxnId="{0F121D1D-2FDD-4569-9E62-768D54319B2E}">
      <dgm:prSet/>
      <dgm:spPr/>
      <dgm:t>
        <a:bodyPr/>
        <a:lstStyle/>
        <a:p>
          <a:r>
            <a:rPr lang="en-US" dirty="0" smtClean="0"/>
            <a:t>R20</a:t>
          </a:r>
          <a:endParaRPr lang="en-US" dirty="0"/>
        </a:p>
      </dgm:t>
    </dgm:pt>
    <dgm:pt modelId="{D888B73F-C257-4091-9EB8-9D8679910516}">
      <dgm:prSet/>
      <dgm:spPr/>
      <dgm:t>
        <a:bodyPr/>
        <a:lstStyle/>
        <a:p>
          <a:r>
            <a:rPr lang="en-US" dirty="0" smtClean="0"/>
            <a:t>Discretionary (Sector) Grant</a:t>
          </a:r>
          <a:endParaRPr lang="en-US" dirty="0"/>
        </a:p>
      </dgm:t>
    </dgm:pt>
    <dgm:pt modelId="{8F383C29-9D8D-458B-8B66-B20C650596B4}" type="parTrans" cxnId="{B3420096-F322-498C-94A3-1A8143B38929}">
      <dgm:prSet/>
      <dgm:spPr/>
      <dgm:t>
        <a:bodyPr/>
        <a:lstStyle/>
        <a:p>
          <a:endParaRPr lang="en-US"/>
        </a:p>
      </dgm:t>
    </dgm:pt>
    <dgm:pt modelId="{832EAFCC-4368-4AE3-AB8A-37BEA7519CDF}" type="sibTrans" cxnId="{B3420096-F322-498C-94A3-1A8143B38929}">
      <dgm:prSet/>
      <dgm:spPr/>
      <dgm:t>
        <a:bodyPr/>
        <a:lstStyle/>
        <a:p>
          <a:r>
            <a:rPr lang="en-US" dirty="0" smtClean="0"/>
            <a:t>9.90</a:t>
          </a:r>
          <a:endParaRPr lang="en-US" dirty="0"/>
        </a:p>
      </dgm:t>
    </dgm:pt>
    <dgm:pt modelId="{78BBC67C-2433-40F0-8DE5-A7EEA9D5B085}" type="pres">
      <dgm:prSet presAssocID="{33067B1C-47B7-4522-8792-E779B0776CAF}" presName="hierChild1" presStyleCnt="0">
        <dgm:presLayoutVars>
          <dgm:orgChart val="1"/>
          <dgm:chPref val="1"/>
          <dgm:dir/>
          <dgm:animOne val="branch"/>
          <dgm:animLvl val="lvl"/>
          <dgm:resizeHandles/>
        </dgm:presLayoutVars>
      </dgm:prSet>
      <dgm:spPr/>
      <dgm:t>
        <a:bodyPr/>
        <a:lstStyle/>
        <a:p>
          <a:endParaRPr lang="en-US"/>
        </a:p>
      </dgm:t>
    </dgm:pt>
    <dgm:pt modelId="{ABD5F45F-089B-4979-83F1-FCE13CAC178B}" type="pres">
      <dgm:prSet presAssocID="{AB507F66-28E8-497E-899D-05C9FF9D7470}" presName="hierRoot1" presStyleCnt="0">
        <dgm:presLayoutVars>
          <dgm:hierBranch val="init"/>
        </dgm:presLayoutVars>
      </dgm:prSet>
      <dgm:spPr/>
    </dgm:pt>
    <dgm:pt modelId="{C11B282C-E52F-4CAB-9015-1553F8CEA0E2}" type="pres">
      <dgm:prSet presAssocID="{AB507F66-28E8-497E-899D-05C9FF9D7470}" presName="rootComposite1" presStyleCnt="0"/>
      <dgm:spPr/>
    </dgm:pt>
    <dgm:pt modelId="{8374478C-43E9-4B7F-B9B2-C93180C79739}" type="pres">
      <dgm:prSet presAssocID="{AB507F66-28E8-497E-899D-05C9FF9D7470}" presName="rootText1" presStyleLbl="node0" presStyleIdx="0" presStyleCnt="1">
        <dgm:presLayoutVars>
          <dgm:chMax/>
          <dgm:chPref val="3"/>
        </dgm:presLayoutVars>
      </dgm:prSet>
      <dgm:spPr/>
      <dgm:t>
        <a:bodyPr/>
        <a:lstStyle/>
        <a:p>
          <a:endParaRPr lang="en-US"/>
        </a:p>
      </dgm:t>
    </dgm:pt>
    <dgm:pt modelId="{6D962BC5-A836-4544-841F-55F295E23DC9}" type="pres">
      <dgm:prSet presAssocID="{AB507F66-28E8-497E-899D-05C9FF9D7470}" presName="titleText1" presStyleLbl="fgAcc0" presStyleIdx="0" presStyleCnt="1">
        <dgm:presLayoutVars>
          <dgm:chMax val="0"/>
          <dgm:chPref val="0"/>
        </dgm:presLayoutVars>
      </dgm:prSet>
      <dgm:spPr/>
      <dgm:t>
        <a:bodyPr/>
        <a:lstStyle/>
        <a:p>
          <a:endParaRPr lang="en-US"/>
        </a:p>
      </dgm:t>
    </dgm:pt>
    <dgm:pt modelId="{3A4B7C19-F346-4663-9079-80996481F9F1}" type="pres">
      <dgm:prSet presAssocID="{AB507F66-28E8-497E-899D-05C9FF9D7470}" presName="rootConnector1" presStyleLbl="node1" presStyleIdx="0" presStyleCnt="18"/>
      <dgm:spPr/>
      <dgm:t>
        <a:bodyPr/>
        <a:lstStyle/>
        <a:p>
          <a:endParaRPr lang="en-US"/>
        </a:p>
      </dgm:t>
    </dgm:pt>
    <dgm:pt modelId="{DB35C420-C371-4726-AB43-4EC0C399D811}" type="pres">
      <dgm:prSet presAssocID="{AB507F66-28E8-497E-899D-05C9FF9D7470}" presName="hierChild2" presStyleCnt="0"/>
      <dgm:spPr/>
    </dgm:pt>
    <dgm:pt modelId="{0A85DF07-413A-48E3-9815-61AA47BFEC06}" type="pres">
      <dgm:prSet presAssocID="{08D7251D-4D1D-48DC-8581-621106A4A860}" presName="Name37" presStyleLbl="parChTrans1D2" presStyleIdx="0" presStyleCnt="2"/>
      <dgm:spPr/>
      <dgm:t>
        <a:bodyPr/>
        <a:lstStyle/>
        <a:p>
          <a:endParaRPr lang="en-US"/>
        </a:p>
      </dgm:t>
    </dgm:pt>
    <dgm:pt modelId="{BF2B5F3B-25F4-4C0F-B4CE-2B817CCF3633}" type="pres">
      <dgm:prSet presAssocID="{171AB39F-9E1C-47A8-921C-2A99470C9ABA}" presName="hierRoot2" presStyleCnt="0">
        <dgm:presLayoutVars>
          <dgm:hierBranch val="init"/>
        </dgm:presLayoutVars>
      </dgm:prSet>
      <dgm:spPr/>
    </dgm:pt>
    <dgm:pt modelId="{413CF602-9A50-4EEE-A2C0-A86B65AF8E6C}" type="pres">
      <dgm:prSet presAssocID="{171AB39F-9E1C-47A8-921C-2A99470C9ABA}" presName="rootComposite" presStyleCnt="0"/>
      <dgm:spPr/>
    </dgm:pt>
    <dgm:pt modelId="{201FECC6-49C2-4E37-BF81-334AA43B61C9}" type="pres">
      <dgm:prSet presAssocID="{171AB39F-9E1C-47A8-921C-2A99470C9ABA}" presName="rootText" presStyleLbl="node1" presStyleIdx="0" presStyleCnt="18" custScaleX="120238">
        <dgm:presLayoutVars>
          <dgm:chMax/>
          <dgm:chPref val="3"/>
        </dgm:presLayoutVars>
      </dgm:prSet>
      <dgm:spPr/>
      <dgm:t>
        <a:bodyPr/>
        <a:lstStyle/>
        <a:p>
          <a:endParaRPr lang="en-US"/>
        </a:p>
      </dgm:t>
    </dgm:pt>
    <dgm:pt modelId="{C6047BC1-02D5-401A-B037-998B8D1938A2}" type="pres">
      <dgm:prSet presAssocID="{171AB39F-9E1C-47A8-921C-2A99470C9ABA}" presName="titleText2" presStyleLbl="fgAcc1" presStyleIdx="0" presStyleCnt="18">
        <dgm:presLayoutVars>
          <dgm:chMax val="0"/>
          <dgm:chPref val="0"/>
        </dgm:presLayoutVars>
      </dgm:prSet>
      <dgm:spPr/>
      <dgm:t>
        <a:bodyPr/>
        <a:lstStyle/>
        <a:p>
          <a:endParaRPr lang="en-US"/>
        </a:p>
      </dgm:t>
    </dgm:pt>
    <dgm:pt modelId="{9618CF6D-68DC-496B-ACA7-FB1DB56AAC30}" type="pres">
      <dgm:prSet presAssocID="{171AB39F-9E1C-47A8-921C-2A99470C9ABA}" presName="rootConnector" presStyleLbl="node2" presStyleIdx="0" presStyleCnt="0"/>
      <dgm:spPr/>
      <dgm:t>
        <a:bodyPr/>
        <a:lstStyle/>
        <a:p>
          <a:endParaRPr lang="en-US"/>
        </a:p>
      </dgm:t>
    </dgm:pt>
    <dgm:pt modelId="{DE43F6A6-BE03-4F14-A8BD-5688B67D00EB}" type="pres">
      <dgm:prSet presAssocID="{171AB39F-9E1C-47A8-921C-2A99470C9ABA}" presName="hierChild4" presStyleCnt="0"/>
      <dgm:spPr/>
    </dgm:pt>
    <dgm:pt modelId="{D442CF3F-3B0D-47B9-B779-9852A824589B}" type="pres">
      <dgm:prSet presAssocID="{084E1D77-DD7F-473E-9699-61418FA32709}" presName="Name37" presStyleLbl="parChTrans1D3" presStyleIdx="0" presStyleCnt="4"/>
      <dgm:spPr/>
      <dgm:t>
        <a:bodyPr/>
        <a:lstStyle/>
        <a:p>
          <a:endParaRPr lang="en-US"/>
        </a:p>
      </dgm:t>
    </dgm:pt>
    <dgm:pt modelId="{30268145-D185-4ED9-A53E-BDC8FA483B83}" type="pres">
      <dgm:prSet presAssocID="{4E2DE751-8869-40E2-BEF8-911BFE3FE3EE}" presName="hierRoot2" presStyleCnt="0">
        <dgm:presLayoutVars>
          <dgm:hierBranch val="init"/>
        </dgm:presLayoutVars>
      </dgm:prSet>
      <dgm:spPr/>
    </dgm:pt>
    <dgm:pt modelId="{B0BD37AE-1CA2-47DE-97C4-2102DFB0D094}" type="pres">
      <dgm:prSet presAssocID="{4E2DE751-8869-40E2-BEF8-911BFE3FE3EE}" presName="rootComposite" presStyleCnt="0"/>
      <dgm:spPr/>
    </dgm:pt>
    <dgm:pt modelId="{AB71106A-FC25-4091-BE79-67B8233B41E2}" type="pres">
      <dgm:prSet presAssocID="{4E2DE751-8869-40E2-BEF8-911BFE3FE3EE}" presName="rootText" presStyleLbl="node1" presStyleIdx="1" presStyleCnt="18">
        <dgm:presLayoutVars>
          <dgm:chMax/>
          <dgm:chPref val="3"/>
        </dgm:presLayoutVars>
      </dgm:prSet>
      <dgm:spPr/>
      <dgm:t>
        <a:bodyPr/>
        <a:lstStyle/>
        <a:p>
          <a:endParaRPr lang="en-US"/>
        </a:p>
      </dgm:t>
    </dgm:pt>
    <dgm:pt modelId="{08BD92E1-E3F7-4ACE-8379-767852FFD897}" type="pres">
      <dgm:prSet presAssocID="{4E2DE751-8869-40E2-BEF8-911BFE3FE3EE}" presName="titleText2" presStyleLbl="fgAcc1" presStyleIdx="1" presStyleCnt="18">
        <dgm:presLayoutVars>
          <dgm:chMax val="0"/>
          <dgm:chPref val="0"/>
        </dgm:presLayoutVars>
      </dgm:prSet>
      <dgm:spPr/>
      <dgm:t>
        <a:bodyPr/>
        <a:lstStyle/>
        <a:p>
          <a:endParaRPr lang="en-US"/>
        </a:p>
      </dgm:t>
    </dgm:pt>
    <dgm:pt modelId="{5C9FE5A9-4CA3-4020-BFA8-BC49AC52FADC}" type="pres">
      <dgm:prSet presAssocID="{4E2DE751-8869-40E2-BEF8-911BFE3FE3EE}" presName="rootConnector" presStyleLbl="node3" presStyleIdx="0" presStyleCnt="0"/>
      <dgm:spPr/>
      <dgm:t>
        <a:bodyPr/>
        <a:lstStyle/>
        <a:p>
          <a:endParaRPr lang="en-US"/>
        </a:p>
      </dgm:t>
    </dgm:pt>
    <dgm:pt modelId="{8FB89C18-6428-49F4-8B3D-59649AAC04F3}" type="pres">
      <dgm:prSet presAssocID="{4E2DE751-8869-40E2-BEF8-911BFE3FE3EE}" presName="hierChild4" presStyleCnt="0"/>
      <dgm:spPr/>
    </dgm:pt>
    <dgm:pt modelId="{C27BC188-2D23-48B1-ACBC-DC366A804F6C}" type="pres">
      <dgm:prSet presAssocID="{ECE3923B-EDC1-41D6-8F5F-02E6DA5973E5}" presName="Name37" presStyleLbl="parChTrans1D4" presStyleIdx="0" presStyleCnt="12"/>
      <dgm:spPr/>
      <dgm:t>
        <a:bodyPr/>
        <a:lstStyle/>
        <a:p>
          <a:endParaRPr lang="en-US"/>
        </a:p>
      </dgm:t>
    </dgm:pt>
    <dgm:pt modelId="{9CA714DA-C380-43F9-AC0E-713FD408D2B7}" type="pres">
      <dgm:prSet presAssocID="{9771127B-DB4B-4E04-9E46-4F04C768A02D}" presName="hierRoot2" presStyleCnt="0">
        <dgm:presLayoutVars>
          <dgm:hierBranch val="init"/>
        </dgm:presLayoutVars>
      </dgm:prSet>
      <dgm:spPr/>
    </dgm:pt>
    <dgm:pt modelId="{011B4AEA-0239-4E25-89A2-E589B04EC1DB}" type="pres">
      <dgm:prSet presAssocID="{9771127B-DB4B-4E04-9E46-4F04C768A02D}" presName="rootComposite" presStyleCnt="0"/>
      <dgm:spPr/>
    </dgm:pt>
    <dgm:pt modelId="{EF35ACFD-143A-487F-9FC5-DED0D1C86C91}" type="pres">
      <dgm:prSet presAssocID="{9771127B-DB4B-4E04-9E46-4F04C768A02D}" presName="rootText" presStyleLbl="node1" presStyleIdx="2" presStyleCnt="18">
        <dgm:presLayoutVars>
          <dgm:chMax/>
          <dgm:chPref val="3"/>
        </dgm:presLayoutVars>
      </dgm:prSet>
      <dgm:spPr/>
      <dgm:t>
        <a:bodyPr/>
        <a:lstStyle/>
        <a:p>
          <a:endParaRPr lang="en-US"/>
        </a:p>
      </dgm:t>
    </dgm:pt>
    <dgm:pt modelId="{C0D220E9-8B31-4024-B2EA-970AB26F69EC}" type="pres">
      <dgm:prSet presAssocID="{9771127B-DB4B-4E04-9E46-4F04C768A02D}" presName="titleText2" presStyleLbl="fgAcc1" presStyleIdx="2" presStyleCnt="18">
        <dgm:presLayoutVars>
          <dgm:chMax val="0"/>
          <dgm:chPref val="0"/>
        </dgm:presLayoutVars>
      </dgm:prSet>
      <dgm:spPr/>
      <dgm:t>
        <a:bodyPr/>
        <a:lstStyle/>
        <a:p>
          <a:endParaRPr lang="en-US"/>
        </a:p>
      </dgm:t>
    </dgm:pt>
    <dgm:pt modelId="{75D08D90-D809-46D6-A07C-3C52A33E40C6}" type="pres">
      <dgm:prSet presAssocID="{9771127B-DB4B-4E04-9E46-4F04C768A02D}" presName="rootConnector" presStyleLbl="node4" presStyleIdx="0" presStyleCnt="0"/>
      <dgm:spPr/>
      <dgm:t>
        <a:bodyPr/>
        <a:lstStyle/>
        <a:p>
          <a:endParaRPr lang="en-US"/>
        </a:p>
      </dgm:t>
    </dgm:pt>
    <dgm:pt modelId="{F389CE36-FC91-45AF-9CA1-8944BF135AFF}" type="pres">
      <dgm:prSet presAssocID="{9771127B-DB4B-4E04-9E46-4F04C768A02D}" presName="hierChild4" presStyleCnt="0"/>
      <dgm:spPr/>
    </dgm:pt>
    <dgm:pt modelId="{68972025-926C-4218-BDE1-C04088F9CDF5}" type="pres">
      <dgm:prSet presAssocID="{CC7EAB54-0489-4F7F-AF72-0CF73214A835}" presName="Name37" presStyleLbl="parChTrans1D4" presStyleIdx="1" presStyleCnt="12"/>
      <dgm:spPr/>
      <dgm:t>
        <a:bodyPr/>
        <a:lstStyle/>
        <a:p>
          <a:endParaRPr lang="en-US"/>
        </a:p>
      </dgm:t>
    </dgm:pt>
    <dgm:pt modelId="{28B01CDD-BC00-4F47-970D-54A091CA1020}" type="pres">
      <dgm:prSet presAssocID="{B83C68E0-CFC3-4760-BED3-480657C18453}" presName="hierRoot2" presStyleCnt="0">
        <dgm:presLayoutVars>
          <dgm:hierBranch val="init"/>
        </dgm:presLayoutVars>
      </dgm:prSet>
      <dgm:spPr/>
    </dgm:pt>
    <dgm:pt modelId="{2C780AC5-2D4D-4FC0-8B93-80537FDC6E52}" type="pres">
      <dgm:prSet presAssocID="{B83C68E0-CFC3-4760-BED3-480657C18453}" presName="rootComposite" presStyleCnt="0"/>
      <dgm:spPr/>
    </dgm:pt>
    <dgm:pt modelId="{227F99B0-8501-4EBA-8774-1F140F36CB83}" type="pres">
      <dgm:prSet presAssocID="{B83C68E0-CFC3-4760-BED3-480657C18453}" presName="rootText" presStyleLbl="node1" presStyleIdx="3" presStyleCnt="18">
        <dgm:presLayoutVars>
          <dgm:chMax/>
          <dgm:chPref val="3"/>
        </dgm:presLayoutVars>
      </dgm:prSet>
      <dgm:spPr/>
      <dgm:t>
        <a:bodyPr/>
        <a:lstStyle/>
        <a:p>
          <a:endParaRPr lang="en-US"/>
        </a:p>
      </dgm:t>
    </dgm:pt>
    <dgm:pt modelId="{DACD4661-3CFA-46BF-9E15-5040DB6F898C}" type="pres">
      <dgm:prSet presAssocID="{B83C68E0-CFC3-4760-BED3-480657C18453}" presName="titleText2" presStyleLbl="fgAcc1" presStyleIdx="3" presStyleCnt="18">
        <dgm:presLayoutVars>
          <dgm:chMax val="0"/>
          <dgm:chPref val="0"/>
        </dgm:presLayoutVars>
      </dgm:prSet>
      <dgm:spPr/>
      <dgm:t>
        <a:bodyPr/>
        <a:lstStyle/>
        <a:p>
          <a:endParaRPr lang="en-US"/>
        </a:p>
      </dgm:t>
    </dgm:pt>
    <dgm:pt modelId="{1D9BC0F5-7B80-493B-9E5D-87E6DBC7A00B}" type="pres">
      <dgm:prSet presAssocID="{B83C68E0-CFC3-4760-BED3-480657C18453}" presName="rootConnector" presStyleLbl="node4" presStyleIdx="0" presStyleCnt="0"/>
      <dgm:spPr/>
      <dgm:t>
        <a:bodyPr/>
        <a:lstStyle/>
        <a:p>
          <a:endParaRPr lang="en-US"/>
        </a:p>
      </dgm:t>
    </dgm:pt>
    <dgm:pt modelId="{33162B50-4F5D-47E8-BB32-BBC76F1BB848}" type="pres">
      <dgm:prSet presAssocID="{B83C68E0-CFC3-4760-BED3-480657C18453}" presName="hierChild4" presStyleCnt="0"/>
      <dgm:spPr/>
    </dgm:pt>
    <dgm:pt modelId="{BF3BD08E-3E14-4ED8-AD96-3FC3ED77DF97}" type="pres">
      <dgm:prSet presAssocID="{B83C68E0-CFC3-4760-BED3-480657C18453}" presName="hierChild5" presStyleCnt="0"/>
      <dgm:spPr/>
    </dgm:pt>
    <dgm:pt modelId="{A975F47F-93E5-4665-9435-C811DB684523}" type="pres">
      <dgm:prSet presAssocID="{9771127B-DB4B-4E04-9E46-4F04C768A02D}" presName="hierChild5" presStyleCnt="0"/>
      <dgm:spPr/>
    </dgm:pt>
    <dgm:pt modelId="{FC6E2627-CEB9-4D2A-86EE-228EAD6FEF4D}" type="pres">
      <dgm:prSet presAssocID="{4E2DE751-8869-40E2-BEF8-911BFE3FE3EE}" presName="hierChild5" presStyleCnt="0"/>
      <dgm:spPr/>
    </dgm:pt>
    <dgm:pt modelId="{B1B2F541-59D7-44D2-A1BC-F7802BA01019}" type="pres">
      <dgm:prSet presAssocID="{5E5BF732-0A90-4657-B919-486568D32A07}" presName="Name37" presStyleLbl="parChTrans1D3" presStyleIdx="1" presStyleCnt="4"/>
      <dgm:spPr/>
      <dgm:t>
        <a:bodyPr/>
        <a:lstStyle/>
        <a:p>
          <a:endParaRPr lang="en-US"/>
        </a:p>
      </dgm:t>
    </dgm:pt>
    <dgm:pt modelId="{3E435DFE-8A91-49E0-91BD-CD3EAB2E9600}" type="pres">
      <dgm:prSet presAssocID="{A52BFFDE-2970-4D02-BB73-319C531E4F3A}" presName="hierRoot2" presStyleCnt="0">
        <dgm:presLayoutVars>
          <dgm:hierBranch val="init"/>
        </dgm:presLayoutVars>
      </dgm:prSet>
      <dgm:spPr/>
    </dgm:pt>
    <dgm:pt modelId="{8483BFEF-B182-4ECD-9917-68A396AF8724}" type="pres">
      <dgm:prSet presAssocID="{A52BFFDE-2970-4D02-BB73-319C531E4F3A}" presName="rootComposite" presStyleCnt="0"/>
      <dgm:spPr/>
    </dgm:pt>
    <dgm:pt modelId="{069AC0F9-01F6-40F5-B06B-12D63584CFF9}" type="pres">
      <dgm:prSet presAssocID="{A52BFFDE-2970-4D02-BB73-319C531E4F3A}" presName="rootText" presStyleLbl="node1" presStyleIdx="4" presStyleCnt="18">
        <dgm:presLayoutVars>
          <dgm:chMax/>
          <dgm:chPref val="3"/>
        </dgm:presLayoutVars>
      </dgm:prSet>
      <dgm:spPr/>
      <dgm:t>
        <a:bodyPr/>
        <a:lstStyle/>
        <a:p>
          <a:endParaRPr lang="en-US"/>
        </a:p>
      </dgm:t>
    </dgm:pt>
    <dgm:pt modelId="{4A25EEA8-694C-4DC5-91DC-00D323E9124E}" type="pres">
      <dgm:prSet presAssocID="{A52BFFDE-2970-4D02-BB73-319C531E4F3A}" presName="titleText2" presStyleLbl="fgAcc1" presStyleIdx="4" presStyleCnt="18">
        <dgm:presLayoutVars>
          <dgm:chMax val="0"/>
          <dgm:chPref val="0"/>
        </dgm:presLayoutVars>
      </dgm:prSet>
      <dgm:spPr/>
      <dgm:t>
        <a:bodyPr/>
        <a:lstStyle/>
        <a:p>
          <a:endParaRPr lang="en-US"/>
        </a:p>
      </dgm:t>
    </dgm:pt>
    <dgm:pt modelId="{61062C3E-9C2D-4198-83EA-8150FC5B3A47}" type="pres">
      <dgm:prSet presAssocID="{A52BFFDE-2970-4D02-BB73-319C531E4F3A}" presName="rootConnector" presStyleLbl="node3" presStyleIdx="0" presStyleCnt="0"/>
      <dgm:spPr/>
      <dgm:t>
        <a:bodyPr/>
        <a:lstStyle/>
        <a:p>
          <a:endParaRPr lang="en-US"/>
        </a:p>
      </dgm:t>
    </dgm:pt>
    <dgm:pt modelId="{F6FA6D03-7E14-4171-B92D-98ACD5DB641E}" type="pres">
      <dgm:prSet presAssocID="{A52BFFDE-2970-4D02-BB73-319C531E4F3A}" presName="hierChild4" presStyleCnt="0"/>
      <dgm:spPr/>
    </dgm:pt>
    <dgm:pt modelId="{ED1B8E48-5B8C-4F0D-A7A8-ED2E1DBC674C}" type="pres">
      <dgm:prSet presAssocID="{881AB414-79F3-4236-964D-1AB22D2F9655}" presName="Name37" presStyleLbl="parChTrans1D4" presStyleIdx="2" presStyleCnt="12"/>
      <dgm:spPr/>
      <dgm:t>
        <a:bodyPr/>
        <a:lstStyle/>
        <a:p>
          <a:endParaRPr lang="en-US"/>
        </a:p>
      </dgm:t>
    </dgm:pt>
    <dgm:pt modelId="{F75838CD-431E-463E-8CE9-116D22AE31CE}" type="pres">
      <dgm:prSet presAssocID="{AE668EAA-D4C7-4801-9753-C6DBE3EA9549}" presName="hierRoot2" presStyleCnt="0">
        <dgm:presLayoutVars>
          <dgm:hierBranch val="init"/>
        </dgm:presLayoutVars>
      </dgm:prSet>
      <dgm:spPr/>
    </dgm:pt>
    <dgm:pt modelId="{BF6A9C69-80BE-44C8-B885-1F61477AC544}" type="pres">
      <dgm:prSet presAssocID="{AE668EAA-D4C7-4801-9753-C6DBE3EA9549}" presName="rootComposite" presStyleCnt="0"/>
      <dgm:spPr/>
    </dgm:pt>
    <dgm:pt modelId="{6F07F117-2430-4B13-BB1D-86E9EECD9CAE}" type="pres">
      <dgm:prSet presAssocID="{AE668EAA-D4C7-4801-9753-C6DBE3EA9549}" presName="rootText" presStyleLbl="node1" presStyleIdx="5" presStyleCnt="18">
        <dgm:presLayoutVars>
          <dgm:chMax/>
          <dgm:chPref val="3"/>
        </dgm:presLayoutVars>
      </dgm:prSet>
      <dgm:spPr/>
      <dgm:t>
        <a:bodyPr/>
        <a:lstStyle/>
        <a:p>
          <a:endParaRPr lang="en-US"/>
        </a:p>
      </dgm:t>
    </dgm:pt>
    <dgm:pt modelId="{1CF29F27-E72F-417B-AFC0-48F4FFAFBA95}" type="pres">
      <dgm:prSet presAssocID="{AE668EAA-D4C7-4801-9753-C6DBE3EA9549}" presName="titleText2" presStyleLbl="fgAcc1" presStyleIdx="5" presStyleCnt="18">
        <dgm:presLayoutVars>
          <dgm:chMax val="0"/>
          <dgm:chPref val="0"/>
        </dgm:presLayoutVars>
      </dgm:prSet>
      <dgm:spPr/>
      <dgm:t>
        <a:bodyPr/>
        <a:lstStyle/>
        <a:p>
          <a:endParaRPr lang="en-US"/>
        </a:p>
      </dgm:t>
    </dgm:pt>
    <dgm:pt modelId="{A6888879-6D9D-4382-8E88-45BEAAEEA7A8}" type="pres">
      <dgm:prSet presAssocID="{AE668EAA-D4C7-4801-9753-C6DBE3EA9549}" presName="rootConnector" presStyleLbl="node4" presStyleIdx="0" presStyleCnt="0"/>
      <dgm:spPr/>
      <dgm:t>
        <a:bodyPr/>
        <a:lstStyle/>
        <a:p>
          <a:endParaRPr lang="en-US"/>
        </a:p>
      </dgm:t>
    </dgm:pt>
    <dgm:pt modelId="{2B70575F-AC91-4E43-8D4C-EBCDB4330178}" type="pres">
      <dgm:prSet presAssocID="{AE668EAA-D4C7-4801-9753-C6DBE3EA9549}" presName="hierChild4" presStyleCnt="0"/>
      <dgm:spPr/>
    </dgm:pt>
    <dgm:pt modelId="{74E42BC4-5BAF-46C1-9FFF-C2584877F7F9}" type="pres">
      <dgm:prSet presAssocID="{E8D684F1-DF97-49EF-AAE9-319C04E2B96B}" presName="Name37" presStyleLbl="parChTrans1D4" presStyleIdx="3" presStyleCnt="12"/>
      <dgm:spPr/>
      <dgm:t>
        <a:bodyPr/>
        <a:lstStyle/>
        <a:p>
          <a:endParaRPr lang="en-US"/>
        </a:p>
      </dgm:t>
    </dgm:pt>
    <dgm:pt modelId="{75C59667-6F1D-4C46-B733-222FF32F779B}" type="pres">
      <dgm:prSet presAssocID="{6D522C16-5E54-4551-99E5-12621F7DBB08}" presName="hierRoot2" presStyleCnt="0">
        <dgm:presLayoutVars>
          <dgm:hierBranch val="init"/>
        </dgm:presLayoutVars>
      </dgm:prSet>
      <dgm:spPr/>
    </dgm:pt>
    <dgm:pt modelId="{3FDD1D57-4C50-4963-9987-5F7CA841E0C4}" type="pres">
      <dgm:prSet presAssocID="{6D522C16-5E54-4551-99E5-12621F7DBB08}" presName="rootComposite" presStyleCnt="0"/>
      <dgm:spPr/>
    </dgm:pt>
    <dgm:pt modelId="{FB57459D-7227-43DC-8334-E2E937CCF794}" type="pres">
      <dgm:prSet presAssocID="{6D522C16-5E54-4551-99E5-12621F7DBB08}" presName="rootText" presStyleLbl="node1" presStyleIdx="6" presStyleCnt="18">
        <dgm:presLayoutVars>
          <dgm:chMax/>
          <dgm:chPref val="3"/>
        </dgm:presLayoutVars>
      </dgm:prSet>
      <dgm:spPr/>
      <dgm:t>
        <a:bodyPr/>
        <a:lstStyle/>
        <a:p>
          <a:endParaRPr lang="en-US"/>
        </a:p>
      </dgm:t>
    </dgm:pt>
    <dgm:pt modelId="{D36D2181-27F3-4B3E-A0D4-5B445C6AD940}" type="pres">
      <dgm:prSet presAssocID="{6D522C16-5E54-4551-99E5-12621F7DBB08}" presName="titleText2" presStyleLbl="fgAcc1" presStyleIdx="6" presStyleCnt="18">
        <dgm:presLayoutVars>
          <dgm:chMax val="0"/>
          <dgm:chPref val="0"/>
        </dgm:presLayoutVars>
      </dgm:prSet>
      <dgm:spPr/>
      <dgm:t>
        <a:bodyPr/>
        <a:lstStyle/>
        <a:p>
          <a:endParaRPr lang="en-US"/>
        </a:p>
      </dgm:t>
    </dgm:pt>
    <dgm:pt modelId="{90B5D79A-87D1-4FD2-9388-532DA3D61FBC}" type="pres">
      <dgm:prSet presAssocID="{6D522C16-5E54-4551-99E5-12621F7DBB08}" presName="rootConnector" presStyleLbl="node4" presStyleIdx="0" presStyleCnt="0"/>
      <dgm:spPr/>
      <dgm:t>
        <a:bodyPr/>
        <a:lstStyle/>
        <a:p>
          <a:endParaRPr lang="en-US"/>
        </a:p>
      </dgm:t>
    </dgm:pt>
    <dgm:pt modelId="{4B0D184E-F675-404F-9914-F6C23A9C0A02}" type="pres">
      <dgm:prSet presAssocID="{6D522C16-5E54-4551-99E5-12621F7DBB08}" presName="hierChild4" presStyleCnt="0"/>
      <dgm:spPr/>
    </dgm:pt>
    <dgm:pt modelId="{9C855940-7EAF-42AF-B3D1-E427AD87AA15}" type="pres">
      <dgm:prSet presAssocID="{9E07FEDD-8508-46A6-9096-62D294DFB3E6}" presName="Name37" presStyleLbl="parChTrans1D4" presStyleIdx="4" presStyleCnt="12"/>
      <dgm:spPr/>
      <dgm:t>
        <a:bodyPr/>
        <a:lstStyle/>
        <a:p>
          <a:endParaRPr lang="en-US"/>
        </a:p>
      </dgm:t>
    </dgm:pt>
    <dgm:pt modelId="{BF9A2672-1AEE-4855-9147-48C317C2534C}" type="pres">
      <dgm:prSet presAssocID="{1D7C1548-DF0B-43B2-A5FC-954128316590}" presName="hierRoot2" presStyleCnt="0">
        <dgm:presLayoutVars>
          <dgm:hierBranch val="init"/>
        </dgm:presLayoutVars>
      </dgm:prSet>
      <dgm:spPr/>
    </dgm:pt>
    <dgm:pt modelId="{38371D09-158A-44D6-88FB-FB240D89F996}" type="pres">
      <dgm:prSet presAssocID="{1D7C1548-DF0B-43B2-A5FC-954128316590}" presName="rootComposite" presStyleCnt="0"/>
      <dgm:spPr/>
    </dgm:pt>
    <dgm:pt modelId="{1A8F7A5F-5CED-41E7-BDAF-7C7D895989A5}" type="pres">
      <dgm:prSet presAssocID="{1D7C1548-DF0B-43B2-A5FC-954128316590}" presName="rootText" presStyleLbl="node1" presStyleIdx="7" presStyleCnt="18">
        <dgm:presLayoutVars>
          <dgm:chMax/>
          <dgm:chPref val="3"/>
        </dgm:presLayoutVars>
      </dgm:prSet>
      <dgm:spPr/>
      <dgm:t>
        <a:bodyPr/>
        <a:lstStyle/>
        <a:p>
          <a:endParaRPr lang="en-US"/>
        </a:p>
      </dgm:t>
    </dgm:pt>
    <dgm:pt modelId="{2AC792D7-7E62-425E-94D6-7BA391E0D8FE}" type="pres">
      <dgm:prSet presAssocID="{1D7C1548-DF0B-43B2-A5FC-954128316590}" presName="titleText2" presStyleLbl="fgAcc1" presStyleIdx="7" presStyleCnt="18">
        <dgm:presLayoutVars>
          <dgm:chMax val="0"/>
          <dgm:chPref val="0"/>
        </dgm:presLayoutVars>
      </dgm:prSet>
      <dgm:spPr/>
      <dgm:t>
        <a:bodyPr/>
        <a:lstStyle/>
        <a:p>
          <a:endParaRPr lang="en-US"/>
        </a:p>
      </dgm:t>
    </dgm:pt>
    <dgm:pt modelId="{9422F7BB-9FDA-47E1-91AA-E3842679EEB3}" type="pres">
      <dgm:prSet presAssocID="{1D7C1548-DF0B-43B2-A5FC-954128316590}" presName="rootConnector" presStyleLbl="node4" presStyleIdx="0" presStyleCnt="0"/>
      <dgm:spPr/>
      <dgm:t>
        <a:bodyPr/>
        <a:lstStyle/>
        <a:p>
          <a:endParaRPr lang="en-US"/>
        </a:p>
      </dgm:t>
    </dgm:pt>
    <dgm:pt modelId="{2B9D65FB-E181-4CB6-ACC8-B30F212DEEF5}" type="pres">
      <dgm:prSet presAssocID="{1D7C1548-DF0B-43B2-A5FC-954128316590}" presName="hierChild4" presStyleCnt="0"/>
      <dgm:spPr/>
    </dgm:pt>
    <dgm:pt modelId="{047C52DE-359D-423F-9824-85B724BE3DBD}" type="pres">
      <dgm:prSet presAssocID="{1D7C1548-DF0B-43B2-A5FC-954128316590}" presName="hierChild5" presStyleCnt="0"/>
      <dgm:spPr/>
    </dgm:pt>
    <dgm:pt modelId="{2AC43734-ED43-4AFB-8458-62AA5EE1E8EA}" type="pres">
      <dgm:prSet presAssocID="{6D522C16-5E54-4551-99E5-12621F7DBB08}" presName="hierChild5" presStyleCnt="0"/>
      <dgm:spPr/>
    </dgm:pt>
    <dgm:pt modelId="{8CD87A50-C41F-4625-9CD7-DA3F4FE994BE}" type="pres">
      <dgm:prSet presAssocID="{AE668EAA-D4C7-4801-9753-C6DBE3EA9549}" presName="hierChild5" presStyleCnt="0"/>
      <dgm:spPr/>
    </dgm:pt>
    <dgm:pt modelId="{09302932-CF32-4CBC-8660-880040BCF14F}" type="pres">
      <dgm:prSet presAssocID="{A52BFFDE-2970-4D02-BB73-319C531E4F3A}" presName="hierChild5" presStyleCnt="0"/>
      <dgm:spPr/>
    </dgm:pt>
    <dgm:pt modelId="{A7E596CB-2156-47AA-A6D5-46ECDBD5C111}" type="pres">
      <dgm:prSet presAssocID="{171AB39F-9E1C-47A8-921C-2A99470C9ABA}" presName="hierChild5" presStyleCnt="0"/>
      <dgm:spPr/>
    </dgm:pt>
    <dgm:pt modelId="{301E6108-22AF-44FC-8FD0-23B867DAF489}" type="pres">
      <dgm:prSet presAssocID="{7286D23C-93C9-49DE-A815-EDA107452968}" presName="Name37" presStyleLbl="parChTrans1D2" presStyleIdx="1" presStyleCnt="2"/>
      <dgm:spPr/>
      <dgm:t>
        <a:bodyPr/>
        <a:lstStyle/>
        <a:p>
          <a:endParaRPr lang="en-US"/>
        </a:p>
      </dgm:t>
    </dgm:pt>
    <dgm:pt modelId="{60E4B9D4-B030-4748-9E41-AE6882328402}" type="pres">
      <dgm:prSet presAssocID="{2C738046-71A5-4941-96CB-75A7DCE5A4E0}" presName="hierRoot2" presStyleCnt="0">
        <dgm:presLayoutVars>
          <dgm:hierBranch val="init"/>
        </dgm:presLayoutVars>
      </dgm:prSet>
      <dgm:spPr/>
    </dgm:pt>
    <dgm:pt modelId="{BF854984-4F67-43A8-8B59-CBE6CB31E962}" type="pres">
      <dgm:prSet presAssocID="{2C738046-71A5-4941-96CB-75A7DCE5A4E0}" presName="rootComposite" presStyleCnt="0"/>
      <dgm:spPr/>
    </dgm:pt>
    <dgm:pt modelId="{8777BF70-A1AB-425A-95C3-D81F40940F13}" type="pres">
      <dgm:prSet presAssocID="{2C738046-71A5-4941-96CB-75A7DCE5A4E0}" presName="rootText" presStyleLbl="node1" presStyleIdx="8" presStyleCnt="18">
        <dgm:presLayoutVars>
          <dgm:chMax/>
          <dgm:chPref val="3"/>
        </dgm:presLayoutVars>
      </dgm:prSet>
      <dgm:spPr/>
      <dgm:t>
        <a:bodyPr/>
        <a:lstStyle/>
        <a:p>
          <a:endParaRPr lang="en-US"/>
        </a:p>
      </dgm:t>
    </dgm:pt>
    <dgm:pt modelId="{CF20F8D9-EECE-4B86-B140-E7558242B7C1}" type="pres">
      <dgm:prSet presAssocID="{2C738046-71A5-4941-96CB-75A7DCE5A4E0}" presName="titleText2" presStyleLbl="fgAcc1" presStyleIdx="8" presStyleCnt="18">
        <dgm:presLayoutVars>
          <dgm:chMax val="0"/>
          <dgm:chPref val="0"/>
        </dgm:presLayoutVars>
      </dgm:prSet>
      <dgm:spPr/>
      <dgm:t>
        <a:bodyPr/>
        <a:lstStyle/>
        <a:p>
          <a:endParaRPr lang="en-US"/>
        </a:p>
      </dgm:t>
    </dgm:pt>
    <dgm:pt modelId="{B6D094A7-92A5-46CE-A0CD-AE1DF153DD4B}" type="pres">
      <dgm:prSet presAssocID="{2C738046-71A5-4941-96CB-75A7DCE5A4E0}" presName="rootConnector" presStyleLbl="node2" presStyleIdx="0" presStyleCnt="0"/>
      <dgm:spPr/>
      <dgm:t>
        <a:bodyPr/>
        <a:lstStyle/>
        <a:p>
          <a:endParaRPr lang="en-US"/>
        </a:p>
      </dgm:t>
    </dgm:pt>
    <dgm:pt modelId="{DD5C585B-7CDF-4353-90C3-11E77B4B5FEE}" type="pres">
      <dgm:prSet presAssocID="{2C738046-71A5-4941-96CB-75A7DCE5A4E0}" presName="hierChild4" presStyleCnt="0"/>
      <dgm:spPr/>
    </dgm:pt>
    <dgm:pt modelId="{0B646C8D-28D3-49F9-B7A9-0BF4D99718F1}" type="pres">
      <dgm:prSet presAssocID="{2EC9FD02-6AB7-46CF-AA77-22502A83E65A}" presName="Name37" presStyleLbl="parChTrans1D3" presStyleIdx="2" presStyleCnt="4"/>
      <dgm:spPr/>
      <dgm:t>
        <a:bodyPr/>
        <a:lstStyle/>
        <a:p>
          <a:endParaRPr lang="en-US"/>
        </a:p>
      </dgm:t>
    </dgm:pt>
    <dgm:pt modelId="{E02E5F9A-1601-486E-8AE2-2D98673BA0C4}" type="pres">
      <dgm:prSet presAssocID="{7C9E5C8A-3F1F-4707-8422-523B472E2FD6}" presName="hierRoot2" presStyleCnt="0">
        <dgm:presLayoutVars>
          <dgm:hierBranch val="init"/>
        </dgm:presLayoutVars>
      </dgm:prSet>
      <dgm:spPr/>
    </dgm:pt>
    <dgm:pt modelId="{FDC2D8E5-8090-4589-BB9B-4879A668BE51}" type="pres">
      <dgm:prSet presAssocID="{7C9E5C8A-3F1F-4707-8422-523B472E2FD6}" presName="rootComposite" presStyleCnt="0"/>
      <dgm:spPr/>
    </dgm:pt>
    <dgm:pt modelId="{1E336934-DA18-48EA-A407-12F086D14164}" type="pres">
      <dgm:prSet presAssocID="{7C9E5C8A-3F1F-4707-8422-523B472E2FD6}" presName="rootText" presStyleLbl="node1" presStyleIdx="9" presStyleCnt="18">
        <dgm:presLayoutVars>
          <dgm:chMax/>
          <dgm:chPref val="3"/>
        </dgm:presLayoutVars>
      </dgm:prSet>
      <dgm:spPr/>
      <dgm:t>
        <a:bodyPr/>
        <a:lstStyle/>
        <a:p>
          <a:endParaRPr lang="en-US"/>
        </a:p>
      </dgm:t>
    </dgm:pt>
    <dgm:pt modelId="{291DCB78-D0EB-4A31-A5F2-C75A118BFF81}" type="pres">
      <dgm:prSet presAssocID="{7C9E5C8A-3F1F-4707-8422-523B472E2FD6}" presName="titleText2" presStyleLbl="fgAcc1" presStyleIdx="9" presStyleCnt="18">
        <dgm:presLayoutVars>
          <dgm:chMax val="0"/>
          <dgm:chPref val="0"/>
        </dgm:presLayoutVars>
      </dgm:prSet>
      <dgm:spPr/>
      <dgm:t>
        <a:bodyPr/>
        <a:lstStyle/>
        <a:p>
          <a:endParaRPr lang="en-US"/>
        </a:p>
      </dgm:t>
    </dgm:pt>
    <dgm:pt modelId="{8B0F715D-5E48-474A-BD90-D8FFE28A3290}" type="pres">
      <dgm:prSet presAssocID="{7C9E5C8A-3F1F-4707-8422-523B472E2FD6}" presName="rootConnector" presStyleLbl="node3" presStyleIdx="0" presStyleCnt="0"/>
      <dgm:spPr/>
      <dgm:t>
        <a:bodyPr/>
        <a:lstStyle/>
        <a:p>
          <a:endParaRPr lang="en-US"/>
        </a:p>
      </dgm:t>
    </dgm:pt>
    <dgm:pt modelId="{9D0651C1-66FC-4610-BF53-3A649054D716}" type="pres">
      <dgm:prSet presAssocID="{7C9E5C8A-3F1F-4707-8422-523B472E2FD6}" presName="hierChild4" presStyleCnt="0"/>
      <dgm:spPr/>
    </dgm:pt>
    <dgm:pt modelId="{15728BE7-E3DD-4E9A-880A-DEFD68C4C179}" type="pres">
      <dgm:prSet presAssocID="{F22DC175-4901-4F2C-A062-C5D3EBA4803B}" presName="Name37" presStyleLbl="parChTrans1D4" presStyleIdx="5" presStyleCnt="12"/>
      <dgm:spPr/>
      <dgm:t>
        <a:bodyPr/>
        <a:lstStyle/>
        <a:p>
          <a:endParaRPr lang="en-US"/>
        </a:p>
      </dgm:t>
    </dgm:pt>
    <dgm:pt modelId="{8EAF8ABF-F352-4FD3-A1A8-969C2E6D4753}" type="pres">
      <dgm:prSet presAssocID="{AB1815ED-ECF3-4E11-8F42-BF84D9F78C13}" presName="hierRoot2" presStyleCnt="0">
        <dgm:presLayoutVars>
          <dgm:hierBranch val="init"/>
        </dgm:presLayoutVars>
      </dgm:prSet>
      <dgm:spPr/>
    </dgm:pt>
    <dgm:pt modelId="{5EEB6C15-D96F-4944-A46A-1A666A92C21B}" type="pres">
      <dgm:prSet presAssocID="{AB1815ED-ECF3-4E11-8F42-BF84D9F78C13}" presName="rootComposite" presStyleCnt="0"/>
      <dgm:spPr/>
    </dgm:pt>
    <dgm:pt modelId="{48786706-C4A4-49BF-A25C-7CD6B95CD7F6}" type="pres">
      <dgm:prSet presAssocID="{AB1815ED-ECF3-4E11-8F42-BF84D9F78C13}" presName="rootText" presStyleLbl="node1" presStyleIdx="10" presStyleCnt="18">
        <dgm:presLayoutVars>
          <dgm:chMax/>
          <dgm:chPref val="3"/>
        </dgm:presLayoutVars>
      </dgm:prSet>
      <dgm:spPr/>
      <dgm:t>
        <a:bodyPr/>
        <a:lstStyle/>
        <a:p>
          <a:endParaRPr lang="en-US"/>
        </a:p>
      </dgm:t>
    </dgm:pt>
    <dgm:pt modelId="{A8B1FB4A-ECFA-4F17-8AE3-393233A04983}" type="pres">
      <dgm:prSet presAssocID="{AB1815ED-ECF3-4E11-8F42-BF84D9F78C13}" presName="titleText2" presStyleLbl="fgAcc1" presStyleIdx="10" presStyleCnt="18">
        <dgm:presLayoutVars>
          <dgm:chMax val="0"/>
          <dgm:chPref val="0"/>
        </dgm:presLayoutVars>
      </dgm:prSet>
      <dgm:spPr/>
      <dgm:t>
        <a:bodyPr/>
        <a:lstStyle/>
        <a:p>
          <a:endParaRPr lang="en-US"/>
        </a:p>
      </dgm:t>
    </dgm:pt>
    <dgm:pt modelId="{8BC50DEF-C88F-4EA3-AE0D-49CF3A064538}" type="pres">
      <dgm:prSet presAssocID="{AB1815ED-ECF3-4E11-8F42-BF84D9F78C13}" presName="rootConnector" presStyleLbl="node4" presStyleIdx="0" presStyleCnt="0"/>
      <dgm:spPr/>
      <dgm:t>
        <a:bodyPr/>
        <a:lstStyle/>
        <a:p>
          <a:endParaRPr lang="en-US"/>
        </a:p>
      </dgm:t>
    </dgm:pt>
    <dgm:pt modelId="{5C60144F-8801-4E7D-B717-801A99247420}" type="pres">
      <dgm:prSet presAssocID="{AB1815ED-ECF3-4E11-8F42-BF84D9F78C13}" presName="hierChild4" presStyleCnt="0"/>
      <dgm:spPr/>
    </dgm:pt>
    <dgm:pt modelId="{FC1E2513-5DB2-4F21-8F4A-78AD387F65A4}" type="pres">
      <dgm:prSet presAssocID="{86B441C7-587B-42AE-9046-B4D8D44C2F80}" presName="Name37" presStyleLbl="parChTrans1D4" presStyleIdx="6" presStyleCnt="12"/>
      <dgm:spPr/>
      <dgm:t>
        <a:bodyPr/>
        <a:lstStyle/>
        <a:p>
          <a:endParaRPr lang="en-US"/>
        </a:p>
      </dgm:t>
    </dgm:pt>
    <dgm:pt modelId="{81BB31C2-F183-4A20-9AFE-8F7FD0D21439}" type="pres">
      <dgm:prSet presAssocID="{379C8F04-1735-40A5-80B3-E9E9149F2DD6}" presName="hierRoot2" presStyleCnt="0">
        <dgm:presLayoutVars>
          <dgm:hierBranch val="init"/>
        </dgm:presLayoutVars>
      </dgm:prSet>
      <dgm:spPr/>
    </dgm:pt>
    <dgm:pt modelId="{67EEACE8-D3DF-4847-9B9B-EA2AB81B7E90}" type="pres">
      <dgm:prSet presAssocID="{379C8F04-1735-40A5-80B3-E9E9149F2DD6}" presName="rootComposite" presStyleCnt="0"/>
      <dgm:spPr/>
    </dgm:pt>
    <dgm:pt modelId="{5852872D-DC4A-4389-B293-20F684D30048}" type="pres">
      <dgm:prSet presAssocID="{379C8F04-1735-40A5-80B3-E9E9149F2DD6}" presName="rootText" presStyleLbl="node1" presStyleIdx="11" presStyleCnt="18">
        <dgm:presLayoutVars>
          <dgm:chMax/>
          <dgm:chPref val="3"/>
        </dgm:presLayoutVars>
      </dgm:prSet>
      <dgm:spPr/>
      <dgm:t>
        <a:bodyPr/>
        <a:lstStyle/>
        <a:p>
          <a:endParaRPr lang="en-US"/>
        </a:p>
      </dgm:t>
    </dgm:pt>
    <dgm:pt modelId="{154A6B51-DF83-4A81-A959-9EB2BE4DD425}" type="pres">
      <dgm:prSet presAssocID="{379C8F04-1735-40A5-80B3-E9E9149F2DD6}" presName="titleText2" presStyleLbl="fgAcc1" presStyleIdx="11" presStyleCnt="18">
        <dgm:presLayoutVars>
          <dgm:chMax val="0"/>
          <dgm:chPref val="0"/>
        </dgm:presLayoutVars>
      </dgm:prSet>
      <dgm:spPr/>
      <dgm:t>
        <a:bodyPr/>
        <a:lstStyle/>
        <a:p>
          <a:endParaRPr lang="en-US"/>
        </a:p>
      </dgm:t>
    </dgm:pt>
    <dgm:pt modelId="{E85B1965-1BD4-47C0-BB5A-E728503AF8A5}" type="pres">
      <dgm:prSet presAssocID="{379C8F04-1735-40A5-80B3-E9E9149F2DD6}" presName="rootConnector" presStyleLbl="node4" presStyleIdx="0" presStyleCnt="0"/>
      <dgm:spPr/>
      <dgm:t>
        <a:bodyPr/>
        <a:lstStyle/>
        <a:p>
          <a:endParaRPr lang="en-US"/>
        </a:p>
      </dgm:t>
    </dgm:pt>
    <dgm:pt modelId="{B97E645A-D602-4A36-9022-7A3880710E2B}" type="pres">
      <dgm:prSet presAssocID="{379C8F04-1735-40A5-80B3-E9E9149F2DD6}" presName="hierChild4" presStyleCnt="0"/>
      <dgm:spPr/>
    </dgm:pt>
    <dgm:pt modelId="{5DD56790-5398-4666-8721-2423F4B1B1C9}" type="pres">
      <dgm:prSet presAssocID="{C5862776-9256-49CA-B7F9-27DDC39700D8}" presName="Name37" presStyleLbl="parChTrans1D4" presStyleIdx="7" presStyleCnt="12"/>
      <dgm:spPr/>
      <dgm:t>
        <a:bodyPr/>
        <a:lstStyle/>
        <a:p>
          <a:endParaRPr lang="en-US"/>
        </a:p>
      </dgm:t>
    </dgm:pt>
    <dgm:pt modelId="{40520886-F90D-4D86-AE62-B87A7ADF8EF3}" type="pres">
      <dgm:prSet presAssocID="{70728FF4-8208-4B2D-AC58-1936EBD2F3E6}" presName="hierRoot2" presStyleCnt="0">
        <dgm:presLayoutVars>
          <dgm:hierBranch val="init"/>
        </dgm:presLayoutVars>
      </dgm:prSet>
      <dgm:spPr/>
    </dgm:pt>
    <dgm:pt modelId="{6F51B502-1B41-41F9-85CA-D13D46FAF9AF}" type="pres">
      <dgm:prSet presAssocID="{70728FF4-8208-4B2D-AC58-1936EBD2F3E6}" presName="rootComposite" presStyleCnt="0"/>
      <dgm:spPr/>
    </dgm:pt>
    <dgm:pt modelId="{764A0A50-9DBC-47AC-85BC-3F189BF4DDA9}" type="pres">
      <dgm:prSet presAssocID="{70728FF4-8208-4B2D-AC58-1936EBD2F3E6}" presName="rootText" presStyleLbl="node1" presStyleIdx="12" presStyleCnt="18">
        <dgm:presLayoutVars>
          <dgm:chMax/>
          <dgm:chPref val="3"/>
        </dgm:presLayoutVars>
      </dgm:prSet>
      <dgm:spPr/>
      <dgm:t>
        <a:bodyPr/>
        <a:lstStyle/>
        <a:p>
          <a:endParaRPr lang="en-US"/>
        </a:p>
      </dgm:t>
    </dgm:pt>
    <dgm:pt modelId="{3685C0AA-7F21-41DB-9CB3-D7448138565B}" type="pres">
      <dgm:prSet presAssocID="{70728FF4-8208-4B2D-AC58-1936EBD2F3E6}" presName="titleText2" presStyleLbl="fgAcc1" presStyleIdx="12" presStyleCnt="18">
        <dgm:presLayoutVars>
          <dgm:chMax val="0"/>
          <dgm:chPref val="0"/>
        </dgm:presLayoutVars>
      </dgm:prSet>
      <dgm:spPr/>
      <dgm:t>
        <a:bodyPr/>
        <a:lstStyle/>
        <a:p>
          <a:endParaRPr lang="en-US"/>
        </a:p>
      </dgm:t>
    </dgm:pt>
    <dgm:pt modelId="{706A738D-B8EF-403C-B742-4AE93A9A6F1F}" type="pres">
      <dgm:prSet presAssocID="{70728FF4-8208-4B2D-AC58-1936EBD2F3E6}" presName="rootConnector" presStyleLbl="node4" presStyleIdx="0" presStyleCnt="0"/>
      <dgm:spPr/>
      <dgm:t>
        <a:bodyPr/>
        <a:lstStyle/>
        <a:p>
          <a:endParaRPr lang="en-US"/>
        </a:p>
      </dgm:t>
    </dgm:pt>
    <dgm:pt modelId="{A74BD8E6-0318-44AC-9883-012E002DA876}" type="pres">
      <dgm:prSet presAssocID="{70728FF4-8208-4B2D-AC58-1936EBD2F3E6}" presName="hierChild4" presStyleCnt="0"/>
      <dgm:spPr/>
    </dgm:pt>
    <dgm:pt modelId="{5CAE4ECF-EC93-4D00-8511-346F0625E495}" type="pres">
      <dgm:prSet presAssocID="{FC8D8AB1-467A-487C-B4AB-6C6AD2DE0DBD}" presName="Name37" presStyleLbl="parChTrans1D4" presStyleIdx="8" presStyleCnt="12"/>
      <dgm:spPr/>
      <dgm:t>
        <a:bodyPr/>
        <a:lstStyle/>
        <a:p>
          <a:endParaRPr lang="en-US"/>
        </a:p>
      </dgm:t>
    </dgm:pt>
    <dgm:pt modelId="{ADF4F0FA-015C-4711-A465-B8D04160DE70}" type="pres">
      <dgm:prSet presAssocID="{6ECCB949-2F30-4773-B9FC-1C3CC32C5876}" presName="hierRoot2" presStyleCnt="0">
        <dgm:presLayoutVars>
          <dgm:hierBranch val="init"/>
        </dgm:presLayoutVars>
      </dgm:prSet>
      <dgm:spPr/>
    </dgm:pt>
    <dgm:pt modelId="{BE5B6EAA-EF52-40F2-9D4A-125DAEDB4699}" type="pres">
      <dgm:prSet presAssocID="{6ECCB949-2F30-4773-B9FC-1C3CC32C5876}" presName="rootComposite" presStyleCnt="0"/>
      <dgm:spPr/>
    </dgm:pt>
    <dgm:pt modelId="{AE5BA727-9FA0-417F-A15A-B0780BCB78EF}" type="pres">
      <dgm:prSet presAssocID="{6ECCB949-2F30-4773-B9FC-1C3CC32C5876}" presName="rootText" presStyleLbl="node1" presStyleIdx="13" presStyleCnt="18">
        <dgm:presLayoutVars>
          <dgm:chMax/>
          <dgm:chPref val="3"/>
        </dgm:presLayoutVars>
      </dgm:prSet>
      <dgm:spPr/>
      <dgm:t>
        <a:bodyPr/>
        <a:lstStyle/>
        <a:p>
          <a:endParaRPr lang="en-US"/>
        </a:p>
      </dgm:t>
    </dgm:pt>
    <dgm:pt modelId="{AC7149FE-3C2E-48FB-B6E8-03755FD61C91}" type="pres">
      <dgm:prSet presAssocID="{6ECCB949-2F30-4773-B9FC-1C3CC32C5876}" presName="titleText2" presStyleLbl="fgAcc1" presStyleIdx="13" presStyleCnt="18">
        <dgm:presLayoutVars>
          <dgm:chMax val="0"/>
          <dgm:chPref val="0"/>
        </dgm:presLayoutVars>
      </dgm:prSet>
      <dgm:spPr/>
      <dgm:t>
        <a:bodyPr/>
        <a:lstStyle/>
        <a:p>
          <a:endParaRPr lang="en-US"/>
        </a:p>
      </dgm:t>
    </dgm:pt>
    <dgm:pt modelId="{011DC618-1F5F-4F34-AAE4-71D6F56B044E}" type="pres">
      <dgm:prSet presAssocID="{6ECCB949-2F30-4773-B9FC-1C3CC32C5876}" presName="rootConnector" presStyleLbl="node4" presStyleIdx="0" presStyleCnt="0"/>
      <dgm:spPr/>
      <dgm:t>
        <a:bodyPr/>
        <a:lstStyle/>
        <a:p>
          <a:endParaRPr lang="en-US"/>
        </a:p>
      </dgm:t>
    </dgm:pt>
    <dgm:pt modelId="{8DEF8CDB-7B55-4001-9631-47FD1ACF8337}" type="pres">
      <dgm:prSet presAssocID="{6ECCB949-2F30-4773-B9FC-1C3CC32C5876}" presName="hierChild4" presStyleCnt="0"/>
      <dgm:spPr/>
    </dgm:pt>
    <dgm:pt modelId="{06012E6F-4AA6-4334-841B-E2C1A66E3C9B}" type="pres">
      <dgm:prSet presAssocID="{6ECCB949-2F30-4773-B9FC-1C3CC32C5876}" presName="hierChild5" presStyleCnt="0"/>
      <dgm:spPr/>
    </dgm:pt>
    <dgm:pt modelId="{D2676D41-BD47-4D00-AC5B-C79645969AA8}" type="pres">
      <dgm:prSet presAssocID="{70728FF4-8208-4B2D-AC58-1936EBD2F3E6}" presName="hierChild5" presStyleCnt="0"/>
      <dgm:spPr/>
    </dgm:pt>
    <dgm:pt modelId="{BEE2B7F7-0468-40A1-BBF4-EC0BBD2633A9}" type="pres">
      <dgm:prSet presAssocID="{379C8F04-1735-40A5-80B3-E9E9149F2DD6}" presName="hierChild5" presStyleCnt="0"/>
      <dgm:spPr/>
    </dgm:pt>
    <dgm:pt modelId="{5D93A9C9-A49D-4E99-A2A6-C567751C28B7}" type="pres">
      <dgm:prSet presAssocID="{AB1815ED-ECF3-4E11-8F42-BF84D9F78C13}" presName="hierChild5" presStyleCnt="0"/>
      <dgm:spPr/>
    </dgm:pt>
    <dgm:pt modelId="{55FFFDDC-D7FB-4E02-B1A9-240697D0B0D5}" type="pres">
      <dgm:prSet presAssocID="{7C9E5C8A-3F1F-4707-8422-523B472E2FD6}" presName="hierChild5" presStyleCnt="0"/>
      <dgm:spPr/>
    </dgm:pt>
    <dgm:pt modelId="{3F4C65FA-AC64-41F8-AACB-9F40AECB800D}" type="pres">
      <dgm:prSet presAssocID="{F7D40282-7423-4659-82B8-15D6EC2A4457}" presName="Name37" presStyleLbl="parChTrans1D3" presStyleIdx="3" presStyleCnt="4"/>
      <dgm:spPr/>
      <dgm:t>
        <a:bodyPr/>
        <a:lstStyle/>
        <a:p>
          <a:endParaRPr lang="en-US"/>
        </a:p>
      </dgm:t>
    </dgm:pt>
    <dgm:pt modelId="{BC28932E-D558-41BF-8D82-4BFF7C2C3593}" type="pres">
      <dgm:prSet presAssocID="{69C2F6BC-6457-4DA2-9AC4-944CC158F039}" presName="hierRoot2" presStyleCnt="0">
        <dgm:presLayoutVars>
          <dgm:hierBranch val="init"/>
        </dgm:presLayoutVars>
      </dgm:prSet>
      <dgm:spPr/>
    </dgm:pt>
    <dgm:pt modelId="{18C508DE-6E03-4C59-AC17-F281B1785D94}" type="pres">
      <dgm:prSet presAssocID="{69C2F6BC-6457-4DA2-9AC4-944CC158F039}" presName="rootComposite" presStyleCnt="0"/>
      <dgm:spPr/>
    </dgm:pt>
    <dgm:pt modelId="{A29A9393-423A-40C0-807A-8E1AEC90E81B}" type="pres">
      <dgm:prSet presAssocID="{69C2F6BC-6457-4DA2-9AC4-944CC158F039}" presName="rootText" presStyleLbl="node1" presStyleIdx="14" presStyleCnt="18">
        <dgm:presLayoutVars>
          <dgm:chMax/>
          <dgm:chPref val="3"/>
        </dgm:presLayoutVars>
      </dgm:prSet>
      <dgm:spPr/>
      <dgm:t>
        <a:bodyPr/>
        <a:lstStyle/>
        <a:p>
          <a:endParaRPr lang="en-US"/>
        </a:p>
      </dgm:t>
    </dgm:pt>
    <dgm:pt modelId="{0C5740BB-F897-47D5-ADF5-A02A68FC6E11}" type="pres">
      <dgm:prSet presAssocID="{69C2F6BC-6457-4DA2-9AC4-944CC158F039}" presName="titleText2" presStyleLbl="fgAcc1" presStyleIdx="14" presStyleCnt="18">
        <dgm:presLayoutVars>
          <dgm:chMax val="0"/>
          <dgm:chPref val="0"/>
        </dgm:presLayoutVars>
      </dgm:prSet>
      <dgm:spPr/>
      <dgm:t>
        <a:bodyPr/>
        <a:lstStyle/>
        <a:p>
          <a:endParaRPr lang="en-US"/>
        </a:p>
      </dgm:t>
    </dgm:pt>
    <dgm:pt modelId="{FA24A723-9BBA-4BB8-B02D-63BD676FB41D}" type="pres">
      <dgm:prSet presAssocID="{69C2F6BC-6457-4DA2-9AC4-944CC158F039}" presName="rootConnector" presStyleLbl="node3" presStyleIdx="0" presStyleCnt="0"/>
      <dgm:spPr/>
      <dgm:t>
        <a:bodyPr/>
        <a:lstStyle/>
        <a:p>
          <a:endParaRPr lang="en-US"/>
        </a:p>
      </dgm:t>
    </dgm:pt>
    <dgm:pt modelId="{A4FAB0B3-0D88-4B19-8ACB-0B073A29D2DA}" type="pres">
      <dgm:prSet presAssocID="{69C2F6BC-6457-4DA2-9AC4-944CC158F039}" presName="hierChild4" presStyleCnt="0"/>
      <dgm:spPr/>
    </dgm:pt>
    <dgm:pt modelId="{041FA4FE-AD67-4951-BD87-2A3C51E5C879}" type="pres">
      <dgm:prSet presAssocID="{7D85A616-AC09-4157-80D3-81030A7B420B}" presName="Name37" presStyleLbl="parChTrans1D4" presStyleIdx="9" presStyleCnt="12"/>
      <dgm:spPr/>
      <dgm:t>
        <a:bodyPr/>
        <a:lstStyle/>
        <a:p>
          <a:endParaRPr lang="en-US"/>
        </a:p>
      </dgm:t>
    </dgm:pt>
    <dgm:pt modelId="{107BD9C4-1FA1-4D29-B5A2-959AA92DA6F8}" type="pres">
      <dgm:prSet presAssocID="{F9F424CC-6549-477B-9A39-E5C5F2EC79A0}" presName="hierRoot2" presStyleCnt="0">
        <dgm:presLayoutVars>
          <dgm:hierBranch val="init"/>
        </dgm:presLayoutVars>
      </dgm:prSet>
      <dgm:spPr/>
    </dgm:pt>
    <dgm:pt modelId="{D3BABD1D-72AB-456F-80DB-821E29F38004}" type="pres">
      <dgm:prSet presAssocID="{F9F424CC-6549-477B-9A39-E5C5F2EC79A0}" presName="rootComposite" presStyleCnt="0"/>
      <dgm:spPr/>
    </dgm:pt>
    <dgm:pt modelId="{83D1BFCB-651A-4560-AF7F-5EAEEB182F83}" type="pres">
      <dgm:prSet presAssocID="{F9F424CC-6549-477B-9A39-E5C5F2EC79A0}" presName="rootText" presStyleLbl="node1" presStyleIdx="15" presStyleCnt="18">
        <dgm:presLayoutVars>
          <dgm:chMax/>
          <dgm:chPref val="3"/>
        </dgm:presLayoutVars>
      </dgm:prSet>
      <dgm:spPr/>
      <dgm:t>
        <a:bodyPr/>
        <a:lstStyle/>
        <a:p>
          <a:endParaRPr lang="en-US"/>
        </a:p>
      </dgm:t>
    </dgm:pt>
    <dgm:pt modelId="{04D56551-9BA5-4989-99EB-86B963CC3DFB}" type="pres">
      <dgm:prSet presAssocID="{F9F424CC-6549-477B-9A39-E5C5F2EC79A0}" presName="titleText2" presStyleLbl="fgAcc1" presStyleIdx="15" presStyleCnt="18">
        <dgm:presLayoutVars>
          <dgm:chMax val="0"/>
          <dgm:chPref val="0"/>
        </dgm:presLayoutVars>
      </dgm:prSet>
      <dgm:spPr/>
      <dgm:t>
        <a:bodyPr/>
        <a:lstStyle/>
        <a:p>
          <a:endParaRPr lang="en-US"/>
        </a:p>
      </dgm:t>
    </dgm:pt>
    <dgm:pt modelId="{354FE498-4D37-41E4-86DF-2D25ACC269A8}" type="pres">
      <dgm:prSet presAssocID="{F9F424CC-6549-477B-9A39-E5C5F2EC79A0}" presName="rootConnector" presStyleLbl="node4" presStyleIdx="0" presStyleCnt="0"/>
      <dgm:spPr/>
      <dgm:t>
        <a:bodyPr/>
        <a:lstStyle/>
        <a:p>
          <a:endParaRPr lang="en-US"/>
        </a:p>
      </dgm:t>
    </dgm:pt>
    <dgm:pt modelId="{9376367A-6BC0-47D5-954C-E8B59803C790}" type="pres">
      <dgm:prSet presAssocID="{F9F424CC-6549-477B-9A39-E5C5F2EC79A0}" presName="hierChild4" presStyleCnt="0"/>
      <dgm:spPr/>
    </dgm:pt>
    <dgm:pt modelId="{75BA1FA7-5946-4BF8-9873-89227D14678D}" type="pres">
      <dgm:prSet presAssocID="{70D3385C-E838-4AC4-976C-B198BFC8B6CD}" presName="Name37" presStyleLbl="parChTrans1D4" presStyleIdx="10" presStyleCnt="12"/>
      <dgm:spPr/>
      <dgm:t>
        <a:bodyPr/>
        <a:lstStyle/>
        <a:p>
          <a:endParaRPr lang="en-US"/>
        </a:p>
      </dgm:t>
    </dgm:pt>
    <dgm:pt modelId="{BF9FAFF0-A65F-4B79-9285-7F0052D21E4C}" type="pres">
      <dgm:prSet presAssocID="{ADB4C6D4-8334-4BFE-AD40-449A9C2CC95B}" presName="hierRoot2" presStyleCnt="0">
        <dgm:presLayoutVars>
          <dgm:hierBranch val="init"/>
        </dgm:presLayoutVars>
      </dgm:prSet>
      <dgm:spPr/>
    </dgm:pt>
    <dgm:pt modelId="{E3E58DBC-B756-40DC-B477-85A9BA18EC64}" type="pres">
      <dgm:prSet presAssocID="{ADB4C6D4-8334-4BFE-AD40-449A9C2CC95B}" presName="rootComposite" presStyleCnt="0"/>
      <dgm:spPr/>
    </dgm:pt>
    <dgm:pt modelId="{D346B763-2F67-4922-9F43-033A89CF666E}" type="pres">
      <dgm:prSet presAssocID="{ADB4C6D4-8334-4BFE-AD40-449A9C2CC95B}" presName="rootText" presStyleLbl="node1" presStyleIdx="16" presStyleCnt="18">
        <dgm:presLayoutVars>
          <dgm:chMax/>
          <dgm:chPref val="3"/>
        </dgm:presLayoutVars>
      </dgm:prSet>
      <dgm:spPr/>
      <dgm:t>
        <a:bodyPr/>
        <a:lstStyle/>
        <a:p>
          <a:endParaRPr lang="en-US"/>
        </a:p>
      </dgm:t>
    </dgm:pt>
    <dgm:pt modelId="{9FBB6111-2217-440F-8435-690007922579}" type="pres">
      <dgm:prSet presAssocID="{ADB4C6D4-8334-4BFE-AD40-449A9C2CC95B}" presName="titleText2" presStyleLbl="fgAcc1" presStyleIdx="16" presStyleCnt="18">
        <dgm:presLayoutVars>
          <dgm:chMax val="0"/>
          <dgm:chPref val="0"/>
        </dgm:presLayoutVars>
      </dgm:prSet>
      <dgm:spPr/>
      <dgm:t>
        <a:bodyPr/>
        <a:lstStyle/>
        <a:p>
          <a:endParaRPr lang="en-US"/>
        </a:p>
      </dgm:t>
    </dgm:pt>
    <dgm:pt modelId="{4FE4C1B4-35BE-4587-8369-712ED5309993}" type="pres">
      <dgm:prSet presAssocID="{ADB4C6D4-8334-4BFE-AD40-449A9C2CC95B}" presName="rootConnector" presStyleLbl="node4" presStyleIdx="0" presStyleCnt="0"/>
      <dgm:spPr/>
      <dgm:t>
        <a:bodyPr/>
        <a:lstStyle/>
        <a:p>
          <a:endParaRPr lang="en-US"/>
        </a:p>
      </dgm:t>
    </dgm:pt>
    <dgm:pt modelId="{DF4E19C8-20AA-4E28-909E-12665E43110D}" type="pres">
      <dgm:prSet presAssocID="{ADB4C6D4-8334-4BFE-AD40-449A9C2CC95B}" presName="hierChild4" presStyleCnt="0"/>
      <dgm:spPr/>
    </dgm:pt>
    <dgm:pt modelId="{C1670FF0-25B6-43A7-B8D3-918FDC77060C}" type="pres">
      <dgm:prSet presAssocID="{8F383C29-9D8D-458B-8B66-B20C650596B4}" presName="Name37" presStyleLbl="parChTrans1D4" presStyleIdx="11" presStyleCnt="12"/>
      <dgm:spPr/>
      <dgm:t>
        <a:bodyPr/>
        <a:lstStyle/>
        <a:p>
          <a:endParaRPr lang="en-US"/>
        </a:p>
      </dgm:t>
    </dgm:pt>
    <dgm:pt modelId="{97E1E3E9-C697-436D-9DA8-150E4AE5BEF0}" type="pres">
      <dgm:prSet presAssocID="{D888B73F-C257-4091-9EB8-9D8679910516}" presName="hierRoot2" presStyleCnt="0">
        <dgm:presLayoutVars>
          <dgm:hierBranch val="init"/>
        </dgm:presLayoutVars>
      </dgm:prSet>
      <dgm:spPr/>
    </dgm:pt>
    <dgm:pt modelId="{D7A49872-7022-455A-9BE2-515E15ED6D28}" type="pres">
      <dgm:prSet presAssocID="{D888B73F-C257-4091-9EB8-9D8679910516}" presName="rootComposite" presStyleCnt="0"/>
      <dgm:spPr/>
    </dgm:pt>
    <dgm:pt modelId="{A667DE2F-B94D-47A0-9669-36AC4ADE1C79}" type="pres">
      <dgm:prSet presAssocID="{D888B73F-C257-4091-9EB8-9D8679910516}" presName="rootText" presStyleLbl="node1" presStyleIdx="17" presStyleCnt="18">
        <dgm:presLayoutVars>
          <dgm:chMax/>
          <dgm:chPref val="3"/>
        </dgm:presLayoutVars>
      </dgm:prSet>
      <dgm:spPr/>
      <dgm:t>
        <a:bodyPr/>
        <a:lstStyle/>
        <a:p>
          <a:endParaRPr lang="en-US"/>
        </a:p>
      </dgm:t>
    </dgm:pt>
    <dgm:pt modelId="{71DF6E09-AA2D-422A-97F6-251A86D8348E}" type="pres">
      <dgm:prSet presAssocID="{D888B73F-C257-4091-9EB8-9D8679910516}" presName="titleText2" presStyleLbl="fgAcc1" presStyleIdx="17" presStyleCnt="18">
        <dgm:presLayoutVars>
          <dgm:chMax val="0"/>
          <dgm:chPref val="0"/>
        </dgm:presLayoutVars>
      </dgm:prSet>
      <dgm:spPr/>
      <dgm:t>
        <a:bodyPr/>
        <a:lstStyle/>
        <a:p>
          <a:endParaRPr lang="en-US"/>
        </a:p>
      </dgm:t>
    </dgm:pt>
    <dgm:pt modelId="{9F993BE6-E41B-403B-9EF4-5EFA7CF0E37D}" type="pres">
      <dgm:prSet presAssocID="{D888B73F-C257-4091-9EB8-9D8679910516}" presName="rootConnector" presStyleLbl="node4" presStyleIdx="0" presStyleCnt="0"/>
      <dgm:spPr/>
      <dgm:t>
        <a:bodyPr/>
        <a:lstStyle/>
        <a:p>
          <a:endParaRPr lang="en-US"/>
        </a:p>
      </dgm:t>
    </dgm:pt>
    <dgm:pt modelId="{2F6E727E-CF3D-4CEC-81F3-D93AC5F9E197}" type="pres">
      <dgm:prSet presAssocID="{D888B73F-C257-4091-9EB8-9D8679910516}" presName="hierChild4" presStyleCnt="0"/>
      <dgm:spPr/>
    </dgm:pt>
    <dgm:pt modelId="{3C7B80B6-7D27-4A85-BFBB-397380C66196}" type="pres">
      <dgm:prSet presAssocID="{D888B73F-C257-4091-9EB8-9D8679910516}" presName="hierChild5" presStyleCnt="0"/>
      <dgm:spPr/>
    </dgm:pt>
    <dgm:pt modelId="{F1B7AD75-BB4E-4980-9E97-4A2BCD8AF630}" type="pres">
      <dgm:prSet presAssocID="{ADB4C6D4-8334-4BFE-AD40-449A9C2CC95B}" presName="hierChild5" presStyleCnt="0"/>
      <dgm:spPr/>
    </dgm:pt>
    <dgm:pt modelId="{3599045A-6D59-4661-A757-5420FAD9F45F}" type="pres">
      <dgm:prSet presAssocID="{F9F424CC-6549-477B-9A39-E5C5F2EC79A0}" presName="hierChild5" presStyleCnt="0"/>
      <dgm:spPr/>
    </dgm:pt>
    <dgm:pt modelId="{8876EA44-5186-4A3C-A7E8-02A745471106}" type="pres">
      <dgm:prSet presAssocID="{69C2F6BC-6457-4DA2-9AC4-944CC158F039}" presName="hierChild5" presStyleCnt="0"/>
      <dgm:spPr/>
    </dgm:pt>
    <dgm:pt modelId="{4688E0FA-30D1-47AA-924B-B5B78A2AB1ED}" type="pres">
      <dgm:prSet presAssocID="{2C738046-71A5-4941-96CB-75A7DCE5A4E0}" presName="hierChild5" presStyleCnt="0"/>
      <dgm:spPr/>
    </dgm:pt>
    <dgm:pt modelId="{E5B04428-A689-4E32-A40B-559CE898D8FA}" type="pres">
      <dgm:prSet presAssocID="{AB507F66-28E8-497E-899D-05C9FF9D7470}" presName="hierChild3" presStyleCnt="0"/>
      <dgm:spPr/>
    </dgm:pt>
  </dgm:ptLst>
  <dgm:cxnLst>
    <dgm:cxn modelId="{1F0F9DDF-867F-4AA3-9EFE-F4ECFC1905A2}" type="presOf" srcId="{B83C68E0-CFC3-4760-BED3-480657C18453}" destId="{1D9BC0F5-7B80-493B-9E5D-87E6DBC7A00B}" srcOrd="1" destOrd="0" presId="urn:microsoft.com/office/officeart/2008/layout/NameandTitleOrganizationalChart"/>
    <dgm:cxn modelId="{E29DC1F6-91FA-4D69-87B4-BD6E6C88AEA9}" type="presOf" srcId="{379C8F04-1735-40A5-80B3-E9E9149F2DD6}" destId="{5852872D-DC4A-4389-B293-20F684D30048}" srcOrd="0" destOrd="0" presId="urn:microsoft.com/office/officeart/2008/layout/NameandTitleOrganizationalChart"/>
    <dgm:cxn modelId="{1F64ECDF-5775-4116-ABBC-A3BB3989EE2D}" type="presOf" srcId="{F9F424CC-6549-477B-9A39-E5C5F2EC79A0}" destId="{354FE498-4D37-41E4-86DF-2D25ACC269A8}" srcOrd="1" destOrd="0" presId="urn:microsoft.com/office/officeart/2008/layout/NameandTitleOrganizationalChart"/>
    <dgm:cxn modelId="{693B6A04-83D3-455E-972B-1D85D9677CB7}" type="presOf" srcId="{2EC9FD02-6AB7-46CF-AA77-22502A83E65A}" destId="{0B646C8D-28D3-49F9-B7A9-0BF4D99718F1}" srcOrd="0" destOrd="0" presId="urn:microsoft.com/office/officeart/2008/layout/NameandTitleOrganizationalChart"/>
    <dgm:cxn modelId="{4D212DE0-320C-421C-90B8-C2FBC0DDB1FD}" type="presOf" srcId="{9771127B-DB4B-4E04-9E46-4F04C768A02D}" destId="{EF35ACFD-143A-487F-9FC5-DED0D1C86C91}" srcOrd="0" destOrd="0" presId="urn:microsoft.com/office/officeart/2008/layout/NameandTitleOrganizationalChart"/>
    <dgm:cxn modelId="{90ADE049-0A8D-4D51-9F2B-0021EFC3A9D0}" type="presOf" srcId="{DF76FA5E-8E90-4EA7-B8B9-FF0BC370F357}" destId="{C6047BC1-02D5-401A-B037-998B8D1938A2}" srcOrd="0" destOrd="0" presId="urn:microsoft.com/office/officeart/2008/layout/NameandTitleOrganizationalChart"/>
    <dgm:cxn modelId="{62E5E5B3-8C00-4934-8230-6D8361AE2FCA}" type="presOf" srcId="{4E2DE751-8869-40E2-BEF8-911BFE3FE3EE}" destId="{5C9FE5A9-4CA3-4020-BFA8-BC49AC52FADC}" srcOrd="1" destOrd="0" presId="urn:microsoft.com/office/officeart/2008/layout/NameandTitleOrganizationalChart"/>
    <dgm:cxn modelId="{FDDDF6FD-8E7F-4A0E-A1D0-D464CCBD77BE}" type="presOf" srcId="{ECE3923B-EDC1-41D6-8F5F-02E6DA5973E5}" destId="{C27BC188-2D23-48B1-ACBC-DC366A804F6C}" srcOrd="0" destOrd="0" presId="urn:microsoft.com/office/officeart/2008/layout/NameandTitleOrganizationalChart"/>
    <dgm:cxn modelId="{1C590F03-C0EE-46A1-9426-DABEA34403FD}" type="presOf" srcId="{ADB4C6D4-8334-4BFE-AD40-449A9C2CC95B}" destId="{D346B763-2F67-4922-9F43-033A89CF666E}" srcOrd="0" destOrd="0" presId="urn:microsoft.com/office/officeart/2008/layout/NameandTitleOrganizationalChart"/>
    <dgm:cxn modelId="{F601EB5D-7981-4F32-A9C6-CB8960E6F9BA}" type="presOf" srcId="{E6681F76-BEB9-490F-B8B2-A6BBB2DA947C}" destId="{154A6B51-DF83-4A81-A959-9EB2BE4DD425}" srcOrd="0" destOrd="0" presId="urn:microsoft.com/office/officeart/2008/layout/NameandTitleOrganizationalChart"/>
    <dgm:cxn modelId="{9E4AACBE-51A4-4FC3-B82F-66C0F7A016C7}" type="presOf" srcId="{FC8D8AB1-467A-487C-B4AB-6C6AD2DE0DBD}" destId="{5CAE4ECF-EC93-4D00-8511-346F0625E495}" srcOrd="0" destOrd="0" presId="urn:microsoft.com/office/officeart/2008/layout/NameandTitleOrganizationalChart"/>
    <dgm:cxn modelId="{3D15B48F-0628-4E91-AA22-7893569B355C}" type="presOf" srcId="{1D7C1548-DF0B-43B2-A5FC-954128316590}" destId="{1A8F7A5F-5CED-41E7-BDAF-7C7D895989A5}" srcOrd="0" destOrd="0" presId="urn:microsoft.com/office/officeart/2008/layout/NameandTitleOrganizationalChart"/>
    <dgm:cxn modelId="{82677C9A-8720-439E-BE4C-EC9ED5CF9EAB}" type="presOf" srcId="{A52BFFDE-2970-4D02-BB73-319C531E4F3A}" destId="{61062C3E-9C2D-4198-83EA-8150FC5B3A47}" srcOrd="1" destOrd="0" presId="urn:microsoft.com/office/officeart/2008/layout/NameandTitleOrganizationalChart"/>
    <dgm:cxn modelId="{452CA39E-7DFA-494A-AD02-07DDB2DF2423}" type="presOf" srcId="{70728FF4-8208-4B2D-AC58-1936EBD2F3E6}" destId="{764A0A50-9DBC-47AC-85BC-3F189BF4DDA9}" srcOrd="0" destOrd="0" presId="urn:microsoft.com/office/officeart/2008/layout/NameandTitleOrganizationalChart"/>
    <dgm:cxn modelId="{00475F82-362E-4714-A8EE-D45DE87084EE}" type="presOf" srcId="{FF0705A6-B88C-408A-9369-101340EAE186}" destId="{2AC792D7-7E62-425E-94D6-7BA391E0D8FE}" srcOrd="0" destOrd="0" presId="urn:microsoft.com/office/officeart/2008/layout/NameandTitleOrganizationalChart"/>
    <dgm:cxn modelId="{C94C22BB-F3D9-4D19-95B6-98B594C78E77}" type="presOf" srcId="{83A4FDD0-93F5-46D0-ADBF-43194958AA6F}" destId="{AC7149FE-3C2E-48FB-B6E8-03755FD61C91}" srcOrd="0" destOrd="0" presId="urn:microsoft.com/office/officeart/2008/layout/NameandTitleOrganizationalChart"/>
    <dgm:cxn modelId="{DBF8FD6D-FFB5-4422-B8F5-3B01D1899438}" srcId="{A52BFFDE-2970-4D02-BB73-319C531E4F3A}" destId="{AE668EAA-D4C7-4801-9753-C6DBE3EA9549}" srcOrd="0" destOrd="0" parTransId="{881AB414-79F3-4236-964D-1AB22D2F9655}" sibTransId="{D3A48DC0-4AD4-4E36-88B3-F6FD930ACCFE}"/>
    <dgm:cxn modelId="{A6BDD74F-BD36-46F6-AA7E-60165F1888B3}" srcId="{6D522C16-5E54-4551-99E5-12621F7DBB08}" destId="{1D7C1548-DF0B-43B2-A5FC-954128316590}" srcOrd="0" destOrd="0" parTransId="{9E07FEDD-8508-46A6-9096-62D294DFB3E6}" sibTransId="{FF0705A6-B88C-408A-9369-101340EAE186}"/>
    <dgm:cxn modelId="{7259E8E4-CB69-4554-9CFF-3AD7561E4123}" type="presOf" srcId="{08D7251D-4D1D-48DC-8581-621106A4A860}" destId="{0A85DF07-413A-48E3-9815-61AA47BFEC06}" srcOrd="0" destOrd="0" presId="urn:microsoft.com/office/officeart/2008/layout/NameandTitleOrganizationalChart"/>
    <dgm:cxn modelId="{B37A2805-A576-46CB-92A3-C96B322BF47A}" type="presOf" srcId="{6ECCB949-2F30-4773-B9FC-1C3CC32C5876}" destId="{AE5BA727-9FA0-417F-A15A-B0780BCB78EF}" srcOrd="0" destOrd="0" presId="urn:microsoft.com/office/officeart/2008/layout/NameandTitleOrganizationalChart"/>
    <dgm:cxn modelId="{FE5786E9-D20A-40CE-8771-C8F7ABBBDD0C}" type="presOf" srcId="{6D522C16-5E54-4551-99E5-12621F7DBB08}" destId="{FB57459D-7227-43DC-8334-E2E937CCF794}" srcOrd="0" destOrd="0" presId="urn:microsoft.com/office/officeart/2008/layout/NameandTitleOrganizationalChart"/>
    <dgm:cxn modelId="{11701906-9158-4DED-80D7-D0E741B1E77F}" type="presOf" srcId="{70D3385C-E838-4AC4-976C-B198BFC8B6CD}" destId="{75BA1FA7-5946-4BF8-9873-89227D14678D}" srcOrd="0" destOrd="0" presId="urn:microsoft.com/office/officeart/2008/layout/NameandTitleOrganizationalChart"/>
    <dgm:cxn modelId="{4DB646DD-7AF7-436C-8041-DAF5A60720D6}" type="presOf" srcId="{AB507F66-28E8-497E-899D-05C9FF9D7470}" destId="{8374478C-43E9-4B7F-B9B2-C93180C79739}" srcOrd="0" destOrd="0" presId="urn:microsoft.com/office/officeart/2008/layout/NameandTitleOrganizationalChart"/>
    <dgm:cxn modelId="{ED2936E7-D55B-4E0B-9CE9-60BB7805DB30}" type="presOf" srcId="{2C738046-71A5-4941-96CB-75A7DCE5A4E0}" destId="{B6D094A7-92A5-46CE-A0CD-AE1DF153DD4B}" srcOrd="1" destOrd="0" presId="urn:microsoft.com/office/officeart/2008/layout/NameandTitleOrganizationalChart"/>
    <dgm:cxn modelId="{1337F23D-737F-498D-B38B-739AA084EBA8}" type="presOf" srcId="{F9F424CC-6549-477B-9A39-E5C5F2EC79A0}" destId="{83D1BFCB-651A-4560-AF7F-5EAEEB182F83}" srcOrd="0" destOrd="0" presId="urn:microsoft.com/office/officeart/2008/layout/NameandTitleOrganizationalChart"/>
    <dgm:cxn modelId="{9F1BEE16-90DD-462E-BE17-E20459C6F364}" type="presOf" srcId="{7C9E5C8A-3F1F-4707-8422-523B472E2FD6}" destId="{1E336934-DA18-48EA-A407-12F086D14164}" srcOrd="0" destOrd="0" presId="urn:microsoft.com/office/officeart/2008/layout/NameandTitleOrganizationalChart"/>
    <dgm:cxn modelId="{A8B0E8A2-955E-42FB-82B3-EA9AE74FADC5}" type="presOf" srcId="{7D85A616-AC09-4157-80D3-81030A7B420B}" destId="{041FA4FE-AD67-4951-BD87-2A3C51E5C879}" srcOrd="0" destOrd="0" presId="urn:microsoft.com/office/officeart/2008/layout/NameandTitleOrganizationalChart"/>
    <dgm:cxn modelId="{58E8582C-F189-4564-A344-9D22A380EE8D}" type="presOf" srcId="{9B1290BA-C083-4E84-912E-C9A9EFEE8C2B}" destId="{0C5740BB-F897-47D5-ADF5-A02A68FC6E11}" srcOrd="0" destOrd="0" presId="urn:microsoft.com/office/officeart/2008/layout/NameandTitleOrganizationalChart"/>
    <dgm:cxn modelId="{1226F5D8-E3DD-4673-80E5-40F414A180D3}" type="presOf" srcId="{36CA65F8-E084-4FA1-A354-224CBA2A634F}" destId="{08BD92E1-E3F7-4ACE-8379-767852FFD897}" srcOrd="0" destOrd="0" presId="urn:microsoft.com/office/officeart/2008/layout/NameandTitleOrganizationalChart"/>
    <dgm:cxn modelId="{FBE64688-6126-4E4E-8321-0D44FB786AC3}" srcId="{AB507F66-28E8-497E-899D-05C9FF9D7470}" destId="{171AB39F-9E1C-47A8-921C-2A99470C9ABA}" srcOrd="0" destOrd="0" parTransId="{08D7251D-4D1D-48DC-8581-621106A4A860}" sibTransId="{DF76FA5E-8E90-4EA7-B8B9-FF0BC370F357}"/>
    <dgm:cxn modelId="{51C605FA-D29D-403F-B83E-C28CAEA1003D}" srcId="{171AB39F-9E1C-47A8-921C-2A99470C9ABA}" destId="{A52BFFDE-2970-4D02-BB73-319C531E4F3A}" srcOrd="1" destOrd="0" parTransId="{5E5BF732-0A90-4657-B919-486568D32A07}" sibTransId="{F084BB6E-D546-4674-B73D-C75902EA2B88}"/>
    <dgm:cxn modelId="{596A927B-DA00-4F5B-A128-A5B26E961FE9}" type="presOf" srcId="{CD9FB0A3-B031-498F-8ACD-60AD45947AF5}" destId="{CF20F8D9-EECE-4B86-B140-E7558242B7C1}" srcOrd="0" destOrd="0" presId="urn:microsoft.com/office/officeart/2008/layout/NameandTitleOrganizationalChart"/>
    <dgm:cxn modelId="{ABF7C933-D355-442B-8B05-009CB8985E95}" srcId="{171AB39F-9E1C-47A8-921C-2A99470C9ABA}" destId="{4E2DE751-8869-40E2-BEF8-911BFE3FE3EE}" srcOrd="0" destOrd="0" parTransId="{084E1D77-DD7F-473E-9699-61418FA32709}" sibTransId="{36CA65F8-E084-4FA1-A354-224CBA2A634F}"/>
    <dgm:cxn modelId="{2FE40245-9FF6-4F3A-A835-64DCA27B5BDA}" type="presOf" srcId="{3662380F-31F5-420C-8125-BB67A1B4538A}" destId="{A8B1FB4A-ECFA-4F17-8AE3-393233A04983}" srcOrd="0" destOrd="0" presId="urn:microsoft.com/office/officeart/2008/layout/NameandTitleOrganizationalChart"/>
    <dgm:cxn modelId="{92E097B2-2B8E-4CD5-91C9-1C443F33B7D2}" type="presOf" srcId="{B83C68E0-CFC3-4760-BED3-480657C18453}" destId="{227F99B0-8501-4EBA-8774-1F140F36CB83}" srcOrd="0" destOrd="0" presId="urn:microsoft.com/office/officeart/2008/layout/NameandTitleOrganizationalChart"/>
    <dgm:cxn modelId="{D71E7BC0-12AB-4AB7-8B3E-956BEC520817}" type="presOf" srcId="{AE668EAA-D4C7-4801-9753-C6DBE3EA9549}" destId="{6F07F117-2430-4B13-BB1D-86E9EECD9CAE}" srcOrd="0" destOrd="0" presId="urn:microsoft.com/office/officeart/2008/layout/NameandTitleOrganizationalChart"/>
    <dgm:cxn modelId="{0F121D1D-2FDD-4569-9E62-768D54319B2E}" srcId="{F9F424CC-6549-477B-9A39-E5C5F2EC79A0}" destId="{ADB4C6D4-8334-4BFE-AD40-449A9C2CC95B}" srcOrd="0" destOrd="0" parTransId="{70D3385C-E838-4AC4-976C-B198BFC8B6CD}" sibTransId="{FD5E1BE2-F238-4469-BE4F-D44E37D2B4A0}"/>
    <dgm:cxn modelId="{2BD198EF-D2A7-4514-B698-DC138549846E}" type="presOf" srcId="{F22DC175-4901-4F2C-A062-C5D3EBA4803B}" destId="{15728BE7-E3DD-4E9A-880A-DEFD68C4C179}" srcOrd="0" destOrd="0" presId="urn:microsoft.com/office/officeart/2008/layout/NameandTitleOrganizationalChart"/>
    <dgm:cxn modelId="{02DB81C2-C47E-44A6-A1F3-90C8FDA136C9}" type="presOf" srcId="{ADB4C6D4-8334-4BFE-AD40-449A9C2CC95B}" destId="{4FE4C1B4-35BE-4587-8369-712ED5309993}" srcOrd="1" destOrd="0" presId="urn:microsoft.com/office/officeart/2008/layout/NameandTitleOrganizationalChart"/>
    <dgm:cxn modelId="{407070F9-7564-481D-AAB1-4F2A67224A62}" type="presOf" srcId="{A52BFFDE-2970-4D02-BB73-319C531E4F3A}" destId="{069AC0F9-01F6-40F5-B06B-12D63584CFF9}" srcOrd="0" destOrd="0" presId="urn:microsoft.com/office/officeart/2008/layout/NameandTitleOrganizationalChart"/>
    <dgm:cxn modelId="{8B4400B6-AC97-4B87-8EC2-EAE405339098}" type="presOf" srcId="{84F8D616-E392-4E9D-9137-878776713660}" destId="{DACD4661-3CFA-46BF-9E15-5040DB6F898C}" srcOrd="0" destOrd="0" presId="urn:microsoft.com/office/officeart/2008/layout/NameandTitleOrganizationalChart"/>
    <dgm:cxn modelId="{A212749A-5A2A-4D29-B25A-FC1C98F2D40E}" type="presOf" srcId="{69C2F6BC-6457-4DA2-9AC4-944CC158F039}" destId="{FA24A723-9BBA-4BB8-B02D-63BD676FB41D}" srcOrd="1" destOrd="0" presId="urn:microsoft.com/office/officeart/2008/layout/NameandTitleOrganizationalChart"/>
    <dgm:cxn modelId="{2313BE33-2EF1-4EFD-95DB-73F5CDE3A289}" srcId="{AE668EAA-D4C7-4801-9753-C6DBE3EA9549}" destId="{6D522C16-5E54-4551-99E5-12621F7DBB08}" srcOrd="0" destOrd="0" parTransId="{E8D684F1-DF97-49EF-AAE9-319C04E2B96B}" sibTransId="{C02D9271-2CE0-460A-8E0F-5266DD6AE600}"/>
    <dgm:cxn modelId="{F01590BD-123A-4645-B2B5-86CF548C8FE4}" type="presOf" srcId="{AB507F66-28E8-497E-899D-05C9FF9D7470}" destId="{3A4B7C19-F346-4663-9079-80996481F9F1}" srcOrd="1" destOrd="0" presId="urn:microsoft.com/office/officeart/2008/layout/NameandTitleOrganizationalChart"/>
    <dgm:cxn modelId="{FE729BEA-7C4B-4D87-A838-77D74A5F819A}" srcId="{AB1815ED-ECF3-4E11-8F42-BF84D9F78C13}" destId="{379C8F04-1735-40A5-80B3-E9E9149F2DD6}" srcOrd="0" destOrd="0" parTransId="{86B441C7-587B-42AE-9046-B4D8D44C2F80}" sibTransId="{E6681F76-BEB9-490F-B8B2-A6BBB2DA947C}"/>
    <dgm:cxn modelId="{B50E5027-32A4-4557-A56C-B8539C432F3F}" type="presOf" srcId="{5E5BF732-0A90-4657-B919-486568D32A07}" destId="{B1B2F541-59D7-44D2-A1BC-F7802BA01019}" srcOrd="0" destOrd="0" presId="urn:microsoft.com/office/officeart/2008/layout/NameandTitleOrganizationalChart"/>
    <dgm:cxn modelId="{CA22E1BF-599A-4A90-B2C4-93FC1A30C47E}" srcId="{2C738046-71A5-4941-96CB-75A7DCE5A4E0}" destId="{69C2F6BC-6457-4DA2-9AC4-944CC158F039}" srcOrd="1" destOrd="0" parTransId="{F7D40282-7423-4659-82B8-15D6EC2A4457}" sibTransId="{9B1290BA-C083-4E84-912E-C9A9EFEE8C2B}"/>
    <dgm:cxn modelId="{F04171DE-2706-49E3-BDB2-BF5DD11C3E87}" type="presOf" srcId="{6ECCB949-2F30-4773-B9FC-1C3CC32C5876}" destId="{011DC618-1F5F-4F34-AAE4-71D6F56B044E}" srcOrd="1" destOrd="0" presId="urn:microsoft.com/office/officeart/2008/layout/NameandTitleOrganizationalChart"/>
    <dgm:cxn modelId="{56796980-9338-4927-ABD5-6801017D3182}" type="presOf" srcId="{6D522C16-5E54-4551-99E5-12621F7DBB08}" destId="{90B5D79A-87D1-4FD2-9388-532DA3D61FBC}" srcOrd="1" destOrd="0" presId="urn:microsoft.com/office/officeart/2008/layout/NameandTitleOrganizationalChart"/>
    <dgm:cxn modelId="{C74FEABF-EB62-4B5C-A7E4-A03317F1C583}" type="presOf" srcId="{86B441C7-587B-42AE-9046-B4D8D44C2F80}" destId="{FC1E2513-5DB2-4F21-8F4A-78AD387F65A4}" srcOrd="0" destOrd="0" presId="urn:microsoft.com/office/officeart/2008/layout/NameandTitleOrganizationalChart"/>
    <dgm:cxn modelId="{A0C991F6-075E-47FC-AB81-49BABE74AE04}" type="presOf" srcId="{33067B1C-47B7-4522-8792-E779B0776CAF}" destId="{78BBC67C-2433-40F0-8DE5-A7EEA9D5B085}" srcOrd="0" destOrd="0" presId="urn:microsoft.com/office/officeart/2008/layout/NameandTitleOrganizationalChart"/>
    <dgm:cxn modelId="{128A0861-C9A4-4EE7-8DBD-C8092E3EC728}" type="presOf" srcId="{171AB39F-9E1C-47A8-921C-2A99470C9ABA}" destId="{201FECC6-49C2-4E37-BF81-334AA43B61C9}" srcOrd="0" destOrd="0" presId="urn:microsoft.com/office/officeart/2008/layout/NameandTitleOrganizationalChart"/>
    <dgm:cxn modelId="{03C6E313-77BB-49D0-9E98-F2473EEBB636}" type="presOf" srcId="{A9E26E4C-4930-4567-93B3-AEC249996FD4}" destId="{3685C0AA-7F21-41DB-9CB3-D7448138565B}" srcOrd="0" destOrd="0" presId="urn:microsoft.com/office/officeart/2008/layout/NameandTitleOrganizationalChart"/>
    <dgm:cxn modelId="{AD67FAD8-F2F2-4819-8DA9-4B20D0AE7DC7}" type="presOf" srcId="{7C9E5C8A-3F1F-4707-8422-523B472E2FD6}" destId="{8B0F715D-5E48-474A-BD90-D8FFE28A3290}" srcOrd="1" destOrd="0" presId="urn:microsoft.com/office/officeart/2008/layout/NameandTitleOrganizationalChart"/>
    <dgm:cxn modelId="{D5B1F1F0-273E-42AF-BA36-4C10DF221D44}" type="presOf" srcId="{D888B73F-C257-4091-9EB8-9D8679910516}" destId="{9F993BE6-E41B-403B-9EF4-5EFA7CF0E37D}" srcOrd="1" destOrd="0" presId="urn:microsoft.com/office/officeart/2008/layout/NameandTitleOrganizationalChart"/>
    <dgm:cxn modelId="{6A57D07C-F39F-43AA-96B0-D5F0074EF8D4}" type="presOf" srcId="{AE668EAA-D4C7-4801-9753-C6DBE3EA9549}" destId="{A6888879-6D9D-4382-8E88-45BEAAEEA7A8}" srcOrd="1" destOrd="0" presId="urn:microsoft.com/office/officeart/2008/layout/NameandTitleOrganizationalChart"/>
    <dgm:cxn modelId="{3365DABE-4019-46C9-A770-239A6D8AEBFF}" type="presOf" srcId="{D3A48DC0-4AD4-4E36-88B3-F6FD930ACCFE}" destId="{1CF29F27-E72F-417B-AFC0-48F4FFAFBA95}" srcOrd="0" destOrd="0" presId="urn:microsoft.com/office/officeart/2008/layout/NameandTitleOrganizationalChart"/>
    <dgm:cxn modelId="{55F0E5F6-8D2C-4798-8D5F-D32C6A69BF6F}" type="presOf" srcId="{AB1815ED-ECF3-4E11-8F42-BF84D9F78C13}" destId="{8BC50DEF-C88F-4EA3-AE0D-49CF3A064538}" srcOrd="1" destOrd="0" presId="urn:microsoft.com/office/officeart/2008/layout/NameandTitleOrganizationalChart"/>
    <dgm:cxn modelId="{790DD6DC-8D82-46FA-8A44-73E9DD6E9C50}" type="presOf" srcId="{9771127B-DB4B-4E04-9E46-4F04C768A02D}" destId="{75D08D90-D809-46D6-A07C-3C52A33E40C6}" srcOrd="1" destOrd="0" presId="urn:microsoft.com/office/officeart/2008/layout/NameandTitleOrganizationalChart"/>
    <dgm:cxn modelId="{C19DD742-D6DE-40E6-9C26-E9D20A3D0916}" srcId="{7C9E5C8A-3F1F-4707-8422-523B472E2FD6}" destId="{AB1815ED-ECF3-4E11-8F42-BF84D9F78C13}" srcOrd="0" destOrd="0" parTransId="{F22DC175-4901-4F2C-A062-C5D3EBA4803B}" sibTransId="{3662380F-31F5-420C-8125-BB67A1B4538A}"/>
    <dgm:cxn modelId="{D5AD9CC0-2E2B-42BA-B90F-EFF03A895A1B}" type="presOf" srcId="{D888B73F-C257-4091-9EB8-9D8679910516}" destId="{A667DE2F-B94D-47A0-9669-36AC4ADE1C79}" srcOrd="0" destOrd="0" presId="urn:microsoft.com/office/officeart/2008/layout/NameandTitleOrganizationalChart"/>
    <dgm:cxn modelId="{E6FBA721-EB99-4E9F-97FA-9C86306CA468}" type="presOf" srcId="{FD5E1BE2-F238-4469-BE4F-D44E37D2B4A0}" destId="{9FBB6111-2217-440F-8435-690007922579}" srcOrd="0" destOrd="0" presId="urn:microsoft.com/office/officeart/2008/layout/NameandTitleOrganizationalChart"/>
    <dgm:cxn modelId="{443FEC25-4EA1-4480-B5D5-FB3E73C3467E}" type="presOf" srcId="{E8D684F1-DF97-49EF-AAE9-319C04E2B96B}" destId="{74E42BC4-5BAF-46C1-9FFF-C2584877F7F9}" srcOrd="0" destOrd="0" presId="urn:microsoft.com/office/officeart/2008/layout/NameandTitleOrganizationalChart"/>
    <dgm:cxn modelId="{41D5FF34-7DB3-46BF-9CD9-383EF0C10ACF}" type="presOf" srcId="{AB1815ED-ECF3-4E11-8F42-BF84D9F78C13}" destId="{48786706-C4A4-49BF-A25C-7CD6B95CD7F6}" srcOrd="0" destOrd="0" presId="urn:microsoft.com/office/officeart/2008/layout/NameandTitleOrganizationalChart"/>
    <dgm:cxn modelId="{06656C92-D82D-4C58-BCB5-F5535A96C6F8}" type="presOf" srcId="{C5862776-9256-49CA-B7F9-27DDC39700D8}" destId="{5DD56790-5398-4666-8721-2423F4B1B1C9}" srcOrd="0" destOrd="0" presId="urn:microsoft.com/office/officeart/2008/layout/NameandTitleOrganizationalChart"/>
    <dgm:cxn modelId="{AC30D946-8961-4EE9-A553-4D282EE59E68}" type="presOf" srcId="{1D7C1548-DF0B-43B2-A5FC-954128316590}" destId="{9422F7BB-9FDA-47E1-91AA-E3842679EEB3}" srcOrd="1" destOrd="0" presId="urn:microsoft.com/office/officeart/2008/layout/NameandTitleOrganizationalChart"/>
    <dgm:cxn modelId="{B42B0FE4-5E18-497C-A2FB-ECDCCFD4C567}" type="presOf" srcId="{47D4175C-29F6-4D01-ADB5-F009A702E410}" destId="{6D962BC5-A836-4544-841F-55F295E23DC9}" srcOrd="0" destOrd="0" presId="urn:microsoft.com/office/officeart/2008/layout/NameandTitleOrganizationalChart"/>
    <dgm:cxn modelId="{B9A9B41A-E9DC-40D7-9E96-C43B7E1D5F23}" srcId="{2C738046-71A5-4941-96CB-75A7DCE5A4E0}" destId="{7C9E5C8A-3F1F-4707-8422-523B472E2FD6}" srcOrd="0" destOrd="0" parTransId="{2EC9FD02-6AB7-46CF-AA77-22502A83E65A}" sibTransId="{5ACDAE6C-49FF-489D-A54E-71578822548B}"/>
    <dgm:cxn modelId="{5914C738-A9EA-4B2B-AC14-75C11B9D1798}" type="presOf" srcId="{379C8F04-1735-40A5-80B3-E9E9149F2DD6}" destId="{E85B1965-1BD4-47C0-BB5A-E728503AF8A5}" srcOrd="1" destOrd="0" presId="urn:microsoft.com/office/officeart/2008/layout/NameandTitleOrganizationalChart"/>
    <dgm:cxn modelId="{5F14358F-ACC5-4902-99BB-6007FC7F580B}" type="presOf" srcId="{A552B5E8-DF5E-40D0-AD6F-DD6910E4B1E8}" destId="{C0D220E9-8B31-4024-B2EA-970AB26F69EC}" srcOrd="0" destOrd="0" presId="urn:microsoft.com/office/officeart/2008/layout/NameandTitleOrganizationalChart"/>
    <dgm:cxn modelId="{8FA0DC64-E67A-4C9B-A0DF-9B9912F8ED6A}" srcId="{AB507F66-28E8-497E-899D-05C9FF9D7470}" destId="{2C738046-71A5-4941-96CB-75A7DCE5A4E0}" srcOrd="1" destOrd="0" parTransId="{7286D23C-93C9-49DE-A815-EDA107452968}" sibTransId="{CD9FB0A3-B031-498F-8ACD-60AD45947AF5}"/>
    <dgm:cxn modelId="{C3BFEF7F-4C05-4D68-8D15-09FD278CB07F}" type="presOf" srcId="{5ACDAE6C-49FF-489D-A54E-71578822548B}" destId="{291DCB78-D0EB-4A31-A5F2-C75A118BFF81}" srcOrd="0" destOrd="0" presId="urn:microsoft.com/office/officeart/2008/layout/NameandTitleOrganizationalChart"/>
    <dgm:cxn modelId="{2A3C4351-953C-4F5B-A83C-8A1E94BF36A2}" type="presOf" srcId="{F084BB6E-D546-4674-B73D-C75902EA2B88}" destId="{4A25EEA8-694C-4DC5-91DC-00D323E9124E}" srcOrd="0" destOrd="0" presId="urn:microsoft.com/office/officeart/2008/layout/NameandTitleOrganizationalChart"/>
    <dgm:cxn modelId="{C5CEB4DF-F9EE-47AB-977C-2D294F185133}" type="presOf" srcId="{084E1D77-DD7F-473E-9699-61418FA32709}" destId="{D442CF3F-3B0D-47B9-B779-9852A824589B}" srcOrd="0" destOrd="0" presId="urn:microsoft.com/office/officeart/2008/layout/NameandTitleOrganizationalChart"/>
    <dgm:cxn modelId="{E206B018-BF59-4734-B182-B450387D30C3}" type="presOf" srcId="{9E07FEDD-8508-46A6-9096-62D294DFB3E6}" destId="{9C855940-7EAF-42AF-B3D1-E427AD87AA15}" srcOrd="0" destOrd="0" presId="urn:microsoft.com/office/officeart/2008/layout/NameandTitleOrganizationalChart"/>
    <dgm:cxn modelId="{E5DE9AD0-8BE0-41CF-A3B0-A87214A88F23}" srcId="{4E2DE751-8869-40E2-BEF8-911BFE3FE3EE}" destId="{9771127B-DB4B-4E04-9E46-4F04C768A02D}" srcOrd="0" destOrd="0" parTransId="{ECE3923B-EDC1-41D6-8F5F-02E6DA5973E5}" sibTransId="{A552B5E8-DF5E-40D0-AD6F-DD6910E4B1E8}"/>
    <dgm:cxn modelId="{A050E792-5262-4435-A996-12B6A016D15E}" type="presOf" srcId="{832EAFCC-4368-4AE3-AB8A-37BEA7519CDF}" destId="{71DF6E09-AA2D-422A-97F6-251A86D8348E}" srcOrd="0" destOrd="0" presId="urn:microsoft.com/office/officeart/2008/layout/NameandTitleOrganizationalChart"/>
    <dgm:cxn modelId="{F8A45A30-4A4B-4485-B4A0-B553E4B66A5F}" type="presOf" srcId="{881AB414-79F3-4236-964D-1AB22D2F9655}" destId="{ED1B8E48-5B8C-4F0D-A7A8-ED2E1DBC674C}" srcOrd="0" destOrd="0" presId="urn:microsoft.com/office/officeart/2008/layout/NameandTitleOrganizationalChart"/>
    <dgm:cxn modelId="{6A0B5521-F08C-493E-8D86-818C9F3A4428}" type="presOf" srcId="{26A89F77-72DA-49D9-AC72-02079831CE6B}" destId="{04D56551-9BA5-4989-99EB-86B963CC3DFB}" srcOrd="0" destOrd="0" presId="urn:microsoft.com/office/officeart/2008/layout/NameandTitleOrganizationalChart"/>
    <dgm:cxn modelId="{64318BBD-107B-4266-AB48-97A9984017B3}" type="presOf" srcId="{8F383C29-9D8D-458B-8B66-B20C650596B4}" destId="{C1670FF0-25B6-43A7-B8D3-918FDC77060C}" srcOrd="0" destOrd="0" presId="urn:microsoft.com/office/officeart/2008/layout/NameandTitleOrganizationalChart"/>
    <dgm:cxn modelId="{130382E7-B205-4BC0-9C4A-497291259D95}" type="presOf" srcId="{70728FF4-8208-4B2D-AC58-1936EBD2F3E6}" destId="{706A738D-B8EF-403C-B742-4AE93A9A6F1F}" srcOrd="1" destOrd="0" presId="urn:microsoft.com/office/officeart/2008/layout/NameandTitleOrganizationalChart"/>
    <dgm:cxn modelId="{78BB52EA-7972-4AA8-AA57-B3D729155C1D}" srcId="{70728FF4-8208-4B2D-AC58-1936EBD2F3E6}" destId="{6ECCB949-2F30-4773-B9FC-1C3CC32C5876}" srcOrd="0" destOrd="0" parTransId="{FC8D8AB1-467A-487C-B4AB-6C6AD2DE0DBD}" sibTransId="{83A4FDD0-93F5-46D0-ADBF-43194958AA6F}"/>
    <dgm:cxn modelId="{E2369EA3-B29D-4756-A0C8-CCC3332562BA}" type="presOf" srcId="{4E2DE751-8869-40E2-BEF8-911BFE3FE3EE}" destId="{AB71106A-FC25-4091-BE79-67B8233B41E2}" srcOrd="0" destOrd="0" presId="urn:microsoft.com/office/officeart/2008/layout/NameandTitleOrganizationalChart"/>
    <dgm:cxn modelId="{8C261BEB-53E8-487E-B6D7-2781F4C00C14}" type="presOf" srcId="{C02D9271-2CE0-460A-8E0F-5266DD6AE600}" destId="{D36D2181-27F3-4B3E-A0D4-5B445C6AD940}" srcOrd="0" destOrd="0" presId="urn:microsoft.com/office/officeart/2008/layout/NameandTitleOrganizationalChart"/>
    <dgm:cxn modelId="{B3420096-F322-498C-94A3-1A8143B38929}" srcId="{ADB4C6D4-8334-4BFE-AD40-449A9C2CC95B}" destId="{D888B73F-C257-4091-9EB8-9D8679910516}" srcOrd="0" destOrd="0" parTransId="{8F383C29-9D8D-458B-8B66-B20C650596B4}" sibTransId="{832EAFCC-4368-4AE3-AB8A-37BEA7519CDF}"/>
    <dgm:cxn modelId="{4E90873E-445C-4F76-B270-96C66D5CB4C5}" type="presOf" srcId="{F7D40282-7423-4659-82B8-15D6EC2A4457}" destId="{3F4C65FA-AC64-41F8-AACB-9F40AECB800D}" srcOrd="0" destOrd="0" presId="urn:microsoft.com/office/officeart/2008/layout/NameandTitleOrganizationalChart"/>
    <dgm:cxn modelId="{5752A551-07DD-4180-8BAA-6AB7A220BA6F}" srcId="{379C8F04-1735-40A5-80B3-E9E9149F2DD6}" destId="{70728FF4-8208-4B2D-AC58-1936EBD2F3E6}" srcOrd="0" destOrd="0" parTransId="{C5862776-9256-49CA-B7F9-27DDC39700D8}" sibTransId="{A9E26E4C-4930-4567-93B3-AEC249996FD4}"/>
    <dgm:cxn modelId="{6D4E2003-D40A-4457-A67C-BDB5DFC462DB}" srcId="{9771127B-DB4B-4E04-9E46-4F04C768A02D}" destId="{B83C68E0-CFC3-4760-BED3-480657C18453}" srcOrd="0" destOrd="0" parTransId="{CC7EAB54-0489-4F7F-AF72-0CF73214A835}" sibTransId="{84F8D616-E392-4E9D-9137-878776713660}"/>
    <dgm:cxn modelId="{8A758FB5-B972-44C3-A5F5-92F8CEE2AD14}" srcId="{69C2F6BC-6457-4DA2-9AC4-944CC158F039}" destId="{F9F424CC-6549-477B-9A39-E5C5F2EC79A0}" srcOrd="0" destOrd="0" parTransId="{7D85A616-AC09-4157-80D3-81030A7B420B}" sibTransId="{26A89F77-72DA-49D9-AC72-02079831CE6B}"/>
    <dgm:cxn modelId="{5C05179F-9ED5-4D1F-8F3F-C7F8DCDA8FF6}" type="presOf" srcId="{7286D23C-93C9-49DE-A815-EDA107452968}" destId="{301E6108-22AF-44FC-8FD0-23B867DAF489}" srcOrd="0" destOrd="0" presId="urn:microsoft.com/office/officeart/2008/layout/NameandTitleOrganizationalChart"/>
    <dgm:cxn modelId="{176574AC-D0D2-4DAF-9AAF-2D552A183C52}" type="presOf" srcId="{2C738046-71A5-4941-96CB-75A7DCE5A4E0}" destId="{8777BF70-A1AB-425A-95C3-D81F40940F13}" srcOrd="0" destOrd="0" presId="urn:microsoft.com/office/officeart/2008/layout/NameandTitleOrganizationalChart"/>
    <dgm:cxn modelId="{CD217E6B-7AF3-4BA6-B274-E1F1D8F9BE81}" type="presOf" srcId="{69C2F6BC-6457-4DA2-9AC4-944CC158F039}" destId="{A29A9393-423A-40C0-807A-8E1AEC90E81B}" srcOrd="0" destOrd="0" presId="urn:microsoft.com/office/officeart/2008/layout/NameandTitleOrganizationalChart"/>
    <dgm:cxn modelId="{F602CA46-074C-4336-8EF1-ECCEC2BEBD5F}" type="presOf" srcId="{171AB39F-9E1C-47A8-921C-2A99470C9ABA}" destId="{9618CF6D-68DC-496B-ACA7-FB1DB56AAC30}" srcOrd="1" destOrd="0" presId="urn:microsoft.com/office/officeart/2008/layout/NameandTitleOrganizationalChart"/>
    <dgm:cxn modelId="{B4A862E7-6929-4421-B360-EE700426FDCC}" srcId="{33067B1C-47B7-4522-8792-E779B0776CAF}" destId="{AB507F66-28E8-497E-899D-05C9FF9D7470}" srcOrd="0" destOrd="0" parTransId="{C8F7175D-D6D4-45A3-BAC4-660A8E8CCA3A}" sibTransId="{47D4175C-29F6-4D01-ADB5-F009A702E410}"/>
    <dgm:cxn modelId="{A2054DCD-526B-43A7-9109-F3FA42FB1B0F}" type="presOf" srcId="{CC7EAB54-0489-4F7F-AF72-0CF73214A835}" destId="{68972025-926C-4218-BDE1-C04088F9CDF5}" srcOrd="0" destOrd="0" presId="urn:microsoft.com/office/officeart/2008/layout/NameandTitleOrganizationalChart"/>
    <dgm:cxn modelId="{32997834-DFD1-4F33-BB09-450B18D0FF6A}" type="presParOf" srcId="{78BBC67C-2433-40F0-8DE5-A7EEA9D5B085}" destId="{ABD5F45F-089B-4979-83F1-FCE13CAC178B}" srcOrd="0" destOrd="0" presId="urn:microsoft.com/office/officeart/2008/layout/NameandTitleOrganizationalChart"/>
    <dgm:cxn modelId="{3AA4844A-9314-4D61-ABE5-CF81207ADBDE}" type="presParOf" srcId="{ABD5F45F-089B-4979-83F1-FCE13CAC178B}" destId="{C11B282C-E52F-4CAB-9015-1553F8CEA0E2}" srcOrd="0" destOrd="0" presId="urn:microsoft.com/office/officeart/2008/layout/NameandTitleOrganizationalChart"/>
    <dgm:cxn modelId="{BA7A964A-04A4-4132-A34B-46F2C0370BCA}" type="presParOf" srcId="{C11B282C-E52F-4CAB-9015-1553F8CEA0E2}" destId="{8374478C-43E9-4B7F-B9B2-C93180C79739}" srcOrd="0" destOrd="0" presId="urn:microsoft.com/office/officeart/2008/layout/NameandTitleOrganizationalChart"/>
    <dgm:cxn modelId="{FD3227F9-C546-46A1-B211-E98333195EEA}" type="presParOf" srcId="{C11B282C-E52F-4CAB-9015-1553F8CEA0E2}" destId="{6D962BC5-A836-4544-841F-55F295E23DC9}" srcOrd="1" destOrd="0" presId="urn:microsoft.com/office/officeart/2008/layout/NameandTitleOrganizationalChart"/>
    <dgm:cxn modelId="{2DFF6A07-66E5-4321-941D-76870C2A9ECA}" type="presParOf" srcId="{C11B282C-E52F-4CAB-9015-1553F8CEA0E2}" destId="{3A4B7C19-F346-4663-9079-80996481F9F1}" srcOrd="2" destOrd="0" presId="urn:microsoft.com/office/officeart/2008/layout/NameandTitleOrganizationalChart"/>
    <dgm:cxn modelId="{23C06A72-5723-430E-9AC1-261CF5185704}" type="presParOf" srcId="{ABD5F45F-089B-4979-83F1-FCE13CAC178B}" destId="{DB35C420-C371-4726-AB43-4EC0C399D811}" srcOrd="1" destOrd="0" presId="urn:microsoft.com/office/officeart/2008/layout/NameandTitleOrganizationalChart"/>
    <dgm:cxn modelId="{3073051F-C386-4FFF-8D10-3804B41A4423}" type="presParOf" srcId="{DB35C420-C371-4726-AB43-4EC0C399D811}" destId="{0A85DF07-413A-48E3-9815-61AA47BFEC06}" srcOrd="0" destOrd="0" presId="urn:microsoft.com/office/officeart/2008/layout/NameandTitleOrganizationalChart"/>
    <dgm:cxn modelId="{30E9B445-638A-4E99-9293-7700C214417B}" type="presParOf" srcId="{DB35C420-C371-4726-AB43-4EC0C399D811}" destId="{BF2B5F3B-25F4-4C0F-B4CE-2B817CCF3633}" srcOrd="1" destOrd="0" presId="urn:microsoft.com/office/officeart/2008/layout/NameandTitleOrganizationalChart"/>
    <dgm:cxn modelId="{1BA3EDE2-0C72-4550-A938-EE7A216FF9C1}" type="presParOf" srcId="{BF2B5F3B-25F4-4C0F-B4CE-2B817CCF3633}" destId="{413CF602-9A50-4EEE-A2C0-A86B65AF8E6C}" srcOrd="0" destOrd="0" presId="urn:microsoft.com/office/officeart/2008/layout/NameandTitleOrganizationalChart"/>
    <dgm:cxn modelId="{F77127AE-8FBA-451D-83F4-ECF873876E7B}" type="presParOf" srcId="{413CF602-9A50-4EEE-A2C0-A86B65AF8E6C}" destId="{201FECC6-49C2-4E37-BF81-334AA43B61C9}" srcOrd="0" destOrd="0" presId="urn:microsoft.com/office/officeart/2008/layout/NameandTitleOrganizationalChart"/>
    <dgm:cxn modelId="{E8D0D21C-6302-48AA-80F2-456DF8D26D91}" type="presParOf" srcId="{413CF602-9A50-4EEE-A2C0-A86B65AF8E6C}" destId="{C6047BC1-02D5-401A-B037-998B8D1938A2}" srcOrd="1" destOrd="0" presId="urn:microsoft.com/office/officeart/2008/layout/NameandTitleOrganizationalChart"/>
    <dgm:cxn modelId="{D0AB7D1A-CE09-4518-8807-C56A740CD9E0}" type="presParOf" srcId="{413CF602-9A50-4EEE-A2C0-A86B65AF8E6C}" destId="{9618CF6D-68DC-496B-ACA7-FB1DB56AAC30}" srcOrd="2" destOrd="0" presId="urn:microsoft.com/office/officeart/2008/layout/NameandTitleOrganizationalChart"/>
    <dgm:cxn modelId="{D51C9940-DF41-45A1-BFB5-BF3446E2EA68}" type="presParOf" srcId="{BF2B5F3B-25F4-4C0F-B4CE-2B817CCF3633}" destId="{DE43F6A6-BE03-4F14-A8BD-5688B67D00EB}" srcOrd="1" destOrd="0" presId="urn:microsoft.com/office/officeart/2008/layout/NameandTitleOrganizationalChart"/>
    <dgm:cxn modelId="{716DCF56-39ED-48E1-BADB-89AFF37C97FD}" type="presParOf" srcId="{DE43F6A6-BE03-4F14-A8BD-5688B67D00EB}" destId="{D442CF3F-3B0D-47B9-B779-9852A824589B}" srcOrd="0" destOrd="0" presId="urn:microsoft.com/office/officeart/2008/layout/NameandTitleOrganizationalChart"/>
    <dgm:cxn modelId="{4C272754-D25E-400B-BFC1-072AEA03CCFB}" type="presParOf" srcId="{DE43F6A6-BE03-4F14-A8BD-5688B67D00EB}" destId="{30268145-D185-4ED9-A53E-BDC8FA483B83}" srcOrd="1" destOrd="0" presId="urn:microsoft.com/office/officeart/2008/layout/NameandTitleOrganizationalChart"/>
    <dgm:cxn modelId="{BFF7FF03-DE3E-442B-95A7-29448C023AD3}" type="presParOf" srcId="{30268145-D185-4ED9-A53E-BDC8FA483B83}" destId="{B0BD37AE-1CA2-47DE-97C4-2102DFB0D094}" srcOrd="0" destOrd="0" presId="urn:microsoft.com/office/officeart/2008/layout/NameandTitleOrganizationalChart"/>
    <dgm:cxn modelId="{2C45AFC7-82FE-4D77-866F-C357036A2B48}" type="presParOf" srcId="{B0BD37AE-1CA2-47DE-97C4-2102DFB0D094}" destId="{AB71106A-FC25-4091-BE79-67B8233B41E2}" srcOrd="0" destOrd="0" presId="urn:microsoft.com/office/officeart/2008/layout/NameandTitleOrganizationalChart"/>
    <dgm:cxn modelId="{F62A03F7-D236-4D21-B71B-394E2CAC9755}" type="presParOf" srcId="{B0BD37AE-1CA2-47DE-97C4-2102DFB0D094}" destId="{08BD92E1-E3F7-4ACE-8379-767852FFD897}" srcOrd="1" destOrd="0" presId="urn:microsoft.com/office/officeart/2008/layout/NameandTitleOrganizationalChart"/>
    <dgm:cxn modelId="{6E3D91B2-DFA3-436D-8BAF-C3053FCEAA2F}" type="presParOf" srcId="{B0BD37AE-1CA2-47DE-97C4-2102DFB0D094}" destId="{5C9FE5A9-4CA3-4020-BFA8-BC49AC52FADC}" srcOrd="2" destOrd="0" presId="urn:microsoft.com/office/officeart/2008/layout/NameandTitleOrganizationalChart"/>
    <dgm:cxn modelId="{707F69BB-64C8-4AF8-8243-3EB05E72EC3B}" type="presParOf" srcId="{30268145-D185-4ED9-A53E-BDC8FA483B83}" destId="{8FB89C18-6428-49F4-8B3D-59649AAC04F3}" srcOrd="1" destOrd="0" presId="urn:microsoft.com/office/officeart/2008/layout/NameandTitleOrganizationalChart"/>
    <dgm:cxn modelId="{84F41319-254A-4E24-AB3D-52E3E10744DF}" type="presParOf" srcId="{8FB89C18-6428-49F4-8B3D-59649AAC04F3}" destId="{C27BC188-2D23-48B1-ACBC-DC366A804F6C}" srcOrd="0" destOrd="0" presId="urn:microsoft.com/office/officeart/2008/layout/NameandTitleOrganizationalChart"/>
    <dgm:cxn modelId="{939E38EF-197A-4524-ABE8-87B3C8EFFBC9}" type="presParOf" srcId="{8FB89C18-6428-49F4-8B3D-59649AAC04F3}" destId="{9CA714DA-C380-43F9-AC0E-713FD408D2B7}" srcOrd="1" destOrd="0" presId="urn:microsoft.com/office/officeart/2008/layout/NameandTitleOrganizationalChart"/>
    <dgm:cxn modelId="{C6F943B3-7DFA-4230-B478-C87E9D8A01C8}" type="presParOf" srcId="{9CA714DA-C380-43F9-AC0E-713FD408D2B7}" destId="{011B4AEA-0239-4E25-89A2-E589B04EC1DB}" srcOrd="0" destOrd="0" presId="urn:microsoft.com/office/officeart/2008/layout/NameandTitleOrganizationalChart"/>
    <dgm:cxn modelId="{174D0221-7F51-4E30-8356-EF0DD470B452}" type="presParOf" srcId="{011B4AEA-0239-4E25-89A2-E589B04EC1DB}" destId="{EF35ACFD-143A-487F-9FC5-DED0D1C86C91}" srcOrd="0" destOrd="0" presId="urn:microsoft.com/office/officeart/2008/layout/NameandTitleOrganizationalChart"/>
    <dgm:cxn modelId="{F4026B83-9EC1-4FA8-827B-2D1278C64BAB}" type="presParOf" srcId="{011B4AEA-0239-4E25-89A2-E589B04EC1DB}" destId="{C0D220E9-8B31-4024-B2EA-970AB26F69EC}" srcOrd="1" destOrd="0" presId="urn:microsoft.com/office/officeart/2008/layout/NameandTitleOrganizationalChart"/>
    <dgm:cxn modelId="{F4D9370E-C75F-46F9-BB92-03170FC98073}" type="presParOf" srcId="{011B4AEA-0239-4E25-89A2-E589B04EC1DB}" destId="{75D08D90-D809-46D6-A07C-3C52A33E40C6}" srcOrd="2" destOrd="0" presId="urn:microsoft.com/office/officeart/2008/layout/NameandTitleOrganizationalChart"/>
    <dgm:cxn modelId="{F585C5F9-C309-42BC-B9F8-FE5DBF17A7A4}" type="presParOf" srcId="{9CA714DA-C380-43F9-AC0E-713FD408D2B7}" destId="{F389CE36-FC91-45AF-9CA1-8944BF135AFF}" srcOrd="1" destOrd="0" presId="urn:microsoft.com/office/officeart/2008/layout/NameandTitleOrganizationalChart"/>
    <dgm:cxn modelId="{C7145A6C-74DE-4D6C-A798-05B5A81285FA}" type="presParOf" srcId="{F389CE36-FC91-45AF-9CA1-8944BF135AFF}" destId="{68972025-926C-4218-BDE1-C04088F9CDF5}" srcOrd="0" destOrd="0" presId="urn:microsoft.com/office/officeart/2008/layout/NameandTitleOrganizationalChart"/>
    <dgm:cxn modelId="{34225CB5-3055-4CEC-A2B0-6EB1588E1542}" type="presParOf" srcId="{F389CE36-FC91-45AF-9CA1-8944BF135AFF}" destId="{28B01CDD-BC00-4F47-970D-54A091CA1020}" srcOrd="1" destOrd="0" presId="urn:microsoft.com/office/officeart/2008/layout/NameandTitleOrganizationalChart"/>
    <dgm:cxn modelId="{A2F4B72E-0644-48F5-9A4F-D4B5EEF9C8F2}" type="presParOf" srcId="{28B01CDD-BC00-4F47-970D-54A091CA1020}" destId="{2C780AC5-2D4D-4FC0-8B93-80537FDC6E52}" srcOrd="0" destOrd="0" presId="urn:microsoft.com/office/officeart/2008/layout/NameandTitleOrganizationalChart"/>
    <dgm:cxn modelId="{F9B26155-3053-4CCD-94D1-523FFB60620F}" type="presParOf" srcId="{2C780AC5-2D4D-4FC0-8B93-80537FDC6E52}" destId="{227F99B0-8501-4EBA-8774-1F140F36CB83}" srcOrd="0" destOrd="0" presId="urn:microsoft.com/office/officeart/2008/layout/NameandTitleOrganizationalChart"/>
    <dgm:cxn modelId="{EDC68722-6ADC-48E1-AD83-EA58A729DF31}" type="presParOf" srcId="{2C780AC5-2D4D-4FC0-8B93-80537FDC6E52}" destId="{DACD4661-3CFA-46BF-9E15-5040DB6F898C}" srcOrd="1" destOrd="0" presId="urn:microsoft.com/office/officeart/2008/layout/NameandTitleOrganizationalChart"/>
    <dgm:cxn modelId="{C813B6B7-C47C-44F8-A500-31DB441F191A}" type="presParOf" srcId="{2C780AC5-2D4D-4FC0-8B93-80537FDC6E52}" destId="{1D9BC0F5-7B80-493B-9E5D-87E6DBC7A00B}" srcOrd="2" destOrd="0" presId="urn:microsoft.com/office/officeart/2008/layout/NameandTitleOrganizationalChart"/>
    <dgm:cxn modelId="{0D81C500-B388-4BC6-AE43-8B7DC525575D}" type="presParOf" srcId="{28B01CDD-BC00-4F47-970D-54A091CA1020}" destId="{33162B50-4F5D-47E8-BB32-BBC76F1BB848}" srcOrd="1" destOrd="0" presId="urn:microsoft.com/office/officeart/2008/layout/NameandTitleOrganizationalChart"/>
    <dgm:cxn modelId="{CE7F2691-633F-4EFE-9D28-C67BCF1B309D}" type="presParOf" srcId="{28B01CDD-BC00-4F47-970D-54A091CA1020}" destId="{BF3BD08E-3E14-4ED8-AD96-3FC3ED77DF97}" srcOrd="2" destOrd="0" presId="urn:microsoft.com/office/officeart/2008/layout/NameandTitleOrganizationalChart"/>
    <dgm:cxn modelId="{1785DE9C-CE1E-40FD-9454-72CD27031573}" type="presParOf" srcId="{9CA714DA-C380-43F9-AC0E-713FD408D2B7}" destId="{A975F47F-93E5-4665-9435-C811DB684523}" srcOrd="2" destOrd="0" presId="urn:microsoft.com/office/officeart/2008/layout/NameandTitleOrganizationalChart"/>
    <dgm:cxn modelId="{4A7FB943-8F64-422B-BB40-B12700EE3771}" type="presParOf" srcId="{30268145-D185-4ED9-A53E-BDC8FA483B83}" destId="{FC6E2627-CEB9-4D2A-86EE-228EAD6FEF4D}" srcOrd="2" destOrd="0" presId="urn:microsoft.com/office/officeart/2008/layout/NameandTitleOrganizationalChart"/>
    <dgm:cxn modelId="{68E3F5E7-CC2C-4447-912B-8B9442005076}" type="presParOf" srcId="{DE43F6A6-BE03-4F14-A8BD-5688B67D00EB}" destId="{B1B2F541-59D7-44D2-A1BC-F7802BA01019}" srcOrd="2" destOrd="0" presId="urn:microsoft.com/office/officeart/2008/layout/NameandTitleOrganizationalChart"/>
    <dgm:cxn modelId="{24FEC7B9-12C8-480F-AC00-AA1679DFBDF6}" type="presParOf" srcId="{DE43F6A6-BE03-4F14-A8BD-5688B67D00EB}" destId="{3E435DFE-8A91-49E0-91BD-CD3EAB2E9600}" srcOrd="3" destOrd="0" presId="urn:microsoft.com/office/officeart/2008/layout/NameandTitleOrganizationalChart"/>
    <dgm:cxn modelId="{D39D5D6A-AEA0-45C5-8F01-057ED5673ECF}" type="presParOf" srcId="{3E435DFE-8A91-49E0-91BD-CD3EAB2E9600}" destId="{8483BFEF-B182-4ECD-9917-68A396AF8724}" srcOrd="0" destOrd="0" presId="urn:microsoft.com/office/officeart/2008/layout/NameandTitleOrganizationalChart"/>
    <dgm:cxn modelId="{9746C0E7-15E5-4357-B56E-F37F0E760B9F}" type="presParOf" srcId="{8483BFEF-B182-4ECD-9917-68A396AF8724}" destId="{069AC0F9-01F6-40F5-B06B-12D63584CFF9}" srcOrd="0" destOrd="0" presId="urn:microsoft.com/office/officeart/2008/layout/NameandTitleOrganizationalChart"/>
    <dgm:cxn modelId="{8A14BDBA-8E25-4FCB-9D40-19D378A21BCF}" type="presParOf" srcId="{8483BFEF-B182-4ECD-9917-68A396AF8724}" destId="{4A25EEA8-694C-4DC5-91DC-00D323E9124E}" srcOrd="1" destOrd="0" presId="urn:microsoft.com/office/officeart/2008/layout/NameandTitleOrganizationalChart"/>
    <dgm:cxn modelId="{3B95CE52-BD64-4364-AF7D-E31E1147EB0A}" type="presParOf" srcId="{8483BFEF-B182-4ECD-9917-68A396AF8724}" destId="{61062C3E-9C2D-4198-83EA-8150FC5B3A47}" srcOrd="2" destOrd="0" presId="urn:microsoft.com/office/officeart/2008/layout/NameandTitleOrganizationalChart"/>
    <dgm:cxn modelId="{FB5883AF-E088-4F26-9499-DD25482DB178}" type="presParOf" srcId="{3E435DFE-8A91-49E0-91BD-CD3EAB2E9600}" destId="{F6FA6D03-7E14-4171-B92D-98ACD5DB641E}" srcOrd="1" destOrd="0" presId="urn:microsoft.com/office/officeart/2008/layout/NameandTitleOrganizationalChart"/>
    <dgm:cxn modelId="{316487DD-6FF2-42F0-A956-238ADECF436E}" type="presParOf" srcId="{F6FA6D03-7E14-4171-B92D-98ACD5DB641E}" destId="{ED1B8E48-5B8C-4F0D-A7A8-ED2E1DBC674C}" srcOrd="0" destOrd="0" presId="urn:microsoft.com/office/officeart/2008/layout/NameandTitleOrganizationalChart"/>
    <dgm:cxn modelId="{9C29C2A8-018B-47D3-8E17-F1E7B9663A44}" type="presParOf" srcId="{F6FA6D03-7E14-4171-B92D-98ACD5DB641E}" destId="{F75838CD-431E-463E-8CE9-116D22AE31CE}" srcOrd="1" destOrd="0" presId="urn:microsoft.com/office/officeart/2008/layout/NameandTitleOrganizationalChart"/>
    <dgm:cxn modelId="{787B6CF6-E1C1-4929-AC1C-F7817441182E}" type="presParOf" srcId="{F75838CD-431E-463E-8CE9-116D22AE31CE}" destId="{BF6A9C69-80BE-44C8-B885-1F61477AC544}" srcOrd="0" destOrd="0" presId="urn:microsoft.com/office/officeart/2008/layout/NameandTitleOrganizationalChart"/>
    <dgm:cxn modelId="{DC0468EB-3B0C-428C-81F8-090396D38E2D}" type="presParOf" srcId="{BF6A9C69-80BE-44C8-B885-1F61477AC544}" destId="{6F07F117-2430-4B13-BB1D-86E9EECD9CAE}" srcOrd="0" destOrd="0" presId="urn:microsoft.com/office/officeart/2008/layout/NameandTitleOrganizationalChart"/>
    <dgm:cxn modelId="{F52F32DE-DCD8-49AA-8F85-227D2EFD382B}" type="presParOf" srcId="{BF6A9C69-80BE-44C8-B885-1F61477AC544}" destId="{1CF29F27-E72F-417B-AFC0-48F4FFAFBA95}" srcOrd="1" destOrd="0" presId="urn:microsoft.com/office/officeart/2008/layout/NameandTitleOrganizationalChart"/>
    <dgm:cxn modelId="{6F42D49A-BC86-46BF-A775-0C8AD73AACB7}" type="presParOf" srcId="{BF6A9C69-80BE-44C8-B885-1F61477AC544}" destId="{A6888879-6D9D-4382-8E88-45BEAAEEA7A8}" srcOrd="2" destOrd="0" presId="urn:microsoft.com/office/officeart/2008/layout/NameandTitleOrganizationalChart"/>
    <dgm:cxn modelId="{854F84D0-995E-427B-92C2-91193DDA1667}" type="presParOf" srcId="{F75838CD-431E-463E-8CE9-116D22AE31CE}" destId="{2B70575F-AC91-4E43-8D4C-EBCDB4330178}" srcOrd="1" destOrd="0" presId="urn:microsoft.com/office/officeart/2008/layout/NameandTitleOrganizationalChart"/>
    <dgm:cxn modelId="{9CFA2B87-8571-4DC5-A046-F494641D2374}" type="presParOf" srcId="{2B70575F-AC91-4E43-8D4C-EBCDB4330178}" destId="{74E42BC4-5BAF-46C1-9FFF-C2584877F7F9}" srcOrd="0" destOrd="0" presId="urn:microsoft.com/office/officeart/2008/layout/NameandTitleOrganizationalChart"/>
    <dgm:cxn modelId="{3D6F6BC4-611C-4EBF-8A82-2761B10A00AD}" type="presParOf" srcId="{2B70575F-AC91-4E43-8D4C-EBCDB4330178}" destId="{75C59667-6F1D-4C46-B733-222FF32F779B}" srcOrd="1" destOrd="0" presId="urn:microsoft.com/office/officeart/2008/layout/NameandTitleOrganizationalChart"/>
    <dgm:cxn modelId="{D63D33A6-3A08-4B96-AB11-EA05DB38F0CF}" type="presParOf" srcId="{75C59667-6F1D-4C46-B733-222FF32F779B}" destId="{3FDD1D57-4C50-4963-9987-5F7CA841E0C4}" srcOrd="0" destOrd="0" presId="urn:microsoft.com/office/officeart/2008/layout/NameandTitleOrganizationalChart"/>
    <dgm:cxn modelId="{5DFC0184-E5C7-440B-A31A-D750370785DE}" type="presParOf" srcId="{3FDD1D57-4C50-4963-9987-5F7CA841E0C4}" destId="{FB57459D-7227-43DC-8334-E2E937CCF794}" srcOrd="0" destOrd="0" presId="urn:microsoft.com/office/officeart/2008/layout/NameandTitleOrganizationalChart"/>
    <dgm:cxn modelId="{A0691D44-C0D4-489F-9C68-4DA85CDB057A}" type="presParOf" srcId="{3FDD1D57-4C50-4963-9987-5F7CA841E0C4}" destId="{D36D2181-27F3-4B3E-A0D4-5B445C6AD940}" srcOrd="1" destOrd="0" presId="urn:microsoft.com/office/officeart/2008/layout/NameandTitleOrganizationalChart"/>
    <dgm:cxn modelId="{BCC50CB9-BFD2-4A24-B1D6-8BACE25FDA60}" type="presParOf" srcId="{3FDD1D57-4C50-4963-9987-5F7CA841E0C4}" destId="{90B5D79A-87D1-4FD2-9388-532DA3D61FBC}" srcOrd="2" destOrd="0" presId="urn:microsoft.com/office/officeart/2008/layout/NameandTitleOrganizationalChart"/>
    <dgm:cxn modelId="{8D72EEAC-F3EB-491C-AE1C-A56EBCA2C676}" type="presParOf" srcId="{75C59667-6F1D-4C46-B733-222FF32F779B}" destId="{4B0D184E-F675-404F-9914-F6C23A9C0A02}" srcOrd="1" destOrd="0" presId="urn:microsoft.com/office/officeart/2008/layout/NameandTitleOrganizationalChart"/>
    <dgm:cxn modelId="{9EDD67E4-C583-4181-8505-0F9933D561BE}" type="presParOf" srcId="{4B0D184E-F675-404F-9914-F6C23A9C0A02}" destId="{9C855940-7EAF-42AF-B3D1-E427AD87AA15}" srcOrd="0" destOrd="0" presId="urn:microsoft.com/office/officeart/2008/layout/NameandTitleOrganizationalChart"/>
    <dgm:cxn modelId="{5489B00B-7A9C-4B45-B5B5-958454001EEE}" type="presParOf" srcId="{4B0D184E-F675-404F-9914-F6C23A9C0A02}" destId="{BF9A2672-1AEE-4855-9147-48C317C2534C}" srcOrd="1" destOrd="0" presId="urn:microsoft.com/office/officeart/2008/layout/NameandTitleOrganizationalChart"/>
    <dgm:cxn modelId="{1C7267F0-0D31-460C-9B7B-918D77190BE8}" type="presParOf" srcId="{BF9A2672-1AEE-4855-9147-48C317C2534C}" destId="{38371D09-158A-44D6-88FB-FB240D89F996}" srcOrd="0" destOrd="0" presId="urn:microsoft.com/office/officeart/2008/layout/NameandTitleOrganizationalChart"/>
    <dgm:cxn modelId="{DF8B88DB-3D04-42B7-951D-5ABC781872FF}" type="presParOf" srcId="{38371D09-158A-44D6-88FB-FB240D89F996}" destId="{1A8F7A5F-5CED-41E7-BDAF-7C7D895989A5}" srcOrd="0" destOrd="0" presId="urn:microsoft.com/office/officeart/2008/layout/NameandTitleOrganizationalChart"/>
    <dgm:cxn modelId="{7BAA1EC1-5601-4399-8F65-DDCA29DDD9EA}" type="presParOf" srcId="{38371D09-158A-44D6-88FB-FB240D89F996}" destId="{2AC792D7-7E62-425E-94D6-7BA391E0D8FE}" srcOrd="1" destOrd="0" presId="urn:microsoft.com/office/officeart/2008/layout/NameandTitleOrganizationalChart"/>
    <dgm:cxn modelId="{0CB31B66-5412-4E3A-9314-2A94233EFCC6}" type="presParOf" srcId="{38371D09-158A-44D6-88FB-FB240D89F996}" destId="{9422F7BB-9FDA-47E1-91AA-E3842679EEB3}" srcOrd="2" destOrd="0" presId="urn:microsoft.com/office/officeart/2008/layout/NameandTitleOrganizationalChart"/>
    <dgm:cxn modelId="{8FCFF2E4-0885-4842-ABE8-F7CDD4D99BED}" type="presParOf" srcId="{BF9A2672-1AEE-4855-9147-48C317C2534C}" destId="{2B9D65FB-E181-4CB6-ACC8-B30F212DEEF5}" srcOrd="1" destOrd="0" presId="urn:microsoft.com/office/officeart/2008/layout/NameandTitleOrganizationalChart"/>
    <dgm:cxn modelId="{A280FC0A-8178-4BCE-8B95-0327A984DFAC}" type="presParOf" srcId="{BF9A2672-1AEE-4855-9147-48C317C2534C}" destId="{047C52DE-359D-423F-9824-85B724BE3DBD}" srcOrd="2" destOrd="0" presId="urn:microsoft.com/office/officeart/2008/layout/NameandTitleOrganizationalChart"/>
    <dgm:cxn modelId="{00AFF2BA-0A1B-4F49-97C9-6EE3E229BAA2}" type="presParOf" srcId="{75C59667-6F1D-4C46-B733-222FF32F779B}" destId="{2AC43734-ED43-4AFB-8458-62AA5EE1E8EA}" srcOrd="2" destOrd="0" presId="urn:microsoft.com/office/officeart/2008/layout/NameandTitleOrganizationalChart"/>
    <dgm:cxn modelId="{0F2E448D-5A57-4C4A-B873-41611FADADCF}" type="presParOf" srcId="{F75838CD-431E-463E-8CE9-116D22AE31CE}" destId="{8CD87A50-C41F-4625-9CD7-DA3F4FE994BE}" srcOrd="2" destOrd="0" presId="urn:microsoft.com/office/officeart/2008/layout/NameandTitleOrganizationalChart"/>
    <dgm:cxn modelId="{3D359D72-E7FA-4E2B-BB7D-D5896F0FD134}" type="presParOf" srcId="{3E435DFE-8A91-49E0-91BD-CD3EAB2E9600}" destId="{09302932-CF32-4CBC-8660-880040BCF14F}" srcOrd="2" destOrd="0" presId="urn:microsoft.com/office/officeart/2008/layout/NameandTitleOrganizationalChart"/>
    <dgm:cxn modelId="{4366AF34-B9CA-4BB5-9FF6-D4D1A6736AD9}" type="presParOf" srcId="{BF2B5F3B-25F4-4C0F-B4CE-2B817CCF3633}" destId="{A7E596CB-2156-47AA-A6D5-46ECDBD5C111}" srcOrd="2" destOrd="0" presId="urn:microsoft.com/office/officeart/2008/layout/NameandTitleOrganizationalChart"/>
    <dgm:cxn modelId="{CE03CA0E-1EE3-4291-BE68-8655425EA846}" type="presParOf" srcId="{DB35C420-C371-4726-AB43-4EC0C399D811}" destId="{301E6108-22AF-44FC-8FD0-23B867DAF489}" srcOrd="2" destOrd="0" presId="urn:microsoft.com/office/officeart/2008/layout/NameandTitleOrganizationalChart"/>
    <dgm:cxn modelId="{7E261A04-402C-4B2B-9AC5-C6D4B5393FB0}" type="presParOf" srcId="{DB35C420-C371-4726-AB43-4EC0C399D811}" destId="{60E4B9D4-B030-4748-9E41-AE6882328402}" srcOrd="3" destOrd="0" presId="urn:microsoft.com/office/officeart/2008/layout/NameandTitleOrganizationalChart"/>
    <dgm:cxn modelId="{1F21B6B8-4825-44AA-8062-B691FDA7E22A}" type="presParOf" srcId="{60E4B9D4-B030-4748-9E41-AE6882328402}" destId="{BF854984-4F67-43A8-8B59-CBE6CB31E962}" srcOrd="0" destOrd="0" presId="urn:microsoft.com/office/officeart/2008/layout/NameandTitleOrganizationalChart"/>
    <dgm:cxn modelId="{0D1C7405-E24D-440B-9DE0-A13891A9544D}" type="presParOf" srcId="{BF854984-4F67-43A8-8B59-CBE6CB31E962}" destId="{8777BF70-A1AB-425A-95C3-D81F40940F13}" srcOrd="0" destOrd="0" presId="urn:microsoft.com/office/officeart/2008/layout/NameandTitleOrganizationalChart"/>
    <dgm:cxn modelId="{B6E63097-A3D0-4136-ADBC-4BC8E92B57D0}" type="presParOf" srcId="{BF854984-4F67-43A8-8B59-CBE6CB31E962}" destId="{CF20F8D9-EECE-4B86-B140-E7558242B7C1}" srcOrd="1" destOrd="0" presId="urn:microsoft.com/office/officeart/2008/layout/NameandTitleOrganizationalChart"/>
    <dgm:cxn modelId="{C015CA45-D573-4DD1-B9C7-420610C556EF}" type="presParOf" srcId="{BF854984-4F67-43A8-8B59-CBE6CB31E962}" destId="{B6D094A7-92A5-46CE-A0CD-AE1DF153DD4B}" srcOrd="2" destOrd="0" presId="urn:microsoft.com/office/officeart/2008/layout/NameandTitleOrganizationalChart"/>
    <dgm:cxn modelId="{3B31EDC7-6AC4-48B0-BFEB-CA18072F5922}" type="presParOf" srcId="{60E4B9D4-B030-4748-9E41-AE6882328402}" destId="{DD5C585B-7CDF-4353-90C3-11E77B4B5FEE}" srcOrd="1" destOrd="0" presId="urn:microsoft.com/office/officeart/2008/layout/NameandTitleOrganizationalChart"/>
    <dgm:cxn modelId="{680A5E9E-45EF-4EB6-96E5-6F5FF5D1F225}" type="presParOf" srcId="{DD5C585B-7CDF-4353-90C3-11E77B4B5FEE}" destId="{0B646C8D-28D3-49F9-B7A9-0BF4D99718F1}" srcOrd="0" destOrd="0" presId="urn:microsoft.com/office/officeart/2008/layout/NameandTitleOrganizationalChart"/>
    <dgm:cxn modelId="{174E8B0D-5C70-4E11-A4F1-22CD38C7CEF9}" type="presParOf" srcId="{DD5C585B-7CDF-4353-90C3-11E77B4B5FEE}" destId="{E02E5F9A-1601-486E-8AE2-2D98673BA0C4}" srcOrd="1" destOrd="0" presId="urn:microsoft.com/office/officeart/2008/layout/NameandTitleOrganizationalChart"/>
    <dgm:cxn modelId="{5F01AE9B-0E07-4A98-A6B0-4C3FD4AA8144}" type="presParOf" srcId="{E02E5F9A-1601-486E-8AE2-2D98673BA0C4}" destId="{FDC2D8E5-8090-4589-BB9B-4879A668BE51}" srcOrd="0" destOrd="0" presId="urn:microsoft.com/office/officeart/2008/layout/NameandTitleOrganizationalChart"/>
    <dgm:cxn modelId="{AB16EA04-3676-4DB8-8337-74F00D660C56}" type="presParOf" srcId="{FDC2D8E5-8090-4589-BB9B-4879A668BE51}" destId="{1E336934-DA18-48EA-A407-12F086D14164}" srcOrd="0" destOrd="0" presId="urn:microsoft.com/office/officeart/2008/layout/NameandTitleOrganizationalChart"/>
    <dgm:cxn modelId="{1D19A74C-22CF-4738-8ADE-85D2397679C0}" type="presParOf" srcId="{FDC2D8E5-8090-4589-BB9B-4879A668BE51}" destId="{291DCB78-D0EB-4A31-A5F2-C75A118BFF81}" srcOrd="1" destOrd="0" presId="urn:microsoft.com/office/officeart/2008/layout/NameandTitleOrganizationalChart"/>
    <dgm:cxn modelId="{74241F34-89C6-4B49-891B-EC492F2CB343}" type="presParOf" srcId="{FDC2D8E5-8090-4589-BB9B-4879A668BE51}" destId="{8B0F715D-5E48-474A-BD90-D8FFE28A3290}" srcOrd="2" destOrd="0" presId="urn:microsoft.com/office/officeart/2008/layout/NameandTitleOrganizationalChart"/>
    <dgm:cxn modelId="{83D93BB8-0B93-4491-86CF-6BABB61C4EED}" type="presParOf" srcId="{E02E5F9A-1601-486E-8AE2-2D98673BA0C4}" destId="{9D0651C1-66FC-4610-BF53-3A649054D716}" srcOrd="1" destOrd="0" presId="urn:microsoft.com/office/officeart/2008/layout/NameandTitleOrganizationalChart"/>
    <dgm:cxn modelId="{8E4E3B2C-7705-452A-ABC2-2D8011A039E2}" type="presParOf" srcId="{9D0651C1-66FC-4610-BF53-3A649054D716}" destId="{15728BE7-E3DD-4E9A-880A-DEFD68C4C179}" srcOrd="0" destOrd="0" presId="urn:microsoft.com/office/officeart/2008/layout/NameandTitleOrganizationalChart"/>
    <dgm:cxn modelId="{701EC23E-AA31-4360-8F01-E07FBD84E2CE}" type="presParOf" srcId="{9D0651C1-66FC-4610-BF53-3A649054D716}" destId="{8EAF8ABF-F352-4FD3-A1A8-969C2E6D4753}" srcOrd="1" destOrd="0" presId="urn:microsoft.com/office/officeart/2008/layout/NameandTitleOrganizationalChart"/>
    <dgm:cxn modelId="{8B63B4FB-EA58-4DEC-A078-9D41B01E69AB}" type="presParOf" srcId="{8EAF8ABF-F352-4FD3-A1A8-969C2E6D4753}" destId="{5EEB6C15-D96F-4944-A46A-1A666A92C21B}" srcOrd="0" destOrd="0" presId="urn:microsoft.com/office/officeart/2008/layout/NameandTitleOrganizationalChart"/>
    <dgm:cxn modelId="{27697F9B-70B3-4BEE-AAC6-6CA6D5D7854D}" type="presParOf" srcId="{5EEB6C15-D96F-4944-A46A-1A666A92C21B}" destId="{48786706-C4A4-49BF-A25C-7CD6B95CD7F6}" srcOrd="0" destOrd="0" presId="urn:microsoft.com/office/officeart/2008/layout/NameandTitleOrganizationalChart"/>
    <dgm:cxn modelId="{CA48E805-A6CE-4FDD-8B72-70426E4FF016}" type="presParOf" srcId="{5EEB6C15-D96F-4944-A46A-1A666A92C21B}" destId="{A8B1FB4A-ECFA-4F17-8AE3-393233A04983}" srcOrd="1" destOrd="0" presId="urn:microsoft.com/office/officeart/2008/layout/NameandTitleOrganizationalChart"/>
    <dgm:cxn modelId="{6E9A2849-C579-492C-B936-5B791AEA3B86}" type="presParOf" srcId="{5EEB6C15-D96F-4944-A46A-1A666A92C21B}" destId="{8BC50DEF-C88F-4EA3-AE0D-49CF3A064538}" srcOrd="2" destOrd="0" presId="urn:microsoft.com/office/officeart/2008/layout/NameandTitleOrganizationalChart"/>
    <dgm:cxn modelId="{436E378E-B1FB-48DE-AA08-1BA1BAD188F7}" type="presParOf" srcId="{8EAF8ABF-F352-4FD3-A1A8-969C2E6D4753}" destId="{5C60144F-8801-4E7D-B717-801A99247420}" srcOrd="1" destOrd="0" presId="urn:microsoft.com/office/officeart/2008/layout/NameandTitleOrganizationalChart"/>
    <dgm:cxn modelId="{AF15D716-F9E2-4004-BB46-541C1464D568}" type="presParOf" srcId="{5C60144F-8801-4E7D-B717-801A99247420}" destId="{FC1E2513-5DB2-4F21-8F4A-78AD387F65A4}" srcOrd="0" destOrd="0" presId="urn:microsoft.com/office/officeart/2008/layout/NameandTitleOrganizationalChart"/>
    <dgm:cxn modelId="{CEB1B82B-7A66-4212-B573-FB452780844A}" type="presParOf" srcId="{5C60144F-8801-4E7D-B717-801A99247420}" destId="{81BB31C2-F183-4A20-9AFE-8F7FD0D21439}" srcOrd="1" destOrd="0" presId="urn:microsoft.com/office/officeart/2008/layout/NameandTitleOrganizationalChart"/>
    <dgm:cxn modelId="{A226320C-445F-4E5D-BD54-5481381E894A}" type="presParOf" srcId="{81BB31C2-F183-4A20-9AFE-8F7FD0D21439}" destId="{67EEACE8-D3DF-4847-9B9B-EA2AB81B7E90}" srcOrd="0" destOrd="0" presId="urn:microsoft.com/office/officeart/2008/layout/NameandTitleOrganizationalChart"/>
    <dgm:cxn modelId="{893EC52E-2E1E-4E33-B552-B9D96F1FAB1E}" type="presParOf" srcId="{67EEACE8-D3DF-4847-9B9B-EA2AB81B7E90}" destId="{5852872D-DC4A-4389-B293-20F684D30048}" srcOrd="0" destOrd="0" presId="urn:microsoft.com/office/officeart/2008/layout/NameandTitleOrganizationalChart"/>
    <dgm:cxn modelId="{0FBCB299-4AB7-4D66-8E97-49132688338E}" type="presParOf" srcId="{67EEACE8-D3DF-4847-9B9B-EA2AB81B7E90}" destId="{154A6B51-DF83-4A81-A959-9EB2BE4DD425}" srcOrd="1" destOrd="0" presId="urn:microsoft.com/office/officeart/2008/layout/NameandTitleOrganizationalChart"/>
    <dgm:cxn modelId="{1C7E7192-C155-4D82-AA86-9F1508F59A3A}" type="presParOf" srcId="{67EEACE8-D3DF-4847-9B9B-EA2AB81B7E90}" destId="{E85B1965-1BD4-47C0-BB5A-E728503AF8A5}" srcOrd="2" destOrd="0" presId="urn:microsoft.com/office/officeart/2008/layout/NameandTitleOrganizationalChart"/>
    <dgm:cxn modelId="{6DB4F4E6-FB47-47FB-8F59-2CFF6E371430}" type="presParOf" srcId="{81BB31C2-F183-4A20-9AFE-8F7FD0D21439}" destId="{B97E645A-D602-4A36-9022-7A3880710E2B}" srcOrd="1" destOrd="0" presId="urn:microsoft.com/office/officeart/2008/layout/NameandTitleOrganizationalChart"/>
    <dgm:cxn modelId="{5237408A-182D-4043-AF63-1BF31B2F6B72}" type="presParOf" srcId="{B97E645A-D602-4A36-9022-7A3880710E2B}" destId="{5DD56790-5398-4666-8721-2423F4B1B1C9}" srcOrd="0" destOrd="0" presId="urn:microsoft.com/office/officeart/2008/layout/NameandTitleOrganizationalChart"/>
    <dgm:cxn modelId="{106DE5D4-5230-4264-BD1E-FF435B92F0C1}" type="presParOf" srcId="{B97E645A-D602-4A36-9022-7A3880710E2B}" destId="{40520886-F90D-4D86-AE62-B87A7ADF8EF3}" srcOrd="1" destOrd="0" presId="urn:microsoft.com/office/officeart/2008/layout/NameandTitleOrganizationalChart"/>
    <dgm:cxn modelId="{265D5CF2-B1EB-4854-AAB2-42283D67B5CC}" type="presParOf" srcId="{40520886-F90D-4D86-AE62-B87A7ADF8EF3}" destId="{6F51B502-1B41-41F9-85CA-D13D46FAF9AF}" srcOrd="0" destOrd="0" presId="urn:microsoft.com/office/officeart/2008/layout/NameandTitleOrganizationalChart"/>
    <dgm:cxn modelId="{678C2425-E2A9-471F-8504-F257711843B1}" type="presParOf" srcId="{6F51B502-1B41-41F9-85CA-D13D46FAF9AF}" destId="{764A0A50-9DBC-47AC-85BC-3F189BF4DDA9}" srcOrd="0" destOrd="0" presId="urn:microsoft.com/office/officeart/2008/layout/NameandTitleOrganizationalChart"/>
    <dgm:cxn modelId="{DA12DF13-C0E5-4D5E-B9C8-66CBC4912D1A}" type="presParOf" srcId="{6F51B502-1B41-41F9-85CA-D13D46FAF9AF}" destId="{3685C0AA-7F21-41DB-9CB3-D7448138565B}" srcOrd="1" destOrd="0" presId="urn:microsoft.com/office/officeart/2008/layout/NameandTitleOrganizationalChart"/>
    <dgm:cxn modelId="{D4BD36F5-8134-4C16-8D36-C96E91A28853}" type="presParOf" srcId="{6F51B502-1B41-41F9-85CA-D13D46FAF9AF}" destId="{706A738D-B8EF-403C-B742-4AE93A9A6F1F}" srcOrd="2" destOrd="0" presId="urn:microsoft.com/office/officeart/2008/layout/NameandTitleOrganizationalChart"/>
    <dgm:cxn modelId="{A87A785E-5A02-4079-98B1-8CEF0B8A8647}" type="presParOf" srcId="{40520886-F90D-4D86-AE62-B87A7ADF8EF3}" destId="{A74BD8E6-0318-44AC-9883-012E002DA876}" srcOrd="1" destOrd="0" presId="urn:microsoft.com/office/officeart/2008/layout/NameandTitleOrganizationalChart"/>
    <dgm:cxn modelId="{7A996813-EFB0-4EB3-B456-816C3FD5488B}" type="presParOf" srcId="{A74BD8E6-0318-44AC-9883-012E002DA876}" destId="{5CAE4ECF-EC93-4D00-8511-346F0625E495}" srcOrd="0" destOrd="0" presId="urn:microsoft.com/office/officeart/2008/layout/NameandTitleOrganizationalChart"/>
    <dgm:cxn modelId="{72539FE2-6128-4B90-91F3-3AE796756CA5}" type="presParOf" srcId="{A74BD8E6-0318-44AC-9883-012E002DA876}" destId="{ADF4F0FA-015C-4711-A465-B8D04160DE70}" srcOrd="1" destOrd="0" presId="urn:microsoft.com/office/officeart/2008/layout/NameandTitleOrganizationalChart"/>
    <dgm:cxn modelId="{BF472F22-55C7-447F-AFCB-A9A64305D2D1}" type="presParOf" srcId="{ADF4F0FA-015C-4711-A465-B8D04160DE70}" destId="{BE5B6EAA-EF52-40F2-9D4A-125DAEDB4699}" srcOrd="0" destOrd="0" presId="urn:microsoft.com/office/officeart/2008/layout/NameandTitleOrganizationalChart"/>
    <dgm:cxn modelId="{D1161C52-7A28-43FA-ABF3-9CF3FA07211E}" type="presParOf" srcId="{BE5B6EAA-EF52-40F2-9D4A-125DAEDB4699}" destId="{AE5BA727-9FA0-417F-A15A-B0780BCB78EF}" srcOrd="0" destOrd="0" presId="urn:microsoft.com/office/officeart/2008/layout/NameandTitleOrganizationalChart"/>
    <dgm:cxn modelId="{077244AA-3848-427E-8313-2F2459E4AC4E}" type="presParOf" srcId="{BE5B6EAA-EF52-40F2-9D4A-125DAEDB4699}" destId="{AC7149FE-3C2E-48FB-B6E8-03755FD61C91}" srcOrd="1" destOrd="0" presId="urn:microsoft.com/office/officeart/2008/layout/NameandTitleOrganizationalChart"/>
    <dgm:cxn modelId="{746C6404-4C95-498B-81E0-D53050DB3522}" type="presParOf" srcId="{BE5B6EAA-EF52-40F2-9D4A-125DAEDB4699}" destId="{011DC618-1F5F-4F34-AAE4-71D6F56B044E}" srcOrd="2" destOrd="0" presId="urn:microsoft.com/office/officeart/2008/layout/NameandTitleOrganizationalChart"/>
    <dgm:cxn modelId="{34609701-0A70-4A4A-BBF6-CEE4E82255BA}" type="presParOf" srcId="{ADF4F0FA-015C-4711-A465-B8D04160DE70}" destId="{8DEF8CDB-7B55-4001-9631-47FD1ACF8337}" srcOrd="1" destOrd="0" presId="urn:microsoft.com/office/officeart/2008/layout/NameandTitleOrganizationalChart"/>
    <dgm:cxn modelId="{3BDA6E10-04EE-4EA4-AC96-99F309575FDD}" type="presParOf" srcId="{ADF4F0FA-015C-4711-A465-B8D04160DE70}" destId="{06012E6F-4AA6-4334-841B-E2C1A66E3C9B}" srcOrd="2" destOrd="0" presId="urn:microsoft.com/office/officeart/2008/layout/NameandTitleOrganizationalChart"/>
    <dgm:cxn modelId="{03804DEA-F475-4C56-91D1-8041CC5AED04}" type="presParOf" srcId="{40520886-F90D-4D86-AE62-B87A7ADF8EF3}" destId="{D2676D41-BD47-4D00-AC5B-C79645969AA8}" srcOrd="2" destOrd="0" presId="urn:microsoft.com/office/officeart/2008/layout/NameandTitleOrganizationalChart"/>
    <dgm:cxn modelId="{1BDE875C-E98C-4F51-9504-536983B9F35B}" type="presParOf" srcId="{81BB31C2-F183-4A20-9AFE-8F7FD0D21439}" destId="{BEE2B7F7-0468-40A1-BBF4-EC0BBD2633A9}" srcOrd="2" destOrd="0" presId="urn:microsoft.com/office/officeart/2008/layout/NameandTitleOrganizationalChart"/>
    <dgm:cxn modelId="{EE5DB7BE-3D04-4ADD-A94D-DD77AA394693}" type="presParOf" srcId="{8EAF8ABF-F352-4FD3-A1A8-969C2E6D4753}" destId="{5D93A9C9-A49D-4E99-A2A6-C567751C28B7}" srcOrd="2" destOrd="0" presId="urn:microsoft.com/office/officeart/2008/layout/NameandTitleOrganizationalChart"/>
    <dgm:cxn modelId="{49BE8C4B-B77D-4944-8430-DB362B51340E}" type="presParOf" srcId="{E02E5F9A-1601-486E-8AE2-2D98673BA0C4}" destId="{55FFFDDC-D7FB-4E02-B1A9-240697D0B0D5}" srcOrd="2" destOrd="0" presId="urn:microsoft.com/office/officeart/2008/layout/NameandTitleOrganizationalChart"/>
    <dgm:cxn modelId="{3315B51F-30FF-4627-AF62-A2EB14B879A2}" type="presParOf" srcId="{DD5C585B-7CDF-4353-90C3-11E77B4B5FEE}" destId="{3F4C65FA-AC64-41F8-AACB-9F40AECB800D}" srcOrd="2" destOrd="0" presId="urn:microsoft.com/office/officeart/2008/layout/NameandTitleOrganizationalChart"/>
    <dgm:cxn modelId="{56A2B68D-65FB-4EED-A2FE-15C4AAB6D590}" type="presParOf" srcId="{DD5C585B-7CDF-4353-90C3-11E77B4B5FEE}" destId="{BC28932E-D558-41BF-8D82-4BFF7C2C3593}" srcOrd="3" destOrd="0" presId="urn:microsoft.com/office/officeart/2008/layout/NameandTitleOrganizationalChart"/>
    <dgm:cxn modelId="{BC3C3ACD-311B-473F-8DAF-A0510CB9DE45}" type="presParOf" srcId="{BC28932E-D558-41BF-8D82-4BFF7C2C3593}" destId="{18C508DE-6E03-4C59-AC17-F281B1785D94}" srcOrd="0" destOrd="0" presId="urn:microsoft.com/office/officeart/2008/layout/NameandTitleOrganizationalChart"/>
    <dgm:cxn modelId="{97ADAA84-5150-4584-944B-F98873B18593}" type="presParOf" srcId="{18C508DE-6E03-4C59-AC17-F281B1785D94}" destId="{A29A9393-423A-40C0-807A-8E1AEC90E81B}" srcOrd="0" destOrd="0" presId="urn:microsoft.com/office/officeart/2008/layout/NameandTitleOrganizationalChart"/>
    <dgm:cxn modelId="{7B34AF22-8A9A-45FF-A41B-922AC3A5D661}" type="presParOf" srcId="{18C508DE-6E03-4C59-AC17-F281B1785D94}" destId="{0C5740BB-F897-47D5-ADF5-A02A68FC6E11}" srcOrd="1" destOrd="0" presId="urn:microsoft.com/office/officeart/2008/layout/NameandTitleOrganizationalChart"/>
    <dgm:cxn modelId="{D0288761-0C06-4EAE-984A-0099C70D958E}" type="presParOf" srcId="{18C508DE-6E03-4C59-AC17-F281B1785D94}" destId="{FA24A723-9BBA-4BB8-B02D-63BD676FB41D}" srcOrd="2" destOrd="0" presId="urn:microsoft.com/office/officeart/2008/layout/NameandTitleOrganizationalChart"/>
    <dgm:cxn modelId="{798CE5D8-7A87-4A1F-B59E-885247B58248}" type="presParOf" srcId="{BC28932E-D558-41BF-8D82-4BFF7C2C3593}" destId="{A4FAB0B3-0D88-4B19-8ACB-0B073A29D2DA}" srcOrd="1" destOrd="0" presId="urn:microsoft.com/office/officeart/2008/layout/NameandTitleOrganizationalChart"/>
    <dgm:cxn modelId="{5CE5BF0F-946A-46ED-871F-60E615DF6393}" type="presParOf" srcId="{A4FAB0B3-0D88-4B19-8ACB-0B073A29D2DA}" destId="{041FA4FE-AD67-4951-BD87-2A3C51E5C879}" srcOrd="0" destOrd="0" presId="urn:microsoft.com/office/officeart/2008/layout/NameandTitleOrganizationalChart"/>
    <dgm:cxn modelId="{9DBA11A4-9575-4E97-AA30-F53577B1F4B8}" type="presParOf" srcId="{A4FAB0B3-0D88-4B19-8ACB-0B073A29D2DA}" destId="{107BD9C4-1FA1-4D29-B5A2-959AA92DA6F8}" srcOrd="1" destOrd="0" presId="urn:microsoft.com/office/officeart/2008/layout/NameandTitleOrganizationalChart"/>
    <dgm:cxn modelId="{7B4F72C8-A043-499C-A924-D816244364CD}" type="presParOf" srcId="{107BD9C4-1FA1-4D29-B5A2-959AA92DA6F8}" destId="{D3BABD1D-72AB-456F-80DB-821E29F38004}" srcOrd="0" destOrd="0" presId="urn:microsoft.com/office/officeart/2008/layout/NameandTitleOrganizationalChart"/>
    <dgm:cxn modelId="{5DB998EB-6F5D-4187-91AD-BB731F0E60FC}" type="presParOf" srcId="{D3BABD1D-72AB-456F-80DB-821E29F38004}" destId="{83D1BFCB-651A-4560-AF7F-5EAEEB182F83}" srcOrd="0" destOrd="0" presId="urn:microsoft.com/office/officeart/2008/layout/NameandTitleOrganizationalChart"/>
    <dgm:cxn modelId="{283BC742-AF83-4059-98B0-9EE170660435}" type="presParOf" srcId="{D3BABD1D-72AB-456F-80DB-821E29F38004}" destId="{04D56551-9BA5-4989-99EB-86B963CC3DFB}" srcOrd="1" destOrd="0" presId="urn:microsoft.com/office/officeart/2008/layout/NameandTitleOrganizationalChart"/>
    <dgm:cxn modelId="{1F6B8617-5914-4861-950A-CBDCB29C0EB5}" type="presParOf" srcId="{D3BABD1D-72AB-456F-80DB-821E29F38004}" destId="{354FE498-4D37-41E4-86DF-2D25ACC269A8}" srcOrd="2" destOrd="0" presId="urn:microsoft.com/office/officeart/2008/layout/NameandTitleOrganizationalChart"/>
    <dgm:cxn modelId="{E45F7F79-DD07-4482-AC88-784E316A1417}" type="presParOf" srcId="{107BD9C4-1FA1-4D29-B5A2-959AA92DA6F8}" destId="{9376367A-6BC0-47D5-954C-E8B59803C790}" srcOrd="1" destOrd="0" presId="urn:microsoft.com/office/officeart/2008/layout/NameandTitleOrganizationalChart"/>
    <dgm:cxn modelId="{8B564295-4900-42C8-8FDC-80A367074BF4}" type="presParOf" srcId="{9376367A-6BC0-47D5-954C-E8B59803C790}" destId="{75BA1FA7-5946-4BF8-9873-89227D14678D}" srcOrd="0" destOrd="0" presId="urn:microsoft.com/office/officeart/2008/layout/NameandTitleOrganizationalChart"/>
    <dgm:cxn modelId="{22E93DA3-8112-42AB-9601-87ECC0359D56}" type="presParOf" srcId="{9376367A-6BC0-47D5-954C-E8B59803C790}" destId="{BF9FAFF0-A65F-4B79-9285-7F0052D21E4C}" srcOrd="1" destOrd="0" presId="urn:microsoft.com/office/officeart/2008/layout/NameandTitleOrganizationalChart"/>
    <dgm:cxn modelId="{10614C1D-3680-4244-BB2E-1FC78C858F5B}" type="presParOf" srcId="{BF9FAFF0-A65F-4B79-9285-7F0052D21E4C}" destId="{E3E58DBC-B756-40DC-B477-85A9BA18EC64}" srcOrd="0" destOrd="0" presId="urn:microsoft.com/office/officeart/2008/layout/NameandTitleOrganizationalChart"/>
    <dgm:cxn modelId="{576725A2-CDFA-4DCA-A55B-938C00E37D4F}" type="presParOf" srcId="{E3E58DBC-B756-40DC-B477-85A9BA18EC64}" destId="{D346B763-2F67-4922-9F43-033A89CF666E}" srcOrd="0" destOrd="0" presId="urn:microsoft.com/office/officeart/2008/layout/NameandTitleOrganizationalChart"/>
    <dgm:cxn modelId="{632E28B5-5879-44F7-A68E-32737387BFA9}" type="presParOf" srcId="{E3E58DBC-B756-40DC-B477-85A9BA18EC64}" destId="{9FBB6111-2217-440F-8435-690007922579}" srcOrd="1" destOrd="0" presId="urn:microsoft.com/office/officeart/2008/layout/NameandTitleOrganizationalChart"/>
    <dgm:cxn modelId="{9DFBE2B9-72E0-4DF8-8248-F14181CA9572}" type="presParOf" srcId="{E3E58DBC-B756-40DC-B477-85A9BA18EC64}" destId="{4FE4C1B4-35BE-4587-8369-712ED5309993}" srcOrd="2" destOrd="0" presId="urn:microsoft.com/office/officeart/2008/layout/NameandTitleOrganizationalChart"/>
    <dgm:cxn modelId="{834F719E-61F8-4E96-A640-8B5D73C09F3F}" type="presParOf" srcId="{BF9FAFF0-A65F-4B79-9285-7F0052D21E4C}" destId="{DF4E19C8-20AA-4E28-909E-12665E43110D}" srcOrd="1" destOrd="0" presId="urn:microsoft.com/office/officeart/2008/layout/NameandTitleOrganizationalChart"/>
    <dgm:cxn modelId="{EFEE6C91-ACD3-4AF9-8A46-3408BE511E51}" type="presParOf" srcId="{DF4E19C8-20AA-4E28-909E-12665E43110D}" destId="{C1670FF0-25B6-43A7-B8D3-918FDC77060C}" srcOrd="0" destOrd="0" presId="urn:microsoft.com/office/officeart/2008/layout/NameandTitleOrganizationalChart"/>
    <dgm:cxn modelId="{87D5AF79-4278-40A8-BBEE-769D42331359}" type="presParOf" srcId="{DF4E19C8-20AA-4E28-909E-12665E43110D}" destId="{97E1E3E9-C697-436D-9DA8-150E4AE5BEF0}" srcOrd="1" destOrd="0" presId="urn:microsoft.com/office/officeart/2008/layout/NameandTitleOrganizationalChart"/>
    <dgm:cxn modelId="{89427DDF-DE09-4A39-BD42-C79D128EBD6F}" type="presParOf" srcId="{97E1E3E9-C697-436D-9DA8-150E4AE5BEF0}" destId="{D7A49872-7022-455A-9BE2-515E15ED6D28}" srcOrd="0" destOrd="0" presId="urn:microsoft.com/office/officeart/2008/layout/NameandTitleOrganizationalChart"/>
    <dgm:cxn modelId="{85638BE7-A481-4A2A-9093-0A7445132DA5}" type="presParOf" srcId="{D7A49872-7022-455A-9BE2-515E15ED6D28}" destId="{A667DE2F-B94D-47A0-9669-36AC4ADE1C79}" srcOrd="0" destOrd="0" presId="urn:microsoft.com/office/officeart/2008/layout/NameandTitleOrganizationalChart"/>
    <dgm:cxn modelId="{DA80EC4E-2F0E-475A-A4D3-66AC4E4DE084}" type="presParOf" srcId="{D7A49872-7022-455A-9BE2-515E15ED6D28}" destId="{71DF6E09-AA2D-422A-97F6-251A86D8348E}" srcOrd="1" destOrd="0" presId="urn:microsoft.com/office/officeart/2008/layout/NameandTitleOrganizationalChart"/>
    <dgm:cxn modelId="{E0DCC7E6-E899-450B-B0C4-BF39C9D39144}" type="presParOf" srcId="{D7A49872-7022-455A-9BE2-515E15ED6D28}" destId="{9F993BE6-E41B-403B-9EF4-5EFA7CF0E37D}" srcOrd="2" destOrd="0" presId="urn:microsoft.com/office/officeart/2008/layout/NameandTitleOrganizationalChart"/>
    <dgm:cxn modelId="{98F01484-FAC3-4420-B4E7-627023C80E3F}" type="presParOf" srcId="{97E1E3E9-C697-436D-9DA8-150E4AE5BEF0}" destId="{2F6E727E-CF3D-4CEC-81F3-D93AC5F9E197}" srcOrd="1" destOrd="0" presId="urn:microsoft.com/office/officeart/2008/layout/NameandTitleOrganizationalChart"/>
    <dgm:cxn modelId="{64711084-B646-4072-B746-9564BA48313E}" type="presParOf" srcId="{97E1E3E9-C697-436D-9DA8-150E4AE5BEF0}" destId="{3C7B80B6-7D27-4A85-BFBB-397380C66196}" srcOrd="2" destOrd="0" presId="urn:microsoft.com/office/officeart/2008/layout/NameandTitleOrganizationalChart"/>
    <dgm:cxn modelId="{96FCC908-E24D-4A3A-9C84-6F23072DE357}" type="presParOf" srcId="{BF9FAFF0-A65F-4B79-9285-7F0052D21E4C}" destId="{F1B7AD75-BB4E-4980-9E97-4A2BCD8AF630}" srcOrd="2" destOrd="0" presId="urn:microsoft.com/office/officeart/2008/layout/NameandTitleOrganizationalChart"/>
    <dgm:cxn modelId="{7F3B9D05-966B-44F2-8B5C-499D1A1DBCC4}" type="presParOf" srcId="{107BD9C4-1FA1-4D29-B5A2-959AA92DA6F8}" destId="{3599045A-6D59-4661-A757-5420FAD9F45F}" srcOrd="2" destOrd="0" presId="urn:microsoft.com/office/officeart/2008/layout/NameandTitleOrganizationalChart"/>
    <dgm:cxn modelId="{E78E9FD8-2917-4B48-9C9F-812661108EFE}" type="presParOf" srcId="{BC28932E-D558-41BF-8D82-4BFF7C2C3593}" destId="{8876EA44-5186-4A3C-A7E8-02A745471106}" srcOrd="2" destOrd="0" presId="urn:microsoft.com/office/officeart/2008/layout/NameandTitleOrganizationalChart"/>
    <dgm:cxn modelId="{B16B9A2E-62F9-4673-8797-32949E67A868}" type="presParOf" srcId="{60E4B9D4-B030-4748-9E41-AE6882328402}" destId="{4688E0FA-30D1-47AA-924B-B5B78A2AB1ED}" srcOrd="2" destOrd="0" presId="urn:microsoft.com/office/officeart/2008/layout/NameandTitleOrganizationalChart"/>
    <dgm:cxn modelId="{8B0D8206-B14A-418B-966E-11E311754AE2}" type="presParOf" srcId="{ABD5F45F-089B-4979-83F1-FCE13CAC178B}" destId="{E5B04428-A689-4E32-A40B-559CE898D8FA}" srcOrd="2" destOrd="0" presId="urn:microsoft.com/office/officeart/2008/layout/NameandTitleOrganizationalChar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3E86B-A7C7-4A75-9A63-AEB9D2A5E39A}" type="datetimeFigureOut">
              <a:rPr lang="en-US" smtClean="0"/>
              <a:t>1/15/2016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926EE-CE7F-46EE-B32A-00E0847857A7}" type="slidenum">
              <a:rPr lang="en-US" smtClean="0"/>
              <a:t>‹#›</a:t>
            </a:fld>
            <a:endParaRPr lang="en-US" dirty="0"/>
          </a:p>
        </p:txBody>
      </p:sp>
    </p:spTree>
    <p:extLst>
      <p:ext uri="{BB962C8B-B14F-4D97-AF65-F5344CB8AC3E}">
        <p14:creationId xmlns:p14="http://schemas.microsoft.com/office/powerpoint/2010/main" val="42047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C5B5-84EC-4A8D-95E9-4F37B21B9CB8}"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5927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01F7AC-E053-4289-B3E7-8906E174AA2B}" type="slidenum">
              <a:rPr lang="en-US" altLang="en-US" smtClean="0"/>
              <a:pPr/>
              <a:t>17</a:t>
            </a:fld>
            <a:endParaRPr lang="en-US" altLang="en-US" smtClean="0"/>
          </a:p>
        </p:txBody>
      </p:sp>
    </p:spTree>
    <p:extLst>
      <p:ext uri="{BB962C8B-B14F-4D97-AF65-F5344CB8AC3E}">
        <p14:creationId xmlns:p14="http://schemas.microsoft.com/office/powerpoint/2010/main" val="236134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01F7AC-E053-4289-B3E7-8906E174AA2B}" type="slidenum">
              <a:rPr lang="en-US" altLang="en-US" smtClean="0"/>
              <a:pPr/>
              <a:t>18</a:t>
            </a:fld>
            <a:endParaRPr lang="en-US" altLang="en-US" smtClean="0"/>
          </a:p>
        </p:txBody>
      </p:sp>
    </p:spTree>
    <p:extLst>
      <p:ext uri="{BB962C8B-B14F-4D97-AF65-F5344CB8AC3E}">
        <p14:creationId xmlns:p14="http://schemas.microsoft.com/office/powerpoint/2010/main" val="150478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2888F4-0D07-4A15-9798-109BA8CC7880}" type="slidenum">
              <a:rPr lang="en-ZA" smtClean="0"/>
              <a:pPr>
                <a:defRPr/>
              </a:pPr>
              <a:t>29</a:t>
            </a:fld>
            <a:endParaRPr lang="en-ZA"/>
          </a:p>
        </p:txBody>
      </p:sp>
    </p:spTree>
    <p:extLst>
      <p:ext uri="{BB962C8B-B14F-4D97-AF65-F5344CB8AC3E}">
        <p14:creationId xmlns:p14="http://schemas.microsoft.com/office/powerpoint/2010/main" val="3369429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5311" y="4082242"/>
            <a:ext cx="5862437" cy="1693425"/>
          </a:xfrm>
        </p:spPr>
        <p:txBody>
          <a:bodyPr>
            <a:normAutofit/>
          </a:bodyPr>
          <a:lstStyle>
            <a:lvl1pPr algn="l">
              <a:lnSpc>
                <a:spcPct val="12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2657949" y="5530412"/>
            <a:ext cx="8534400" cy="825938"/>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8879" y="-66947"/>
            <a:ext cx="5705415" cy="6924947"/>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91" y="-189247"/>
            <a:ext cx="6470808" cy="2588323"/>
          </a:xfrm>
          <a:prstGeom prst="rect">
            <a:avLst/>
          </a:prstGeom>
        </p:spPr>
      </p:pic>
      <p:sp>
        <p:nvSpPr>
          <p:cNvPr id="12" name="Rectangle 11"/>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73743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3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0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38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33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82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48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1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64FED-176C-7041-9AB1-C30BA21FDC6A}" type="datetimeFigureOut">
              <a:rPr lang="en-US" smtClean="0">
                <a:solidFill>
                  <a:prstClr val="black">
                    <a:tint val="75000"/>
                  </a:prstClr>
                </a:solidFill>
              </a:rPr>
              <a:pPr/>
              <a:t>1/15/2016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70DD6-C84C-984E-83C8-F919C4C50C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6126164"/>
            <a:ext cx="12192000" cy="731836"/>
          </a:xfrm>
          <a:prstGeom prst="rect">
            <a:avLst/>
          </a:prstGeom>
          <a:solidFill>
            <a:srgbClr val="4F7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3466079" y="245242"/>
            <a:ext cx="8737600" cy="832071"/>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9BBB59">
                  <a:lumMod val="60000"/>
                  <a:lumOff val="40000"/>
                </a:srgbClr>
              </a:solidFill>
            </a:endParaRPr>
          </a:p>
        </p:txBody>
      </p:sp>
      <p:sp>
        <p:nvSpPr>
          <p:cNvPr id="2" name="Title Placeholder 1"/>
          <p:cNvSpPr>
            <a:spLocks noGrp="1"/>
          </p:cNvSpPr>
          <p:nvPr>
            <p:ph type="title"/>
          </p:nvPr>
        </p:nvSpPr>
        <p:spPr>
          <a:xfrm>
            <a:off x="913232" y="55674"/>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7EE64FED-176C-7041-9AB1-C30BA21FDC6A}" type="datetimeFigureOut">
              <a:rPr lang="en-US" smtClean="0">
                <a:solidFill>
                  <a:prstClr val="black">
                    <a:tint val="75000"/>
                  </a:prstClr>
                </a:solidFill>
              </a:rPr>
              <a:pPr defTabSz="457189"/>
              <a:t>1/15/2016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4F170DD6-C84C-984E-83C8-F919C4C50C3E}" type="slidenum">
              <a:rPr lang="en-US" smtClean="0">
                <a:solidFill>
                  <a:prstClr val="black">
                    <a:tint val="75000"/>
                  </a:prstClr>
                </a:solidFill>
              </a:rPr>
              <a:pPr defTabSz="457189"/>
              <a:t>‹#›</a:t>
            </a:fld>
            <a:endParaRPr lang="en-US" dirty="0">
              <a:solidFill>
                <a:prstClr val="black">
                  <a:tint val="75000"/>
                </a:prstClr>
              </a:solidFill>
            </a:endParaRPr>
          </a:p>
        </p:txBody>
      </p:sp>
      <p:pic>
        <p:nvPicPr>
          <p:cNvPr id="9" name="Picture 8"/>
          <p:cNvPicPr>
            <a:picLocks noChangeAspect="1"/>
          </p:cNvPicPr>
          <p:nvPr userDrawn="1"/>
        </p:nvPicPr>
        <p:blipFill>
          <a:blip r:embed="rId14" cstate="screen">
            <a:alphaModFix amt="62000"/>
            <a:extLst>
              <a:ext uri="{28A0092B-C50C-407E-A947-70E740481C1C}">
                <a14:useLocalDpi xmlns:a14="http://schemas.microsoft.com/office/drawing/2010/main"/>
              </a:ext>
            </a:extLst>
          </a:blip>
          <a:stretch>
            <a:fillRect/>
          </a:stretch>
        </p:blipFill>
        <p:spPr>
          <a:xfrm>
            <a:off x="10320259" y="4572000"/>
            <a:ext cx="1883420" cy="2286001"/>
          </a:xfrm>
          <a:prstGeom prst="rect">
            <a:avLst/>
          </a:prstGeom>
        </p:spPr>
      </p:pic>
    </p:spTree>
    <p:extLst>
      <p:ext uri="{BB962C8B-B14F-4D97-AF65-F5344CB8AC3E}">
        <p14:creationId xmlns:p14="http://schemas.microsoft.com/office/powerpoint/2010/main" val="55741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457189" rtl="0" eaLnBrk="1" latinLnBrk="0" hangingPunct="1">
        <a:spcBef>
          <a:spcPct val="0"/>
        </a:spcBef>
        <a:buNone/>
        <a:defRPr sz="3200" kern="120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85899"/>
            <a:ext cx="6374674" cy="1972102"/>
          </a:xfrm>
          <a:prstGeom prst="rect">
            <a:avLst/>
          </a:prstGeom>
          <a:solidFill>
            <a:srgbClr val="7B9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3200" b="1" dirty="0" smtClean="0">
                <a:solidFill>
                  <a:prstClr val="white"/>
                </a:solidFill>
              </a:rPr>
              <a:t>NEW SETA LANDSCAPE PROPOSAL (NSLP-2015)</a:t>
            </a:r>
          </a:p>
          <a:p>
            <a:pPr defTabSz="457189"/>
            <a:endParaRPr lang="en-US" sz="3200" b="1" dirty="0" smtClean="0">
              <a:solidFill>
                <a:prstClr val="white"/>
              </a:solidFill>
            </a:endParaRPr>
          </a:p>
          <a:p>
            <a:pPr algn="ctr" defTabSz="457189"/>
            <a:r>
              <a:rPr lang="en-US" sz="2000" b="1" dirty="0" smtClean="0">
                <a:solidFill>
                  <a:prstClr val="white"/>
                </a:solidFill>
              </a:rPr>
              <a:t>FP&amp;M SETA  PRESENTATION TO STAKEHOLDERS</a:t>
            </a:r>
            <a:br>
              <a:rPr lang="en-US" sz="2000" b="1" dirty="0" smtClean="0">
                <a:solidFill>
                  <a:prstClr val="white"/>
                </a:solidFill>
              </a:rPr>
            </a:br>
            <a:r>
              <a:rPr lang="en-US" sz="2000" b="1" dirty="0" smtClean="0">
                <a:solidFill>
                  <a:prstClr val="white"/>
                </a:solidFill>
              </a:rPr>
              <a:t> – JANUARY 2016</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2916" y="1458469"/>
            <a:ext cx="3528707" cy="3528707"/>
          </a:xfrm>
          <a:prstGeom prst="rect">
            <a:avLst/>
          </a:prstGeom>
        </p:spPr>
      </p:pic>
    </p:spTree>
    <p:extLst>
      <p:ext uri="{BB962C8B-B14F-4D97-AF65-F5344CB8AC3E}">
        <p14:creationId xmlns:p14="http://schemas.microsoft.com/office/powerpoint/2010/main" val="3914421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Alternatives Considered</a:t>
            </a:r>
            <a:endParaRPr lang="en-ZA" dirty="0"/>
          </a:p>
        </p:txBody>
      </p:sp>
      <p:sp>
        <p:nvSpPr>
          <p:cNvPr id="3" name="Content Placeholder 2"/>
          <p:cNvSpPr>
            <a:spLocks noGrp="1"/>
          </p:cNvSpPr>
          <p:nvPr>
            <p:ph idx="1"/>
          </p:nvPr>
        </p:nvSpPr>
        <p:spPr>
          <a:xfrm>
            <a:off x="455053" y="1291110"/>
            <a:ext cx="10972800" cy="4525963"/>
          </a:xfrm>
        </p:spPr>
        <p:txBody>
          <a:bodyPr>
            <a:normAutofit/>
          </a:bodyPr>
          <a:lstStyle/>
          <a:p>
            <a:pPr marL="0" lvl="2">
              <a:spcBef>
                <a:spcPct val="0"/>
              </a:spcBef>
              <a:buNone/>
            </a:pPr>
            <a:r>
              <a:rPr lang="en-GB" altLang="en-US" sz="2400" b="1" dirty="0">
                <a:solidFill>
                  <a:srgbClr val="000000"/>
                </a:solidFill>
              </a:rPr>
              <a:t>(a) Option 1: Minimal change </a:t>
            </a:r>
            <a:r>
              <a:rPr lang="en-GB" altLang="en-US" sz="2400" dirty="0">
                <a:solidFill>
                  <a:srgbClr val="000000"/>
                </a:solidFill>
              </a:rPr>
              <a:t>	</a:t>
            </a:r>
          </a:p>
          <a:p>
            <a:pPr marL="0" lvl="2">
              <a:spcBef>
                <a:spcPct val="0"/>
              </a:spcBef>
              <a:buNone/>
            </a:pPr>
            <a:r>
              <a:rPr lang="en-GB" altLang="en-US" sz="2400" dirty="0" smtClean="0">
                <a:solidFill>
                  <a:srgbClr val="000000"/>
                </a:solidFill>
              </a:rPr>
              <a:t>	Does </a:t>
            </a:r>
            <a:r>
              <a:rPr lang="en-GB" altLang="en-US" sz="2400" dirty="0">
                <a:solidFill>
                  <a:srgbClr val="000000"/>
                </a:solidFill>
              </a:rPr>
              <a:t>not address the problems</a:t>
            </a:r>
            <a:endParaRPr lang="en-ZA" altLang="en-US" sz="2400" dirty="0">
              <a:solidFill>
                <a:srgbClr val="000000"/>
              </a:solidFill>
            </a:endParaRPr>
          </a:p>
          <a:p>
            <a:pPr marL="0" lvl="2">
              <a:spcBef>
                <a:spcPct val="0"/>
              </a:spcBef>
              <a:buNone/>
            </a:pPr>
            <a:endParaRPr lang="en-GB" altLang="en-US" sz="2400" b="1" dirty="0">
              <a:solidFill>
                <a:srgbClr val="000000"/>
              </a:solidFill>
            </a:endParaRPr>
          </a:p>
          <a:p>
            <a:pPr marL="0" lvl="2">
              <a:spcBef>
                <a:spcPct val="0"/>
              </a:spcBef>
              <a:buNone/>
            </a:pPr>
            <a:r>
              <a:rPr lang="en-GB" altLang="en-US" sz="2400" b="1" dirty="0">
                <a:solidFill>
                  <a:srgbClr val="000000"/>
                </a:solidFill>
              </a:rPr>
              <a:t>(b) Option 2: Cluster SETAs </a:t>
            </a:r>
          </a:p>
          <a:p>
            <a:pPr marL="0" lvl="2">
              <a:spcBef>
                <a:spcPct val="0"/>
              </a:spcBef>
              <a:buNone/>
            </a:pPr>
            <a:r>
              <a:rPr lang="en-GB" altLang="en-US" sz="2400" dirty="0" smtClean="0">
                <a:solidFill>
                  <a:srgbClr val="000000"/>
                </a:solidFill>
              </a:rPr>
              <a:t>	Six </a:t>
            </a:r>
            <a:r>
              <a:rPr lang="en-GB" altLang="en-US" sz="2400" dirty="0">
                <a:solidFill>
                  <a:srgbClr val="000000"/>
                </a:solidFill>
              </a:rPr>
              <a:t>“mega-SETAs”, efficient BUT disruptive and skills not integrated into Post-School </a:t>
            </a:r>
            <a:r>
              <a:rPr lang="en-GB" altLang="en-US" sz="2400" dirty="0" smtClean="0">
                <a:solidFill>
                  <a:srgbClr val="000000"/>
                </a:solidFill>
              </a:rPr>
              <a:t/>
            </a:r>
            <a:br>
              <a:rPr lang="en-GB" altLang="en-US" sz="2400" dirty="0" smtClean="0">
                <a:solidFill>
                  <a:srgbClr val="000000"/>
                </a:solidFill>
              </a:rPr>
            </a:br>
            <a:r>
              <a:rPr lang="en-GB" altLang="en-US" sz="2400" dirty="0" smtClean="0">
                <a:solidFill>
                  <a:srgbClr val="000000"/>
                </a:solidFill>
              </a:rPr>
              <a:t>	Education </a:t>
            </a:r>
            <a:r>
              <a:rPr lang="en-GB" altLang="en-US" sz="2400" dirty="0">
                <a:solidFill>
                  <a:srgbClr val="000000"/>
                </a:solidFill>
              </a:rPr>
              <a:t>and Training (PSET) system; </a:t>
            </a:r>
            <a:r>
              <a:rPr lang="en-ZA" altLang="en-US" sz="2400" dirty="0">
                <a:solidFill>
                  <a:srgbClr val="000000"/>
                </a:solidFill>
              </a:rPr>
              <a:t>still a “silo” system</a:t>
            </a:r>
          </a:p>
          <a:p>
            <a:pPr marL="0" lvl="2">
              <a:spcBef>
                <a:spcPct val="0"/>
              </a:spcBef>
              <a:buNone/>
            </a:pPr>
            <a:endParaRPr lang="en-ZA" altLang="en-US" sz="2400" dirty="0">
              <a:solidFill>
                <a:srgbClr val="000000"/>
              </a:solidFill>
            </a:endParaRPr>
          </a:p>
          <a:p>
            <a:pPr marL="0" lvl="2">
              <a:spcBef>
                <a:spcPct val="0"/>
              </a:spcBef>
              <a:buNone/>
            </a:pPr>
            <a:r>
              <a:rPr lang="en-ZA" altLang="en-US" sz="2400" b="1" dirty="0">
                <a:solidFill>
                  <a:srgbClr val="000000"/>
                </a:solidFill>
              </a:rPr>
              <a:t>(c) </a:t>
            </a:r>
            <a:r>
              <a:rPr lang="en-GB" altLang="en-US" sz="2400" b="1" dirty="0">
                <a:solidFill>
                  <a:srgbClr val="000000"/>
                </a:solidFill>
              </a:rPr>
              <a:t>Option 3: Skills Council </a:t>
            </a:r>
          </a:p>
          <a:p>
            <a:pPr marL="0" lvl="2">
              <a:spcBef>
                <a:spcPct val="0"/>
              </a:spcBef>
              <a:buNone/>
            </a:pPr>
            <a:r>
              <a:rPr lang="en-ZA" altLang="en-US" sz="2400" dirty="0" smtClean="0">
                <a:solidFill>
                  <a:srgbClr val="000000"/>
                </a:solidFill>
              </a:rPr>
              <a:t>	One </a:t>
            </a:r>
            <a:r>
              <a:rPr lang="en-ZA" altLang="en-US" sz="2400" dirty="0">
                <a:solidFill>
                  <a:srgbClr val="000000"/>
                </a:solidFill>
              </a:rPr>
              <a:t>Council for skills,  functions to be performed by other bodies; still a “silo” </a:t>
            </a:r>
            <a:r>
              <a:rPr lang="en-ZA" altLang="en-US" sz="2400" dirty="0" smtClean="0">
                <a:solidFill>
                  <a:srgbClr val="000000"/>
                </a:solidFill>
              </a:rPr>
              <a:t/>
            </a:r>
            <a:br>
              <a:rPr lang="en-ZA" altLang="en-US" sz="2400" dirty="0" smtClean="0">
                <a:solidFill>
                  <a:srgbClr val="000000"/>
                </a:solidFill>
              </a:rPr>
            </a:br>
            <a:r>
              <a:rPr lang="en-ZA" altLang="en-US" sz="2400" dirty="0" smtClean="0">
                <a:solidFill>
                  <a:srgbClr val="000000"/>
                </a:solidFill>
              </a:rPr>
              <a:t>	system</a:t>
            </a:r>
            <a:endParaRPr lang="en-ZA" altLang="en-US" sz="2400" dirty="0">
              <a:solidFill>
                <a:srgbClr val="000000"/>
              </a:solidFill>
            </a:endParaRPr>
          </a:p>
          <a:p>
            <a:pPr marL="0" lvl="2">
              <a:spcBef>
                <a:spcPct val="0"/>
              </a:spcBef>
              <a:buNone/>
            </a:pPr>
            <a:endParaRPr lang="en-ZA" altLang="en-US" sz="2400" dirty="0">
              <a:solidFill>
                <a:srgbClr val="000000"/>
              </a:solidFill>
            </a:endParaRPr>
          </a:p>
          <a:p>
            <a:pPr marL="0" lvl="2">
              <a:spcBef>
                <a:spcPct val="0"/>
              </a:spcBef>
              <a:buNone/>
            </a:pPr>
            <a:r>
              <a:rPr lang="en-ZA" altLang="en-US" sz="2400" b="1" dirty="0">
                <a:solidFill>
                  <a:srgbClr val="000000"/>
                </a:solidFill>
              </a:rPr>
              <a:t>(d) Option 4: SETAs as an integral part of the larger </a:t>
            </a:r>
            <a:r>
              <a:rPr lang="en-ZA" altLang="en-US" sz="2400" b="1" dirty="0" smtClean="0">
                <a:solidFill>
                  <a:srgbClr val="000000"/>
                </a:solidFill>
              </a:rPr>
              <a:t>PSET </a:t>
            </a:r>
            <a:r>
              <a:rPr lang="en-ZA" altLang="en-US" sz="2400" b="1" dirty="0">
                <a:solidFill>
                  <a:srgbClr val="000000"/>
                </a:solidFill>
              </a:rPr>
              <a:t>system</a:t>
            </a:r>
          </a:p>
          <a:p>
            <a:endParaRPr lang="en-ZA" dirty="0"/>
          </a:p>
        </p:txBody>
      </p:sp>
    </p:spTree>
    <p:extLst>
      <p:ext uri="{BB962C8B-B14F-4D97-AF65-F5344CB8AC3E}">
        <p14:creationId xmlns:p14="http://schemas.microsoft.com/office/powerpoint/2010/main" val="26454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Option 4: Proposed</a:t>
            </a:r>
            <a:endParaRPr lang="en-ZA" dirty="0"/>
          </a:p>
        </p:txBody>
      </p:sp>
      <p:sp>
        <p:nvSpPr>
          <p:cNvPr id="3" name="Content Placeholder 2"/>
          <p:cNvSpPr>
            <a:spLocks noGrp="1"/>
          </p:cNvSpPr>
          <p:nvPr>
            <p:ph idx="1"/>
          </p:nvPr>
        </p:nvSpPr>
        <p:spPr>
          <a:xfrm>
            <a:off x="248992" y="1198674"/>
            <a:ext cx="10972800" cy="4525963"/>
          </a:xfrm>
        </p:spPr>
        <p:txBody>
          <a:bodyPr/>
          <a:lstStyle/>
          <a:p>
            <a:r>
              <a:rPr lang="en-ZA" altLang="en-US" sz="2400" b="1" u="sng" dirty="0">
                <a:solidFill>
                  <a:srgbClr val="000000"/>
                </a:solidFill>
                <a:latin typeface="Arial" panose="020B0604020202020204" pitchFamily="34" charset="0"/>
              </a:rPr>
              <a:t>SETAs as intermediaries: </a:t>
            </a:r>
            <a:r>
              <a:rPr lang="en-ZA" altLang="en-US" sz="2400" dirty="0" smtClean="0">
                <a:solidFill>
                  <a:srgbClr val="000000"/>
                </a:solidFill>
                <a:latin typeface="Arial" panose="020B0604020202020204" pitchFamily="34" charset="0"/>
              </a:rPr>
              <a:t>must </a:t>
            </a:r>
            <a:r>
              <a:rPr lang="en-ZA" altLang="en-US" sz="2400" dirty="0">
                <a:solidFill>
                  <a:srgbClr val="000000"/>
                </a:solidFill>
                <a:latin typeface="Arial" panose="020B0604020202020204" pitchFamily="34" charset="0"/>
              </a:rPr>
              <a:t>stand between the labour market </a:t>
            </a:r>
            <a:r>
              <a:rPr lang="en-ZA" altLang="en-US" sz="2400" dirty="0" smtClean="0">
                <a:solidFill>
                  <a:srgbClr val="000000"/>
                </a:solidFill>
                <a:latin typeface="Arial" panose="020B0604020202020204" pitchFamily="34" charset="0"/>
              </a:rPr>
              <a:t> (employers, labour unions, workers and pipeline learners) and </a:t>
            </a:r>
            <a:r>
              <a:rPr lang="en-ZA" altLang="en-US" sz="2400" dirty="0">
                <a:solidFill>
                  <a:srgbClr val="000000"/>
                </a:solidFill>
                <a:latin typeface="Arial" panose="020B0604020202020204" pitchFamily="34" charset="0"/>
              </a:rPr>
              <a:t>the public provider education and training system to facilitate communication and collaboration.</a:t>
            </a:r>
          </a:p>
          <a:p>
            <a:endParaRPr lang="en-ZA" dirty="0" smtClean="0"/>
          </a:p>
          <a:p>
            <a:endParaRPr lang="en-ZA" dirty="0"/>
          </a:p>
          <a:p>
            <a:endParaRPr lang="en-ZA" dirty="0"/>
          </a:p>
        </p:txBody>
      </p:sp>
      <p:graphicFrame>
        <p:nvGraphicFramePr>
          <p:cNvPr id="4" name="Diagram 3"/>
          <p:cNvGraphicFramePr/>
          <p:nvPr>
            <p:extLst>
              <p:ext uri="{D42A27DB-BD31-4B8C-83A1-F6EECF244321}">
                <p14:modId xmlns:p14="http://schemas.microsoft.com/office/powerpoint/2010/main" val="2772899427"/>
              </p:ext>
            </p:extLst>
          </p:nvPr>
        </p:nvGraphicFramePr>
        <p:xfrm>
          <a:off x="913232" y="2455975"/>
          <a:ext cx="8286750" cy="363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87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Option 4: Proposed</a:t>
            </a:r>
            <a:endParaRPr lang="en-ZA" dirty="0"/>
          </a:p>
        </p:txBody>
      </p:sp>
      <p:sp>
        <p:nvSpPr>
          <p:cNvPr id="3" name="Content Placeholder 2"/>
          <p:cNvSpPr>
            <a:spLocks noGrp="1"/>
          </p:cNvSpPr>
          <p:nvPr>
            <p:ph idx="1"/>
          </p:nvPr>
        </p:nvSpPr>
        <p:spPr>
          <a:xfrm>
            <a:off x="609600" y="1198674"/>
            <a:ext cx="10972800" cy="4525963"/>
          </a:xfrm>
        </p:spPr>
        <p:txBody>
          <a:bodyPr>
            <a:normAutofit/>
          </a:bodyPr>
          <a:lstStyle/>
          <a:p>
            <a:pPr>
              <a:defRPr/>
            </a:pPr>
            <a:r>
              <a:rPr lang="en-ZA" sz="2400" dirty="0">
                <a:solidFill>
                  <a:prstClr val="black"/>
                </a:solidFill>
                <a:latin typeface="Arial" charset="0"/>
                <a:cs typeface="Arial" charset="0"/>
              </a:rPr>
              <a:t>The primary roles </a:t>
            </a:r>
            <a:r>
              <a:rPr lang="en-ZA" sz="2400" dirty="0" smtClean="0">
                <a:solidFill>
                  <a:prstClr val="black"/>
                </a:solidFill>
                <a:latin typeface="Arial" charset="0"/>
                <a:cs typeface="Arial" charset="0"/>
              </a:rPr>
              <a:t>(as per White Paper) of </a:t>
            </a:r>
            <a:r>
              <a:rPr lang="en-ZA" sz="2400" dirty="0">
                <a:solidFill>
                  <a:prstClr val="black"/>
                </a:solidFill>
                <a:latin typeface="Arial" charset="0"/>
                <a:cs typeface="Arial" charset="0"/>
              </a:rPr>
              <a:t>SETAs post-2016 will be to:</a:t>
            </a:r>
          </a:p>
          <a:p>
            <a:pPr marL="742941" lvl="1" indent="-342900">
              <a:buFont typeface="Arial" pitchFamily="34" charset="0"/>
              <a:buChar char="•"/>
              <a:defRPr/>
            </a:pPr>
            <a:r>
              <a:rPr lang="en-ZA" sz="2400" dirty="0">
                <a:solidFill>
                  <a:prstClr val="black"/>
                </a:solidFill>
                <a:latin typeface="Arial" charset="0"/>
                <a:cs typeface="Arial" charset="0"/>
              </a:rPr>
              <a:t>Determine the skill needs of employers by occupation using the OFO in their </a:t>
            </a:r>
            <a:r>
              <a:rPr lang="en-ZA" sz="2400" dirty="0" smtClean="0">
                <a:solidFill>
                  <a:prstClr val="black"/>
                </a:solidFill>
                <a:latin typeface="Arial" charset="0"/>
                <a:cs typeface="Arial" charset="0"/>
              </a:rPr>
              <a:t>sector</a:t>
            </a:r>
          </a:p>
          <a:p>
            <a:pPr marL="1142980" lvl="2" indent="-342900">
              <a:buFont typeface="Arial" pitchFamily="34" charset="0"/>
              <a:buChar char="•"/>
              <a:defRPr/>
            </a:pPr>
            <a:r>
              <a:rPr lang="en-ZA" sz="2400" dirty="0" smtClean="0">
                <a:solidFill>
                  <a:prstClr val="black"/>
                </a:solidFill>
                <a:latin typeface="Arial" charset="0"/>
                <a:cs typeface="Arial" charset="0"/>
              </a:rPr>
              <a:t>Report </a:t>
            </a:r>
            <a:r>
              <a:rPr lang="en-ZA" sz="2400" dirty="0">
                <a:solidFill>
                  <a:prstClr val="black"/>
                </a:solidFill>
                <a:latin typeface="Arial" charset="0"/>
                <a:cs typeface="Arial" charset="0"/>
              </a:rPr>
              <a:t>to Occupational Teams under DHET for cross-sectoral consolidation and </a:t>
            </a:r>
            <a:r>
              <a:rPr lang="en-ZA" sz="2400" dirty="0" smtClean="0">
                <a:solidFill>
                  <a:prstClr val="black"/>
                </a:solidFill>
                <a:latin typeface="Arial" charset="0"/>
                <a:cs typeface="Arial" charset="0"/>
              </a:rPr>
              <a:t>analysis and generation of national </a:t>
            </a:r>
            <a:r>
              <a:rPr lang="en-ZA" sz="2400" dirty="0">
                <a:solidFill>
                  <a:prstClr val="black"/>
                </a:solidFill>
                <a:latin typeface="Arial" charset="0"/>
                <a:cs typeface="Arial" charset="0"/>
              </a:rPr>
              <a:t>scarce skills </a:t>
            </a:r>
            <a:r>
              <a:rPr lang="en-ZA" sz="2400" dirty="0" smtClean="0">
                <a:solidFill>
                  <a:prstClr val="black"/>
                </a:solidFill>
                <a:latin typeface="Arial" charset="0"/>
                <a:cs typeface="Arial" charset="0"/>
              </a:rPr>
              <a:t>list;</a:t>
            </a:r>
            <a:endParaRPr lang="en-ZA" sz="2400" dirty="0">
              <a:solidFill>
                <a:prstClr val="black"/>
              </a:solidFill>
              <a:latin typeface="Arial" charset="0"/>
              <a:cs typeface="Arial" charset="0"/>
            </a:endParaRPr>
          </a:p>
          <a:p>
            <a:pPr marL="742941" lvl="1" indent="-342900">
              <a:buFont typeface="Arial" pitchFamily="34" charset="0"/>
              <a:buChar char="•"/>
              <a:defRPr/>
            </a:pPr>
            <a:r>
              <a:rPr lang="en-ZA" sz="2400" dirty="0">
                <a:solidFill>
                  <a:prstClr val="black"/>
                </a:solidFill>
                <a:latin typeface="Arial" charset="0"/>
                <a:cs typeface="Arial" charset="0"/>
              </a:rPr>
              <a:t>Support the development of institutions to meet these needs (from qualification design to qualification delivery);</a:t>
            </a:r>
          </a:p>
          <a:p>
            <a:pPr marL="742941" lvl="1" indent="-342900">
              <a:buFont typeface="Arial" pitchFamily="34" charset="0"/>
              <a:buChar char="•"/>
              <a:defRPr/>
            </a:pPr>
            <a:r>
              <a:rPr lang="en-ZA" sz="2400" dirty="0">
                <a:solidFill>
                  <a:prstClr val="black"/>
                </a:solidFill>
                <a:latin typeface="Arial" charset="0"/>
                <a:cs typeface="Arial" charset="0"/>
              </a:rPr>
              <a:t>Secure workplace-based learning opportunities for learners; and</a:t>
            </a:r>
          </a:p>
          <a:p>
            <a:pPr marL="742941" lvl="1" indent="-342900">
              <a:buFont typeface="Arial" pitchFamily="34" charset="0"/>
              <a:buChar char="•"/>
              <a:defRPr/>
            </a:pPr>
            <a:r>
              <a:rPr lang="en-ZA" sz="2400" dirty="0">
                <a:solidFill>
                  <a:prstClr val="black"/>
                </a:solidFill>
                <a:latin typeface="Arial" charset="0"/>
                <a:cs typeface="Arial" charset="0"/>
              </a:rPr>
              <a:t>Support institutional and workplace-based learning of the current workforce.</a:t>
            </a:r>
          </a:p>
          <a:p>
            <a:pPr lvl="1"/>
            <a:endParaRPr lang="en-ZA" dirty="0"/>
          </a:p>
        </p:txBody>
      </p:sp>
    </p:spTree>
    <p:extLst>
      <p:ext uri="{BB962C8B-B14F-4D97-AF65-F5344CB8AC3E}">
        <p14:creationId xmlns:p14="http://schemas.microsoft.com/office/powerpoint/2010/main" val="278069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Option 4: Proposed</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7987457"/>
              </p:ext>
            </p:extLst>
          </p:nvPr>
        </p:nvGraphicFramePr>
        <p:xfrm>
          <a:off x="621706" y="1198674"/>
          <a:ext cx="10960693" cy="472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2 4"/>
          <p:cNvSpPr/>
          <p:nvPr/>
        </p:nvSpPr>
        <p:spPr>
          <a:xfrm>
            <a:off x="2191041" y="4401221"/>
            <a:ext cx="2592387" cy="1511300"/>
          </a:xfrm>
          <a:prstGeom prst="borderCallout2">
            <a:avLst>
              <a:gd name="adj1" fmla="val -549"/>
              <a:gd name="adj2" fmla="val 49456"/>
              <a:gd name="adj3" fmla="val -20490"/>
              <a:gd name="adj4" fmla="val 49002"/>
              <a:gd name="adj5" fmla="val -148034"/>
              <a:gd name="adj6" fmla="val 4226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ZA" dirty="0">
                <a:solidFill>
                  <a:prstClr val="black"/>
                </a:solidFill>
                <a:latin typeface="Arial" pitchFamily="34" charset="0"/>
                <a:cs typeface="Arial" pitchFamily="34" charset="0"/>
              </a:rPr>
              <a:t>Where partnerships </a:t>
            </a:r>
            <a:r>
              <a:rPr lang="en-ZA" dirty="0">
                <a:solidFill>
                  <a:schemeClr val="tx1"/>
                </a:solidFill>
                <a:latin typeface="Arial" pitchFamily="34" charset="0"/>
                <a:cs typeface="Arial" pitchFamily="34" charset="0"/>
              </a:rPr>
              <a:t>struck, SETABs </a:t>
            </a:r>
            <a:r>
              <a:rPr lang="en-ZA" dirty="0">
                <a:solidFill>
                  <a:prstClr val="black"/>
                </a:solidFill>
                <a:latin typeface="Arial" pitchFamily="34" charset="0"/>
                <a:cs typeface="Arial" pitchFamily="34" charset="0"/>
              </a:rPr>
              <a:t>can fund support measures too</a:t>
            </a:r>
          </a:p>
        </p:txBody>
      </p:sp>
      <p:sp>
        <p:nvSpPr>
          <p:cNvPr id="6" name="Line Callout 2 5"/>
          <p:cNvSpPr/>
          <p:nvPr/>
        </p:nvSpPr>
        <p:spPr>
          <a:xfrm>
            <a:off x="7740202" y="1589467"/>
            <a:ext cx="3384550" cy="576263"/>
          </a:xfrm>
          <a:prstGeom prst="borderCallout2">
            <a:avLst>
              <a:gd name="adj1" fmla="val 18750"/>
              <a:gd name="adj2" fmla="val -8333"/>
              <a:gd name="adj3" fmla="val 18750"/>
              <a:gd name="adj4" fmla="val -16667"/>
              <a:gd name="adj5" fmla="val 14559"/>
              <a:gd name="adj6" fmla="val -69373"/>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ZA" dirty="0">
                <a:solidFill>
                  <a:schemeClr val="tx1"/>
                </a:solidFill>
                <a:latin typeface="Arial" pitchFamily="34" charset="0"/>
                <a:cs typeface="Arial" pitchFamily="34" charset="0"/>
              </a:rPr>
              <a:t>E&amp;T inst determine areas of ‘specialisations</a:t>
            </a:r>
            <a:r>
              <a:rPr lang="en-ZA" dirty="0">
                <a:solidFill>
                  <a:prstClr val="black"/>
                </a:solidFill>
                <a:latin typeface="Arial" pitchFamily="34" charset="0"/>
                <a:cs typeface="Arial" pitchFamily="34" charset="0"/>
              </a:rPr>
              <a:t>’ </a:t>
            </a:r>
          </a:p>
        </p:txBody>
      </p:sp>
      <p:sp>
        <p:nvSpPr>
          <p:cNvPr id="7" name="Line Callout 2 6"/>
          <p:cNvSpPr/>
          <p:nvPr/>
        </p:nvSpPr>
        <p:spPr>
          <a:xfrm>
            <a:off x="8024723" y="2329219"/>
            <a:ext cx="2160587" cy="863600"/>
          </a:xfrm>
          <a:prstGeom prst="borderCallout2">
            <a:avLst>
              <a:gd name="adj1" fmla="val 18750"/>
              <a:gd name="adj2" fmla="val -8333"/>
              <a:gd name="adj3" fmla="val 18750"/>
              <a:gd name="adj4" fmla="val -16667"/>
              <a:gd name="adj5" fmla="val -20340"/>
              <a:gd name="adj6" fmla="val -161493"/>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ZA" dirty="0">
                <a:solidFill>
                  <a:prstClr val="black"/>
                </a:solidFill>
                <a:latin typeface="Arial" pitchFamily="34" charset="0"/>
                <a:cs typeface="Arial" pitchFamily="34" charset="0"/>
              </a:rPr>
              <a:t>Partnership agreements struck</a:t>
            </a:r>
          </a:p>
        </p:txBody>
      </p:sp>
      <p:sp>
        <p:nvSpPr>
          <p:cNvPr id="3" name="Rectangle 2"/>
          <p:cNvSpPr/>
          <p:nvPr/>
        </p:nvSpPr>
        <p:spPr>
          <a:xfrm>
            <a:off x="621707" y="6148071"/>
            <a:ext cx="4912563" cy="461665"/>
          </a:xfrm>
          <a:prstGeom prst="rect">
            <a:avLst/>
          </a:prstGeom>
        </p:spPr>
        <p:txBody>
          <a:bodyPr wrap="none">
            <a:spAutoFit/>
          </a:bodyPr>
          <a:lstStyle/>
          <a:p>
            <a:r>
              <a:rPr lang="en-ZA" sz="2400" dirty="0">
                <a:solidFill>
                  <a:schemeClr val="bg1"/>
                </a:solidFill>
              </a:rPr>
              <a:t>Annual Planning and Resourcing Cycle</a:t>
            </a:r>
            <a:endParaRPr lang="en-US" sz="2400" dirty="0">
              <a:solidFill>
                <a:schemeClr val="bg1"/>
              </a:solidFill>
            </a:endParaRPr>
          </a:p>
        </p:txBody>
      </p:sp>
    </p:spTree>
    <p:extLst>
      <p:ext uri="{BB962C8B-B14F-4D97-AF65-F5344CB8AC3E}">
        <p14:creationId xmlns:p14="http://schemas.microsoft.com/office/powerpoint/2010/main" val="41487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Option 4: Proposed</a:t>
            </a:r>
            <a:endParaRPr lang="en-ZA" dirty="0"/>
          </a:p>
        </p:txBody>
      </p:sp>
      <p:sp>
        <p:nvSpPr>
          <p:cNvPr id="3" name="Content Placeholder 2"/>
          <p:cNvSpPr>
            <a:spLocks noGrp="1"/>
          </p:cNvSpPr>
          <p:nvPr>
            <p:ph idx="1"/>
          </p:nvPr>
        </p:nvSpPr>
        <p:spPr>
          <a:xfrm>
            <a:off x="663031" y="3361765"/>
            <a:ext cx="10972800" cy="3087131"/>
          </a:xfrm>
        </p:spPr>
        <p:txBody>
          <a:bodyPr>
            <a:normAutofit/>
          </a:bodyPr>
          <a:lstStyle/>
          <a:p>
            <a:pPr marL="342900" indent="-342900">
              <a:spcBef>
                <a:spcPts val="0"/>
              </a:spcBef>
              <a:buFont typeface="Arial" pitchFamily="34" charset="0"/>
              <a:buChar char="•"/>
              <a:defRPr/>
            </a:pPr>
            <a:r>
              <a:rPr lang="en-ZA" sz="2400" dirty="0" smtClean="0">
                <a:solidFill>
                  <a:prstClr val="black"/>
                </a:solidFill>
              </a:rPr>
              <a:t>Build shared </a:t>
            </a:r>
            <a:r>
              <a:rPr lang="en-ZA" sz="2400" dirty="0">
                <a:solidFill>
                  <a:prstClr val="black"/>
                </a:solidFill>
              </a:rPr>
              <a:t>service model and streamline functioning of grant payments. </a:t>
            </a:r>
          </a:p>
          <a:p>
            <a:pPr lvl="1">
              <a:spcBef>
                <a:spcPts val="0"/>
              </a:spcBef>
              <a:defRPr/>
            </a:pPr>
            <a:r>
              <a:rPr lang="en-ZA" sz="2400" dirty="0">
                <a:solidFill>
                  <a:prstClr val="black"/>
                </a:solidFill>
              </a:rPr>
              <a:t>SETABs </a:t>
            </a:r>
            <a:r>
              <a:rPr lang="en-ZA" sz="2400" dirty="0" smtClean="0">
                <a:solidFill>
                  <a:prstClr val="black"/>
                </a:solidFill>
              </a:rPr>
              <a:t>to be </a:t>
            </a:r>
            <a:r>
              <a:rPr lang="en-ZA" sz="2400" dirty="0">
                <a:solidFill>
                  <a:prstClr val="black"/>
                </a:solidFill>
              </a:rPr>
              <a:t>established as permanent structures</a:t>
            </a:r>
          </a:p>
          <a:p>
            <a:pPr lvl="1">
              <a:spcBef>
                <a:spcPts val="0"/>
              </a:spcBef>
              <a:defRPr/>
            </a:pPr>
            <a:r>
              <a:rPr lang="en-ZA" sz="2400" dirty="0" smtClean="0">
                <a:solidFill>
                  <a:prstClr val="black"/>
                </a:solidFill>
              </a:rPr>
              <a:t>Functioning aligned </a:t>
            </a:r>
            <a:r>
              <a:rPr lang="en-ZA" sz="2400" dirty="0">
                <a:solidFill>
                  <a:prstClr val="black"/>
                </a:solidFill>
              </a:rPr>
              <a:t>to </a:t>
            </a:r>
            <a:r>
              <a:rPr lang="en-ZA" sz="2400" dirty="0" smtClean="0">
                <a:solidFill>
                  <a:prstClr val="black"/>
                </a:solidFill>
              </a:rPr>
              <a:t>White Paper. </a:t>
            </a:r>
            <a:endParaRPr lang="en-ZA" sz="2400" dirty="0">
              <a:solidFill>
                <a:prstClr val="black"/>
              </a:solidFill>
            </a:endParaRPr>
          </a:p>
          <a:p>
            <a:pPr>
              <a:spcBef>
                <a:spcPts val="0"/>
              </a:spcBef>
              <a:defRPr/>
            </a:pPr>
            <a:r>
              <a:rPr lang="en-ZA" sz="2400" dirty="0">
                <a:solidFill>
                  <a:prstClr val="black"/>
                </a:solidFill>
              </a:rPr>
              <a:t>Build Skills Planning Unit centrally</a:t>
            </a:r>
          </a:p>
        </p:txBody>
      </p:sp>
      <p:sp>
        <p:nvSpPr>
          <p:cNvPr id="4" name="Hexagon 3"/>
          <p:cNvSpPr/>
          <p:nvPr/>
        </p:nvSpPr>
        <p:spPr>
          <a:xfrm rot="5400000">
            <a:off x="1837648" y="1216363"/>
            <a:ext cx="1891887" cy="1856509"/>
          </a:xfrm>
          <a:prstGeom prst="hexagon">
            <a:avLst/>
          </a:prstGeom>
          <a:solidFill>
            <a:schemeClr val="accent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a:off x="2020446" y="1750522"/>
            <a:ext cx="1535545" cy="707886"/>
          </a:xfrm>
          <a:prstGeom prst="rect">
            <a:avLst/>
          </a:prstGeom>
        </p:spPr>
        <p:txBody>
          <a:bodyPr wrap="square">
            <a:spAutoFit/>
          </a:bodyPr>
          <a:lstStyle/>
          <a:p>
            <a:pPr algn="ctr"/>
            <a:r>
              <a:rPr lang="en-ZA" sz="4000" dirty="0" smtClean="0">
                <a:solidFill>
                  <a:srgbClr val="FFFFFF"/>
                </a:solidFill>
              </a:rPr>
              <a:t>SETAs</a:t>
            </a:r>
            <a:endParaRPr lang="en-ZA" sz="4000" dirty="0">
              <a:solidFill>
                <a:srgbClr val="FFFFFF"/>
              </a:solidFill>
            </a:endParaRPr>
          </a:p>
        </p:txBody>
      </p:sp>
      <p:sp>
        <p:nvSpPr>
          <p:cNvPr id="6" name="Hexagon 5"/>
          <p:cNvSpPr/>
          <p:nvPr/>
        </p:nvSpPr>
        <p:spPr>
          <a:xfrm rot="5400000">
            <a:off x="6131742" y="1216363"/>
            <a:ext cx="1891887" cy="1856509"/>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8" name="Striped Right Arrow 7"/>
          <p:cNvSpPr/>
          <p:nvPr/>
        </p:nvSpPr>
        <p:spPr>
          <a:xfrm>
            <a:off x="4356847" y="1750522"/>
            <a:ext cx="1223682" cy="70788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25530" y="1758187"/>
            <a:ext cx="1780410" cy="707886"/>
          </a:xfrm>
          <a:prstGeom prst="rect">
            <a:avLst/>
          </a:prstGeom>
        </p:spPr>
        <p:txBody>
          <a:bodyPr wrap="square">
            <a:spAutoFit/>
          </a:bodyPr>
          <a:lstStyle/>
          <a:p>
            <a:pPr algn="ctr"/>
            <a:r>
              <a:rPr lang="en-ZA" sz="4000" dirty="0" smtClean="0">
                <a:solidFill>
                  <a:srgbClr val="FFFFFF"/>
                </a:solidFill>
              </a:rPr>
              <a:t>SETABs</a:t>
            </a:r>
            <a:endParaRPr lang="en-ZA" sz="4000" dirty="0">
              <a:solidFill>
                <a:srgbClr val="FFFFFF"/>
              </a:solidFill>
            </a:endParaRPr>
          </a:p>
        </p:txBody>
      </p:sp>
      <p:sp>
        <p:nvSpPr>
          <p:cNvPr id="10" name="Rectangle 9"/>
          <p:cNvSpPr/>
          <p:nvPr/>
        </p:nvSpPr>
        <p:spPr>
          <a:xfrm>
            <a:off x="8453362" y="1654495"/>
            <a:ext cx="2976638" cy="769441"/>
          </a:xfrm>
          <a:prstGeom prst="rect">
            <a:avLst/>
          </a:prstGeom>
        </p:spPr>
        <p:txBody>
          <a:bodyPr wrap="square">
            <a:spAutoFit/>
          </a:bodyPr>
          <a:lstStyle/>
          <a:p>
            <a:pPr algn="ctr">
              <a:defRPr/>
            </a:pPr>
            <a:r>
              <a:rPr lang="en-ZA" altLang="en-US" sz="2200" dirty="0">
                <a:solidFill>
                  <a:srgbClr val="000000"/>
                </a:solidFill>
                <a:cs typeface="Arial" charset="0"/>
              </a:rPr>
              <a:t>Sector Education and Training Advisory </a:t>
            </a:r>
            <a:r>
              <a:rPr lang="en-ZA" altLang="en-US" sz="2200" dirty="0" smtClean="0">
                <a:solidFill>
                  <a:srgbClr val="000000"/>
                </a:solidFill>
                <a:cs typeface="Arial" charset="0"/>
              </a:rPr>
              <a:t>Boards</a:t>
            </a:r>
            <a:endParaRPr lang="en-ZA" altLang="en-US" sz="2200" dirty="0">
              <a:solidFill>
                <a:srgbClr val="000000"/>
              </a:solidFill>
              <a:cs typeface="Arial" charset="0"/>
            </a:endParaRPr>
          </a:p>
        </p:txBody>
      </p:sp>
    </p:spTree>
    <p:extLst>
      <p:ext uri="{BB962C8B-B14F-4D97-AF65-F5344CB8AC3E}">
        <p14:creationId xmlns:p14="http://schemas.microsoft.com/office/powerpoint/2010/main" val="188414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Option 4: Proposed</a:t>
            </a:r>
          </a:p>
        </p:txBody>
      </p:sp>
      <p:sp>
        <p:nvSpPr>
          <p:cNvPr id="3" name="Content Placeholder 2"/>
          <p:cNvSpPr>
            <a:spLocks noGrp="1"/>
          </p:cNvSpPr>
          <p:nvPr>
            <p:ph idx="1"/>
          </p:nvPr>
        </p:nvSpPr>
        <p:spPr>
          <a:xfrm>
            <a:off x="609600" y="1198674"/>
            <a:ext cx="10972800" cy="4525963"/>
          </a:xfrm>
        </p:spPr>
        <p:txBody>
          <a:bodyPr>
            <a:normAutofit/>
          </a:bodyPr>
          <a:lstStyle/>
          <a:p>
            <a:pPr>
              <a:defRPr/>
            </a:pPr>
            <a:r>
              <a:rPr lang="en-ZA" sz="2400" dirty="0" smtClean="0">
                <a:solidFill>
                  <a:srgbClr val="000000"/>
                </a:solidFill>
                <a:cs typeface="Arial" charset="0"/>
              </a:rPr>
              <a:t>SETAB </a:t>
            </a:r>
            <a:r>
              <a:rPr lang="en-ZA" sz="2400" dirty="0">
                <a:solidFill>
                  <a:srgbClr val="000000"/>
                </a:solidFill>
                <a:cs typeface="Arial" charset="0"/>
              </a:rPr>
              <a:t>scope and boards remain the same in general, but stronger role for government departments </a:t>
            </a:r>
            <a:r>
              <a:rPr lang="en-ZA" sz="2400" dirty="0" smtClean="0">
                <a:solidFill>
                  <a:srgbClr val="000000"/>
                </a:solidFill>
                <a:cs typeface="Arial" charset="0"/>
              </a:rPr>
              <a:t>particularly </a:t>
            </a:r>
            <a:r>
              <a:rPr lang="en-ZA" sz="2400" dirty="0">
                <a:solidFill>
                  <a:srgbClr val="000000"/>
                </a:solidFill>
                <a:cs typeface="Arial" charset="0"/>
              </a:rPr>
              <a:t>for Sector Skills Plans </a:t>
            </a:r>
          </a:p>
          <a:p>
            <a:pPr>
              <a:defRPr/>
            </a:pPr>
            <a:r>
              <a:rPr lang="en-ZA" sz="2400" dirty="0">
                <a:solidFill>
                  <a:srgbClr val="000000"/>
                </a:solidFill>
                <a:cs typeface="Arial" charset="0"/>
              </a:rPr>
              <a:t>Government departments prepare training plans in line with methodologies and templates set nationally to permit response</a:t>
            </a:r>
          </a:p>
          <a:p>
            <a:pPr>
              <a:defRPr/>
            </a:pPr>
            <a:r>
              <a:rPr lang="en-ZA" sz="2400" dirty="0">
                <a:solidFill>
                  <a:srgbClr val="000000"/>
                </a:solidFill>
                <a:cs typeface="Arial" charset="0"/>
              </a:rPr>
              <a:t>National Skills Authority will monitor </a:t>
            </a:r>
            <a:r>
              <a:rPr lang="en-ZA" sz="2400" dirty="0" smtClean="0">
                <a:solidFill>
                  <a:srgbClr val="000000"/>
                </a:solidFill>
                <a:cs typeface="Arial" charset="0"/>
              </a:rPr>
              <a:t>SETABs</a:t>
            </a:r>
          </a:p>
          <a:p>
            <a:pPr marL="0" indent="0">
              <a:buNone/>
              <a:defRPr/>
            </a:pPr>
            <a:endParaRPr lang="en-ZA" sz="2400" dirty="0" smtClean="0">
              <a:solidFill>
                <a:srgbClr val="000000"/>
              </a:solidFill>
              <a:cs typeface="Arial" charset="0"/>
            </a:endParaRPr>
          </a:p>
          <a:p>
            <a:pPr>
              <a:defRPr/>
            </a:pPr>
            <a:r>
              <a:rPr lang="en-ZA" altLang="en-US" sz="2400" dirty="0">
                <a:solidFill>
                  <a:srgbClr val="000000"/>
                </a:solidFill>
                <a:cs typeface="Arial" charset="0"/>
              </a:rPr>
              <a:t>% of SETA discretionary grants to be centralised and ring-fenced in NSF and will be disbursed with the advice from SETABs taking national priorities into account</a:t>
            </a:r>
          </a:p>
          <a:p>
            <a:pPr>
              <a:defRPr/>
            </a:pPr>
            <a:r>
              <a:rPr lang="en-ZA" altLang="en-US" sz="2400" dirty="0">
                <a:solidFill>
                  <a:srgbClr val="000000"/>
                </a:solidFill>
                <a:cs typeface="Arial" charset="0"/>
              </a:rPr>
              <a:t>SETABs still receive levy funds for their administration, mandatory grants to employers and sector priorities</a:t>
            </a:r>
          </a:p>
          <a:p>
            <a:pPr marL="342900" indent="-342900">
              <a:buFontTx/>
              <a:buChar char="•"/>
              <a:defRPr/>
            </a:pPr>
            <a:endParaRPr lang="en-ZA" sz="2400" dirty="0">
              <a:solidFill>
                <a:srgbClr val="000000"/>
              </a:solidFill>
              <a:cs typeface="Arial" charset="0"/>
            </a:endParaRPr>
          </a:p>
          <a:p>
            <a:endParaRPr lang="en-ZA" dirty="0"/>
          </a:p>
        </p:txBody>
      </p:sp>
    </p:spTree>
    <p:extLst>
      <p:ext uri="{BB962C8B-B14F-4D97-AF65-F5344CB8AC3E}">
        <p14:creationId xmlns:p14="http://schemas.microsoft.com/office/powerpoint/2010/main" val="3872022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1198674"/>
            <a:ext cx="11480800" cy="4525963"/>
          </a:xfrm>
        </p:spPr>
        <p:txBody>
          <a:bodyPr>
            <a:normAutofit fontScale="77500" lnSpcReduction="20000"/>
          </a:bodyPr>
          <a:lstStyle/>
          <a:p>
            <a:pPr marL="0" indent="0">
              <a:lnSpc>
                <a:spcPct val="150000"/>
              </a:lnSpc>
              <a:spcBef>
                <a:spcPct val="0"/>
              </a:spcBef>
              <a:buNone/>
            </a:pPr>
            <a:r>
              <a:rPr lang="en-ZA" altLang="en-US" sz="3100" b="1" dirty="0"/>
              <a:t>SETAB role regarding grant </a:t>
            </a:r>
            <a:r>
              <a:rPr lang="en-ZA" altLang="en-US" sz="3100" b="1" dirty="0" smtClean="0"/>
              <a:t>allocations</a:t>
            </a:r>
            <a:endParaRPr lang="en-ZA" altLang="en-US" sz="3100" b="1" dirty="0" smtClean="0">
              <a:solidFill>
                <a:srgbClr val="000000"/>
              </a:solidFill>
            </a:endParaRPr>
          </a:p>
          <a:p>
            <a:pPr>
              <a:lnSpc>
                <a:spcPct val="150000"/>
              </a:lnSpc>
              <a:spcBef>
                <a:spcPct val="0"/>
              </a:spcBef>
            </a:pPr>
            <a:r>
              <a:rPr lang="en-ZA" altLang="en-US" sz="3100" dirty="0" smtClean="0">
                <a:solidFill>
                  <a:srgbClr val="000000"/>
                </a:solidFill>
              </a:rPr>
              <a:t>SETABs </a:t>
            </a:r>
            <a:r>
              <a:rPr lang="en-ZA" altLang="en-US" sz="3100" dirty="0">
                <a:solidFill>
                  <a:srgbClr val="000000"/>
                </a:solidFill>
              </a:rPr>
              <a:t>will manage the following grant funding (as shall be specified in the SETAB Establishment Govt. Gazette);</a:t>
            </a:r>
          </a:p>
          <a:p>
            <a:pPr lvl="1">
              <a:lnSpc>
                <a:spcPct val="150000"/>
              </a:lnSpc>
              <a:spcBef>
                <a:spcPct val="0"/>
              </a:spcBef>
            </a:pPr>
            <a:r>
              <a:rPr lang="en-ZA" altLang="en-US" sz="2800" b="1" dirty="0">
                <a:solidFill>
                  <a:srgbClr val="000000"/>
                </a:solidFill>
              </a:rPr>
              <a:t>Administration budget </a:t>
            </a:r>
            <a:r>
              <a:rPr lang="en-ZA" altLang="en-US" sz="2800" dirty="0">
                <a:solidFill>
                  <a:srgbClr val="000000"/>
                </a:solidFill>
              </a:rPr>
              <a:t>– although a portion of this will support the shared services unit;</a:t>
            </a:r>
          </a:p>
          <a:p>
            <a:pPr lvl="1">
              <a:lnSpc>
                <a:spcPct val="150000"/>
              </a:lnSpc>
              <a:spcBef>
                <a:spcPct val="0"/>
              </a:spcBef>
            </a:pPr>
            <a:r>
              <a:rPr lang="en-ZA" altLang="en-US" sz="2800" b="1" dirty="0">
                <a:solidFill>
                  <a:srgbClr val="000000"/>
                </a:solidFill>
              </a:rPr>
              <a:t>‘Mandatory’ grant </a:t>
            </a:r>
            <a:r>
              <a:rPr lang="en-ZA" altLang="en-US" sz="2800" dirty="0">
                <a:solidFill>
                  <a:srgbClr val="000000"/>
                </a:solidFill>
              </a:rPr>
              <a:t>(to become known as Workplace Skills Planning Grant) (20%);</a:t>
            </a:r>
          </a:p>
          <a:p>
            <a:pPr lvl="1">
              <a:lnSpc>
                <a:spcPct val="150000"/>
              </a:lnSpc>
              <a:spcBef>
                <a:spcPct val="0"/>
              </a:spcBef>
            </a:pPr>
            <a:r>
              <a:rPr lang="en-ZA" altLang="en-US" sz="2800" b="1" dirty="0" err="1">
                <a:solidFill>
                  <a:srgbClr val="000000"/>
                </a:solidFill>
              </a:rPr>
              <a:t>Sectoral</a:t>
            </a:r>
            <a:r>
              <a:rPr lang="en-ZA" altLang="en-US" sz="2800" b="1" dirty="0">
                <a:solidFill>
                  <a:srgbClr val="000000"/>
                </a:solidFill>
              </a:rPr>
              <a:t> component of Discretionary Grant </a:t>
            </a:r>
            <a:r>
              <a:rPr lang="en-ZA" altLang="en-US" sz="2800" dirty="0">
                <a:solidFill>
                  <a:srgbClr val="000000"/>
                </a:solidFill>
              </a:rPr>
              <a:t>(currently 20%) to become known as Sector Specific Grant to be used for sector-specific initiatives;</a:t>
            </a:r>
          </a:p>
          <a:p>
            <a:pPr lvl="1">
              <a:lnSpc>
                <a:spcPct val="150000"/>
              </a:lnSpc>
              <a:spcBef>
                <a:spcPct val="0"/>
              </a:spcBef>
            </a:pPr>
            <a:r>
              <a:rPr lang="en-ZA" altLang="en-US" sz="2800" b="1" dirty="0">
                <a:solidFill>
                  <a:srgbClr val="000000"/>
                </a:solidFill>
              </a:rPr>
              <a:t>Projects</a:t>
            </a:r>
            <a:r>
              <a:rPr lang="en-ZA" altLang="en-US" sz="2800" dirty="0">
                <a:solidFill>
                  <a:srgbClr val="000000"/>
                </a:solidFill>
              </a:rPr>
              <a:t> funded from the National Skills Fund (applications from SETABs, supported by Advisory Bodies, will need to be managed).</a:t>
            </a:r>
          </a:p>
          <a:p>
            <a:endParaRPr lang="en-ZA" dirty="0"/>
          </a:p>
        </p:txBody>
      </p:sp>
      <p:sp>
        <p:nvSpPr>
          <p:cNvPr id="4" name="Title 3"/>
          <p:cNvSpPr>
            <a:spLocks noGrp="1"/>
          </p:cNvSpPr>
          <p:nvPr>
            <p:ph type="title"/>
          </p:nvPr>
        </p:nvSpPr>
        <p:spPr/>
        <p:txBody>
          <a:bodyPr/>
          <a:lstStyle/>
          <a:p>
            <a:r>
              <a:rPr lang="en-US" dirty="0" smtClean="0"/>
              <a:t>Option 4: Proposed</a:t>
            </a:r>
            <a:endParaRPr lang="en-US" dirty="0"/>
          </a:p>
        </p:txBody>
      </p:sp>
    </p:spTree>
    <p:extLst>
      <p:ext uri="{BB962C8B-B14F-4D97-AF65-F5344CB8AC3E}">
        <p14:creationId xmlns:p14="http://schemas.microsoft.com/office/powerpoint/2010/main" val="3188489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5CF159-13B7-4D85-9BDA-99E0005E081F}" type="slidenum">
              <a:rPr lang="en-ZA" altLang="en-US" sz="1200">
                <a:solidFill>
                  <a:srgbClr val="898989"/>
                </a:solidFill>
                <a:latin typeface="Arial" panose="020B0604020202020204" pitchFamily="34" charset="0"/>
              </a:rPr>
              <a:pPr>
                <a:spcBef>
                  <a:spcPct val="0"/>
                </a:spcBef>
                <a:buFontTx/>
                <a:buNone/>
              </a:pPr>
              <a:t>17</a:t>
            </a:fld>
            <a:endParaRPr lang="en-ZA" altLang="en-US" sz="1200" dirty="0">
              <a:solidFill>
                <a:srgbClr val="898989"/>
              </a:solidFill>
              <a:latin typeface="Arial" panose="020B0604020202020204" pitchFamily="34" charset="0"/>
            </a:endParaRPr>
          </a:p>
        </p:txBody>
      </p:sp>
      <p:sp>
        <p:nvSpPr>
          <p:cNvPr id="92168" name="Rectangle 9"/>
          <p:cNvSpPr>
            <a:spLocks noChangeArrowheads="1"/>
          </p:cNvSpPr>
          <p:nvPr/>
        </p:nvSpPr>
        <p:spPr bwMode="auto">
          <a:xfrm>
            <a:off x="1993900" y="1557338"/>
            <a:ext cx="829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
            </a:pPr>
            <a:endParaRPr lang="en-ZA" altLang="en-US" sz="2000">
              <a:solidFill>
                <a:srgbClr val="000000"/>
              </a:solidFill>
              <a:latin typeface="Arial" panose="020B0604020202020204" pitchFamily="34" charset="0"/>
            </a:endParaRPr>
          </a:p>
        </p:txBody>
      </p:sp>
      <p:sp>
        <p:nvSpPr>
          <p:cNvPr id="92171" name="TextBox 1"/>
          <p:cNvSpPr txBox="1">
            <a:spLocks noChangeArrowheads="1"/>
          </p:cNvSpPr>
          <p:nvPr/>
        </p:nvSpPr>
        <p:spPr bwMode="auto">
          <a:xfrm>
            <a:off x="213904" y="6301585"/>
            <a:ext cx="8020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dirty="0" smtClean="0">
                <a:solidFill>
                  <a:schemeClr val="bg1"/>
                </a:solidFill>
                <a:latin typeface="Arial" panose="020B0604020202020204" pitchFamily="34" charset="0"/>
              </a:rPr>
              <a:t>Skills Development Levy Distribution – </a:t>
            </a:r>
            <a:r>
              <a:rPr lang="en-ZA" altLang="en-US" sz="1800" dirty="0">
                <a:solidFill>
                  <a:schemeClr val="bg1"/>
                </a:solidFill>
                <a:latin typeface="Arial" panose="020B0604020202020204" pitchFamily="34" charset="0"/>
              </a:rPr>
              <a:t>If the </a:t>
            </a:r>
            <a:r>
              <a:rPr lang="en-ZA" altLang="en-US" sz="1800" dirty="0" smtClean="0">
                <a:solidFill>
                  <a:schemeClr val="bg1"/>
                </a:solidFill>
                <a:latin typeface="Arial" panose="020B0604020202020204" pitchFamily="34" charset="0"/>
              </a:rPr>
              <a:t>levy </a:t>
            </a:r>
            <a:r>
              <a:rPr lang="en-ZA" altLang="en-US" sz="1800" dirty="0">
                <a:solidFill>
                  <a:schemeClr val="bg1"/>
                </a:solidFill>
                <a:latin typeface="Arial" panose="020B0604020202020204" pitchFamily="34" charset="0"/>
              </a:rPr>
              <a:t>was a </a:t>
            </a:r>
            <a:r>
              <a:rPr lang="en-ZA" altLang="en-US" sz="1800" dirty="0" smtClean="0">
                <a:solidFill>
                  <a:schemeClr val="bg1"/>
                </a:solidFill>
                <a:latin typeface="Arial" panose="020B0604020202020204" pitchFamily="34" charset="0"/>
              </a:rPr>
              <a:t>R100</a:t>
            </a:r>
            <a:endParaRPr lang="en-ZA" altLang="en-US" sz="1800" dirty="0">
              <a:solidFill>
                <a:schemeClr val="bg1"/>
              </a:solidFill>
              <a:latin typeface="Arial" panose="020B0604020202020204" pitchFamily="34" charset="0"/>
            </a:endParaRPr>
          </a:p>
        </p:txBody>
      </p:sp>
      <p:sp>
        <p:nvSpPr>
          <p:cNvPr id="2" name="Title 1"/>
          <p:cNvSpPr>
            <a:spLocks noGrp="1"/>
          </p:cNvSpPr>
          <p:nvPr>
            <p:ph type="title"/>
          </p:nvPr>
        </p:nvSpPr>
        <p:spPr/>
        <p:txBody>
          <a:bodyPr/>
          <a:lstStyle/>
          <a:p>
            <a:r>
              <a:rPr lang="en-US" dirty="0" smtClean="0"/>
              <a:t>Option 4: Proposed</a:t>
            </a:r>
            <a:endParaRPr lang="en-US" dirty="0"/>
          </a:p>
        </p:txBody>
      </p:sp>
      <p:graphicFrame>
        <p:nvGraphicFramePr>
          <p:cNvPr id="3" name="Diagram 2"/>
          <p:cNvGraphicFramePr/>
          <p:nvPr>
            <p:extLst>
              <p:ext uri="{D42A27DB-BD31-4B8C-83A1-F6EECF244321}">
                <p14:modId xmlns:p14="http://schemas.microsoft.com/office/powerpoint/2010/main" val="3232752189"/>
              </p:ext>
            </p:extLst>
          </p:nvPr>
        </p:nvGraphicFramePr>
        <p:xfrm>
          <a:off x="0" y="203200"/>
          <a:ext cx="8445500" cy="5897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51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5CF159-13B7-4D85-9BDA-99E0005E081F}" type="slidenum">
              <a:rPr lang="en-ZA" altLang="en-US" sz="1200">
                <a:solidFill>
                  <a:srgbClr val="898989"/>
                </a:solidFill>
                <a:latin typeface="Arial" panose="020B0604020202020204" pitchFamily="34" charset="0"/>
              </a:rPr>
              <a:pPr>
                <a:spcBef>
                  <a:spcPct val="0"/>
                </a:spcBef>
                <a:buFontTx/>
                <a:buNone/>
              </a:pPr>
              <a:t>18</a:t>
            </a:fld>
            <a:endParaRPr lang="en-ZA" altLang="en-US" sz="1200" dirty="0">
              <a:solidFill>
                <a:srgbClr val="898989"/>
              </a:solidFill>
              <a:latin typeface="Arial" panose="020B0604020202020204" pitchFamily="34" charset="0"/>
            </a:endParaRPr>
          </a:p>
        </p:txBody>
      </p:sp>
      <p:sp>
        <p:nvSpPr>
          <p:cNvPr id="92168" name="Rectangle 9"/>
          <p:cNvSpPr>
            <a:spLocks noChangeArrowheads="1"/>
          </p:cNvSpPr>
          <p:nvPr/>
        </p:nvSpPr>
        <p:spPr bwMode="auto">
          <a:xfrm>
            <a:off x="1993900" y="1557338"/>
            <a:ext cx="8293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 typeface="Wingdings" panose="05000000000000000000" pitchFamily="2" charset="2"/>
              <a:buChar char="§"/>
            </a:pPr>
            <a:endParaRPr lang="en-ZA" altLang="en-US" sz="2000">
              <a:solidFill>
                <a:srgbClr val="000000"/>
              </a:solidFill>
              <a:latin typeface="Arial" panose="020B0604020202020204" pitchFamily="34" charset="0"/>
            </a:endParaRPr>
          </a:p>
        </p:txBody>
      </p:sp>
      <p:sp>
        <p:nvSpPr>
          <p:cNvPr id="2" name="Title 1"/>
          <p:cNvSpPr>
            <a:spLocks noGrp="1"/>
          </p:cNvSpPr>
          <p:nvPr>
            <p:ph type="title"/>
          </p:nvPr>
        </p:nvSpPr>
        <p:spPr/>
        <p:txBody>
          <a:bodyPr/>
          <a:lstStyle/>
          <a:p>
            <a:r>
              <a:rPr lang="en-US" dirty="0" smtClean="0"/>
              <a:t>Option 4: Proposed</a:t>
            </a:r>
            <a:endParaRPr lang="en-US" dirty="0"/>
          </a:p>
        </p:txBody>
      </p:sp>
      <p:sp>
        <p:nvSpPr>
          <p:cNvPr id="6" name="TextBox 5"/>
          <p:cNvSpPr txBox="1"/>
          <p:nvPr/>
        </p:nvSpPr>
        <p:spPr>
          <a:xfrm>
            <a:off x="7124130" y="1218784"/>
            <a:ext cx="4612943" cy="892552"/>
          </a:xfrm>
          <a:prstGeom prst="rect">
            <a:avLst/>
          </a:prstGeom>
          <a:noFill/>
        </p:spPr>
        <p:txBody>
          <a:bodyPr wrap="square" rtlCol="0">
            <a:spAutoFit/>
          </a:bodyPr>
          <a:lstStyle/>
          <a:p>
            <a:r>
              <a:rPr lang="en-US" sz="2600" dirty="0" smtClean="0"/>
              <a:t>Summary of Structural implications of policy</a:t>
            </a:r>
            <a:endParaRPr lang="en-US" sz="2600" dirty="0"/>
          </a:p>
        </p:txBody>
      </p:sp>
      <p:sp>
        <p:nvSpPr>
          <p:cNvPr id="12" name="Rectangle 11"/>
          <p:cNvSpPr/>
          <p:nvPr/>
        </p:nvSpPr>
        <p:spPr>
          <a:xfrm>
            <a:off x="7260609" y="2470000"/>
            <a:ext cx="4321791" cy="300496"/>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Indicates Internal to DHET</a:t>
            </a:r>
            <a:endParaRPr lang="en-US" dirty="0"/>
          </a:p>
        </p:txBody>
      </p:sp>
      <p:pic>
        <p:nvPicPr>
          <p:cNvPr id="9" name="Picture 8"/>
          <p:cNvPicPr>
            <a:picLocks noChangeAspect="1"/>
          </p:cNvPicPr>
          <p:nvPr/>
        </p:nvPicPr>
        <p:blipFill>
          <a:blip r:embed="rId3"/>
          <a:stretch>
            <a:fillRect/>
          </a:stretch>
        </p:blipFill>
        <p:spPr>
          <a:xfrm>
            <a:off x="92125" y="83520"/>
            <a:ext cx="6431506" cy="6537593"/>
          </a:xfrm>
          <a:prstGeom prst="rect">
            <a:avLst/>
          </a:prstGeom>
        </p:spPr>
      </p:pic>
      <p:sp>
        <p:nvSpPr>
          <p:cNvPr id="14" name="Rectangle 13"/>
          <p:cNvSpPr/>
          <p:nvPr/>
        </p:nvSpPr>
        <p:spPr>
          <a:xfrm>
            <a:off x="7260608" y="3051820"/>
            <a:ext cx="4321791" cy="300496"/>
          </a:xfrm>
          <a:prstGeom prst="rect">
            <a:avLst/>
          </a:prstGeom>
          <a:solidFill>
            <a:schemeClr val="tx2">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Indicates External to DHET</a:t>
            </a:r>
            <a:endParaRPr lang="en-US" dirty="0"/>
          </a:p>
        </p:txBody>
      </p:sp>
      <p:sp>
        <p:nvSpPr>
          <p:cNvPr id="15" name="Rectangle 14"/>
          <p:cNvSpPr/>
          <p:nvPr/>
        </p:nvSpPr>
        <p:spPr>
          <a:xfrm>
            <a:off x="7260607" y="3633640"/>
            <a:ext cx="4321791" cy="300496"/>
          </a:xfrm>
          <a:prstGeom prst="rect">
            <a:avLst/>
          </a:prstGeom>
          <a:solidFill>
            <a:srgbClr val="CC0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Indicates DHET Government Component</a:t>
            </a:r>
            <a:endParaRPr lang="en-US" dirty="0"/>
          </a:p>
        </p:txBody>
      </p:sp>
    </p:spTree>
    <p:extLst>
      <p:ext uri="{BB962C8B-B14F-4D97-AF65-F5344CB8AC3E}">
        <p14:creationId xmlns:p14="http://schemas.microsoft.com/office/powerpoint/2010/main" val="388031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Language of Occupations</a:t>
            </a:r>
            <a:endParaRPr lang="en-ZA" dirty="0"/>
          </a:p>
        </p:txBody>
      </p:sp>
      <p:sp>
        <p:nvSpPr>
          <p:cNvPr id="3" name="Content Placeholder 2"/>
          <p:cNvSpPr>
            <a:spLocks noGrp="1"/>
          </p:cNvSpPr>
          <p:nvPr>
            <p:ph idx="1"/>
          </p:nvPr>
        </p:nvSpPr>
        <p:spPr>
          <a:xfrm>
            <a:off x="609600" y="1423292"/>
            <a:ext cx="10972800" cy="802538"/>
          </a:xfrm>
        </p:spPr>
        <p:txBody>
          <a:bodyPr>
            <a:noAutofit/>
          </a:bodyPr>
          <a:lstStyle/>
          <a:p>
            <a:r>
              <a:rPr lang="en-ZA" sz="2400" dirty="0" smtClean="0"/>
              <a:t>Language </a:t>
            </a:r>
            <a:r>
              <a:rPr lang="en-ZA" sz="2400" dirty="0"/>
              <a:t>of Occupations </a:t>
            </a:r>
            <a:r>
              <a:rPr lang="en-ZA" sz="2400" dirty="0" smtClean="0"/>
              <a:t>becomes </a:t>
            </a:r>
            <a:r>
              <a:rPr lang="en-ZA" sz="2400" dirty="0"/>
              <a:t>accepted terminology </a:t>
            </a:r>
            <a:r>
              <a:rPr lang="en-ZA" sz="2400" dirty="0" smtClean="0"/>
              <a:t>&amp; approach to describing jobs in workplace &amp; qualifications in order to:</a:t>
            </a:r>
          </a:p>
          <a:p>
            <a:pPr marL="0" indent="0">
              <a:buNone/>
            </a:pPr>
            <a:endParaRPr lang="en-ZA" sz="2400" dirty="0" smtClean="0"/>
          </a:p>
          <a:p>
            <a:pPr marL="0" indent="0">
              <a:buNone/>
            </a:pPr>
            <a:endParaRPr lang="en-ZA" sz="2400" dirty="0" smtClean="0"/>
          </a:p>
          <a:p>
            <a:pPr marL="0" indent="0">
              <a:buNone/>
            </a:pPr>
            <a:endParaRPr lang="en-ZA" sz="2400" dirty="0"/>
          </a:p>
        </p:txBody>
      </p:sp>
      <p:sp>
        <p:nvSpPr>
          <p:cNvPr id="28" name="Hexagon 27"/>
          <p:cNvSpPr/>
          <p:nvPr/>
        </p:nvSpPr>
        <p:spPr>
          <a:xfrm rot="5400000">
            <a:off x="1777113" y="2330549"/>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9" name="Hexagon 28"/>
          <p:cNvSpPr/>
          <p:nvPr/>
        </p:nvSpPr>
        <p:spPr>
          <a:xfrm rot="5400000">
            <a:off x="4057341" y="2343249"/>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0" name="Hexagon 29"/>
          <p:cNvSpPr/>
          <p:nvPr/>
        </p:nvSpPr>
        <p:spPr>
          <a:xfrm rot="5400000">
            <a:off x="6352577" y="2368649"/>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Hexagon 30"/>
          <p:cNvSpPr/>
          <p:nvPr/>
        </p:nvSpPr>
        <p:spPr>
          <a:xfrm rot="5400000">
            <a:off x="8622414" y="2355949"/>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2" name="Hexagon 31"/>
          <p:cNvSpPr/>
          <p:nvPr/>
        </p:nvSpPr>
        <p:spPr>
          <a:xfrm rot="5400000">
            <a:off x="2848531" y="4069294"/>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3" name="Hexagon 32"/>
          <p:cNvSpPr/>
          <p:nvPr/>
        </p:nvSpPr>
        <p:spPr>
          <a:xfrm rot="5400000">
            <a:off x="5204959" y="4069294"/>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4" name="Hexagon 33"/>
          <p:cNvSpPr/>
          <p:nvPr/>
        </p:nvSpPr>
        <p:spPr>
          <a:xfrm rot="5400000">
            <a:off x="7538295" y="4069294"/>
            <a:ext cx="2011680" cy="201168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p:cNvSpPr/>
          <p:nvPr/>
        </p:nvSpPr>
        <p:spPr>
          <a:xfrm>
            <a:off x="1932214" y="2586610"/>
            <a:ext cx="1805205" cy="1477328"/>
          </a:xfrm>
          <a:prstGeom prst="rect">
            <a:avLst/>
          </a:prstGeom>
        </p:spPr>
        <p:txBody>
          <a:bodyPr wrap="square">
            <a:spAutoFit/>
          </a:bodyPr>
          <a:lstStyle/>
          <a:p>
            <a:pPr algn="ctr"/>
            <a:r>
              <a:rPr lang="en-ZA" dirty="0">
                <a:solidFill>
                  <a:schemeClr val="bg1"/>
                </a:solidFill>
              </a:rPr>
              <a:t>M</a:t>
            </a:r>
            <a:r>
              <a:rPr lang="en-ZA" dirty="0" smtClean="0">
                <a:solidFill>
                  <a:schemeClr val="bg1"/>
                </a:solidFill>
              </a:rPr>
              <a:t>ap </a:t>
            </a:r>
            <a:r>
              <a:rPr lang="en-ZA" dirty="0">
                <a:solidFill>
                  <a:schemeClr val="bg1"/>
                </a:solidFill>
              </a:rPr>
              <a:t>jobs &amp; qualifications to broad occupation categories</a:t>
            </a:r>
          </a:p>
        </p:txBody>
      </p:sp>
      <p:sp>
        <p:nvSpPr>
          <p:cNvPr id="36" name="Rectangle 35"/>
          <p:cNvSpPr/>
          <p:nvPr/>
        </p:nvSpPr>
        <p:spPr>
          <a:xfrm>
            <a:off x="4214082" y="2737690"/>
            <a:ext cx="1870363" cy="1200329"/>
          </a:xfrm>
          <a:prstGeom prst="rect">
            <a:avLst/>
          </a:prstGeom>
        </p:spPr>
        <p:txBody>
          <a:bodyPr wrap="square">
            <a:spAutoFit/>
          </a:bodyPr>
          <a:lstStyle/>
          <a:p>
            <a:pPr algn="ctr"/>
            <a:r>
              <a:rPr lang="en-ZA" dirty="0" smtClean="0">
                <a:solidFill>
                  <a:schemeClr val="bg1"/>
                </a:solidFill>
              </a:rPr>
              <a:t>Collect better </a:t>
            </a:r>
            <a:r>
              <a:rPr lang="en-ZA" dirty="0">
                <a:solidFill>
                  <a:schemeClr val="bg1"/>
                </a:solidFill>
              </a:rPr>
              <a:t>data through workplace skills plans</a:t>
            </a:r>
          </a:p>
        </p:txBody>
      </p:sp>
      <p:sp>
        <p:nvSpPr>
          <p:cNvPr id="37" name="Rectangle 36"/>
          <p:cNvSpPr/>
          <p:nvPr/>
        </p:nvSpPr>
        <p:spPr>
          <a:xfrm>
            <a:off x="6493722" y="2627974"/>
            <a:ext cx="1872845" cy="1477328"/>
          </a:xfrm>
          <a:prstGeom prst="rect">
            <a:avLst/>
          </a:prstGeom>
        </p:spPr>
        <p:txBody>
          <a:bodyPr wrap="square">
            <a:spAutoFit/>
          </a:bodyPr>
          <a:lstStyle/>
          <a:p>
            <a:pPr algn="ctr"/>
            <a:r>
              <a:rPr lang="en-ZA" dirty="0" smtClean="0">
                <a:solidFill>
                  <a:schemeClr val="bg1"/>
                </a:solidFill>
              </a:rPr>
              <a:t>Identify skills </a:t>
            </a:r>
            <a:br>
              <a:rPr lang="en-ZA" dirty="0" smtClean="0">
                <a:solidFill>
                  <a:schemeClr val="bg1"/>
                </a:solidFill>
              </a:rPr>
            </a:br>
            <a:r>
              <a:rPr lang="en-ZA" dirty="0" smtClean="0">
                <a:solidFill>
                  <a:schemeClr val="bg1"/>
                </a:solidFill>
              </a:rPr>
              <a:t>gaps </a:t>
            </a:r>
            <a:r>
              <a:rPr lang="en-ZA" dirty="0">
                <a:solidFill>
                  <a:schemeClr val="bg1"/>
                </a:solidFill>
              </a:rPr>
              <a:t>&amp; updates in </a:t>
            </a:r>
            <a:r>
              <a:rPr lang="en-ZA" dirty="0" smtClean="0">
                <a:solidFill>
                  <a:schemeClr val="bg1"/>
                </a:solidFill>
              </a:rPr>
              <a:t>commonly understood </a:t>
            </a:r>
            <a:r>
              <a:rPr lang="en-ZA" dirty="0">
                <a:solidFill>
                  <a:schemeClr val="bg1"/>
                </a:solidFill>
              </a:rPr>
              <a:t>occupation</a:t>
            </a:r>
          </a:p>
        </p:txBody>
      </p:sp>
      <p:sp>
        <p:nvSpPr>
          <p:cNvPr id="38" name="Rectangle 37"/>
          <p:cNvSpPr/>
          <p:nvPr/>
        </p:nvSpPr>
        <p:spPr>
          <a:xfrm>
            <a:off x="8831262" y="2627062"/>
            <a:ext cx="1778173" cy="1477328"/>
          </a:xfrm>
          <a:prstGeom prst="rect">
            <a:avLst/>
          </a:prstGeom>
        </p:spPr>
        <p:txBody>
          <a:bodyPr wrap="square">
            <a:spAutoFit/>
          </a:bodyPr>
          <a:lstStyle/>
          <a:p>
            <a:pPr algn="ctr"/>
            <a:r>
              <a:rPr lang="en-ZA" dirty="0">
                <a:solidFill>
                  <a:schemeClr val="bg1"/>
                </a:solidFill>
              </a:rPr>
              <a:t>Inform skills planning for employers, SETABs, NSF &amp; DHET</a:t>
            </a:r>
          </a:p>
        </p:txBody>
      </p:sp>
      <p:sp>
        <p:nvSpPr>
          <p:cNvPr id="39" name="Rectangle 38"/>
          <p:cNvSpPr/>
          <p:nvPr/>
        </p:nvSpPr>
        <p:spPr>
          <a:xfrm>
            <a:off x="2928322" y="4270265"/>
            <a:ext cx="1924141" cy="1477328"/>
          </a:xfrm>
          <a:prstGeom prst="rect">
            <a:avLst/>
          </a:prstGeom>
        </p:spPr>
        <p:txBody>
          <a:bodyPr wrap="square">
            <a:spAutoFit/>
          </a:bodyPr>
          <a:lstStyle/>
          <a:p>
            <a:pPr algn="ctr"/>
            <a:r>
              <a:rPr lang="en-ZA" dirty="0" smtClean="0">
                <a:solidFill>
                  <a:schemeClr val="bg1"/>
                </a:solidFill>
              </a:rPr>
              <a:t>Inform </a:t>
            </a:r>
            <a:r>
              <a:rPr lang="en-ZA" dirty="0">
                <a:solidFill>
                  <a:schemeClr val="bg1"/>
                </a:solidFill>
              </a:rPr>
              <a:t>qualification </a:t>
            </a:r>
            <a:endParaRPr lang="en-ZA" dirty="0" smtClean="0">
              <a:solidFill>
                <a:schemeClr val="bg1"/>
              </a:solidFill>
            </a:endParaRPr>
          </a:p>
          <a:p>
            <a:pPr algn="ctr"/>
            <a:r>
              <a:rPr lang="en-ZA" dirty="0" smtClean="0">
                <a:solidFill>
                  <a:schemeClr val="bg1"/>
                </a:solidFill>
              </a:rPr>
              <a:t>&amp; </a:t>
            </a:r>
            <a:r>
              <a:rPr lang="en-ZA" dirty="0">
                <a:solidFill>
                  <a:schemeClr val="bg1"/>
                </a:solidFill>
              </a:rPr>
              <a:t>curriculum development &amp; updates</a:t>
            </a:r>
          </a:p>
        </p:txBody>
      </p:sp>
      <p:sp>
        <p:nvSpPr>
          <p:cNvPr id="40" name="Rectangle 39"/>
          <p:cNvSpPr/>
          <p:nvPr/>
        </p:nvSpPr>
        <p:spPr>
          <a:xfrm>
            <a:off x="5282533" y="4450443"/>
            <a:ext cx="1921179" cy="1200329"/>
          </a:xfrm>
          <a:prstGeom prst="rect">
            <a:avLst/>
          </a:prstGeom>
        </p:spPr>
        <p:txBody>
          <a:bodyPr wrap="square">
            <a:spAutoFit/>
          </a:bodyPr>
          <a:lstStyle/>
          <a:p>
            <a:pPr algn="ctr"/>
            <a:r>
              <a:rPr lang="en-ZA" dirty="0" smtClean="0">
                <a:solidFill>
                  <a:schemeClr val="bg1"/>
                </a:solidFill>
              </a:rPr>
              <a:t>Allow for seamless progression of  </a:t>
            </a:r>
            <a:r>
              <a:rPr lang="en-ZA" dirty="0">
                <a:solidFill>
                  <a:schemeClr val="bg1"/>
                </a:solidFill>
              </a:rPr>
              <a:t>learners </a:t>
            </a:r>
            <a:r>
              <a:rPr lang="en-ZA" dirty="0" smtClean="0">
                <a:solidFill>
                  <a:schemeClr val="bg1"/>
                </a:solidFill>
              </a:rPr>
              <a:t>from </a:t>
            </a:r>
            <a:r>
              <a:rPr lang="en-ZA" dirty="0">
                <a:solidFill>
                  <a:schemeClr val="bg1"/>
                </a:solidFill>
              </a:rPr>
              <a:t>school to work</a:t>
            </a:r>
          </a:p>
        </p:txBody>
      </p:sp>
      <p:sp>
        <p:nvSpPr>
          <p:cNvPr id="41" name="Rectangle 40"/>
          <p:cNvSpPr/>
          <p:nvPr/>
        </p:nvSpPr>
        <p:spPr>
          <a:xfrm>
            <a:off x="7631327" y="4320519"/>
            <a:ext cx="1839198" cy="1477328"/>
          </a:xfrm>
          <a:prstGeom prst="rect">
            <a:avLst/>
          </a:prstGeom>
        </p:spPr>
        <p:txBody>
          <a:bodyPr wrap="square">
            <a:spAutoFit/>
          </a:bodyPr>
          <a:lstStyle/>
          <a:p>
            <a:pPr algn="ctr"/>
            <a:r>
              <a:rPr lang="en-ZA" dirty="0" smtClean="0">
                <a:solidFill>
                  <a:schemeClr val="bg1"/>
                </a:solidFill>
              </a:rPr>
              <a:t>Provide </a:t>
            </a:r>
            <a:r>
              <a:rPr lang="en-ZA" dirty="0">
                <a:solidFill>
                  <a:schemeClr val="bg1"/>
                </a:solidFill>
              </a:rPr>
              <a:t>learners with optimal employability &amp; employers with </a:t>
            </a:r>
            <a:r>
              <a:rPr lang="en-ZA" dirty="0" smtClean="0">
                <a:solidFill>
                  <a:schemeClr val="bg1"/>
                </a:solidFill>
              </a:rPr>
              <a:t>trained </a:t>
            </a:r>
            <a:r>
              <a:rPr lang="en-ZA" dirty="0">
                <a:solidFill>
                  <a:schemeClr val="bg1"/>
                </a:solidFill>
              </a:rPr>
              <a:t>workers</a:t>
            </a:r>
          </a:p>
        </p:txBody>
      </p:sp>
      <p:sp>
        <p:nvSpPr>
          <p:cNvPr id="42" name="Oval 41"/>
          <p:cNvSpPr/>
          <p:nvPr/>
        </p:nvSpPr>
        <p:spPr>
          <a:xfrm>
            <a:off x="2586182" y="2211184"/>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4907742" y="2223884"/>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7175962" y="2249284"/>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9446722" y="2236584"/>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701242" y="3887584"/>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8346476" y="3876617"/>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4948740" y="2216272"/>
            <a:ext cx="301660" cy="369332"/>
          </a:xfrm>
          <a:prstGeom prst="rect">
            <a:avLst/>
          </a:prstGeom>
          <a:noFill/>
        </p:spPr>
        <p:txBody>
          <a:bodyPr wrap="none" rtlCol="0">
            <a:spAutoFit/>
          </a:bodyPr>
          <a:lstStyle/>
          <a:p>
            <a:r>
              <a:rPr lang="en-US" dirty="0">
                <a:solidFill>
                  <a:schemeClr val="bg1"/>
                </a:solidFill>
              </a:rPr>
              <a:t>2</a:t>
            </a:r>
          </a:p>
        </p:txBody>
      </p:sp>
      <p:sp>
        <p:nvSpPr>
          <p:cNvPr id="51" name="TextBox 50"/>
          <p:cNvSpPr txBox="1"/>
          <p:nvPr/>
        </p:nvSpPr>
        <p:spPr>
          <a:xfrm>
            <a:off x="7208111" y="2241672"/>
            <a:ext cx="301660"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sp>
        <p:nvSpPr>
          <p:cNvPr id="53" name="TextBox 52"/>
          <p:cNvSpPr txBox="1"/>
          <p:nvPr/>
        </p:nvSpPr>
        <p:spPr>
          <a:xfrm>
            <a:off x="3742240" y="3879972"/>
            <a:ext cx="301660" cy="369332"/>
          </a:xfrm>
          <a:prstGeom prst="rect">
            <a:avLst/>
          </a:prstGeom>
          <a:noFill/>
        </p:spPr>
        <p:txBody>
          <a:bodyPr wrap="none" rtlCol="0">
            <a:spAutoFit/>
          </a:bodyPr>
          <a:lstStyle/>
          <a:p>
            <a:r>
              <a:rPr lang="en-US" dirty="0">
                <a:solidFill>
                  <a:schemeClr val="bg1"/>
                </a:solidFill>
              </a:rPr>
              <a:t>5</a:t>
            </a:r>
          </a:p>
        </p:txBody>
      </p:sp>
      <p:sp>
        <p:nvSpPr>
          <p:cNvPr id="55" name="TextBox 54"/>
          <p:cNvSpPr txBox="1"/>
          <p:nvPr/>
        </p:nvSpPr>
        <p:spPr>
          <a:xfrm>
            <a:off x="8399043" y="3900866"/>
            <a:ext cx="301660" cy="369332"/>
          </a:xfrm>
          <a:prstGeom prst="rect">
            <a:avLst/>
          </a:prstGeom>
          <a:noFill/>
        </p:spPr>
        <p:txBody>
          <a:bodyPr wrap="none" rtlCol="0">
            <a:spAutoFit/>
          </a:bodyPr>
          <a:lstStyle/>
          <a:p>
            <a:r>
              <a:rPr lang="en-US" dirty="0">
                <a:solidFill>
                  <a:schemeClr val="bg1"/>
                </a:solidFill>
              </a:rPr>
              <a:t>7</a:t>
            </a:r>
          </a:p>
        </p:txBody>
      </p:sp>
      <p:sp>
        <p:nvSpPr>
          <p:cNvPr id="62" name="TextBox 61"/>
          <p:cNvSpPr txBox="1"/>
          <p:nvPr/>
        </p:nvSpPr>
        <p:spPr>
          <a:xfrm>
            <a:off x="2622826" y="2203572"/>
            <a:ext cx="301660"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63" name="TextBox 62"/>
          <p:cNvSpPr txBox="1"/>
          <p:nvPr/>
        </p:nvSpPr>
        <p:spPr>
          <a:xfrm>
            <a:off x="9470525" y="2228972"/>
            <a:ext cx="301660" cy="369332"/>
          </a:xfrm>
          <a:prstGeom prst="rect">
            <a:avLst/>
          </a:prstGeom>
          <a:noFill/>
        </p:spPr>
        <p:txBody>
          <a:bodyPr wrap="none" rtlCol="0">
            <a:spAutoFit/>
          </a:bodyPr>
          <a:lstStyle/>
          <a:p>
            <a:r>
              <a:rPr lang="en-US" dirty="0" smtClean="0">
                <a:solidFill>
                  <a:schemeClr val="bg1"/>
                </a:solidFill>
              </a:rPr>
              <a:t>4</a:t>
            </a:r>
            <a:endParaRPr lang="en-US" dirty="0">
              <a:solidFill>
                <a:schemeClr val="bg1"/>
              </a:solidFill>
            </a:endParaRPr>
          </a:p>
        </p:txBody>
      </p:sp>
      <p:sp>
        <p:nvSpPr>
          <p:cNvPr id="49" name="Oval 48"/>
          <p:cNvSpPr/>
          <p:nvPr/>
        </p:nvSpPr>
        <p:spPr>
          <a:xfrm>
            <a:off x="6037687" y="3873937"/>
            <a:ext cx="369455" cy="369455"/>
          </a:xfrm>
          <a:prstGeom prst="ellipse">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6070163" y="3874519"/>
            <a:ext cx="301660" cy="369332"/>
          </a:xfrm>
          <a:prstGeom prst="rect">
            <a:avLst/>
          </a:prstGeom>
          <a:noFill/>
        </p:spPr>
        <p:txBody>
          <a:bodyPr wrap="none" rtlCol="0">
            <a:spAutoFit/>
          </a:bodyPr>
          <a:lstStyle/>
          <a:p>
            <a:r>
              <a:rPr lang="en-US" dirty="0">
                <a:solidFill>
                  <a:schemeClr val="bg1"/>
                </a:solidFill>
              </a:rPr>
              <a:t>6</a:t>
            </a:r>
          </a:p>
        </p:txBody>
      </p:sp>
    </p:spTree>
    <p:extLst>
      <p:ext uri="{BB962C8B-B14F-4D97-AF65-F5344CB8AC3E}">
        <p14:creationId xmlns:p14="http://schemas.microsoft.com/office/powerpoint/2010/main" val="1126266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Programme</a:t>
            </a:r>
            <a:endParaRPr lang="en-US" dirty="0"/>
          </a:p>
        </p:txBody>
      </p:sp>
      <p:sp>
        <p:nvSpPr>
          <p:cNvPr id="3" name="Content Placeholder 2"/>
          <p:cNvSpPr>
            <a:spLocks noGrp="1"/>
          </p:cNvSpPr>
          <p:nvPr>
            <p:ph idx="1"/>
          </p:nvPr>
        </p:nvSpPr>
        <p:spPr/>
        <p:txBody>
          <a:bodyPr>
            <a:normAutofit/>
          </a:bodyPr>
          <a:lstStyle/>
          <a:p>
            <a:endParaRPr lang="en-US" dirty="0"/>
          </a:p>
          <a:p>
            <a:r>
              <a:rPr lang="en-US" sz="2800" dirty="0" smtClean="0"/>
              <a:t>Welcome</a:t>
            </a:r>
          </a:p>
          <a:p>
            <a:r>
              <a:rPr lang="en-US" sz="2800" smtClean="0"/>
              <a:t>Introduction </a:t>
            </a:r>
            <a:r>
              <a:rPr lang="en-US" sz="2800" dirty="0"/>
              <a:t>&amp; Background to </a:t>
            </a:r>
            <a:r>
              <a:rPr lang="en-US" sz="2800" dirty="0" smtClean="0"/>
              <a:t>Workshops (Initial Comments)</a:t>
            </a:r>
          </a:p>
          <a:p>
            <a:r>
              <a:rPr lang="en-US" sz="2800" dirty="0" smtClean="0"/>
              <a:t>Presentation </a:t>
            </a:r>
            <a:r>
              <a:rPr lang="en-US" sz="2800" dirty="0"/>
              <a:t>on the New SETA Landscape </a:t>
            </a:r>
          </a:p>
          <a:p>
            <a:r>
              <a:rPr lang="en-US" sz="2800" dirty="0" smtClean="0"/>
              <a:t>Tea &amp; Refreshment</a:t>
            </a:r>
          </a:p>
          <a:p>
            <a:r>
              <a:rPr lang="en-US" sz="2800" dirty="0" smtClean="0"/>
              <a:t>Discussion</a:t>
            </a:r>
            <a:r>
              <a:rPr lang="en-US" sz="2800" dirty="0"/>
              <a:t>, Feedback and Input </a:t>
            </a:r>
            <a:endParaRPr lang="en-US" sz="2800" dirty="0" smtClean="0"/>
          </a:p>
          <a:p>
            <a:r>
              <a:rPr lang="en-US" sz="2800" dirty="0" smtClean="0"/>
              <a:t>Lunch</a:t>
            </a:r>
          </a:p>
          <a:p>
            <a:r>
              <a:rPr lang="en-US" sz="2800" dirty="0"/>
              <a:t>Discussion, Feedback and </a:t>
            </a:r>
            <a:r>
              <a:rPr lang="en-US" sz="2800" dirty="0" smtClean="0"/>
              <a:t>Input (continue) </a:t>
            </a:r>
            <a:endParaRPr lang="en-US" sz="2800" dirty="0"/>
          </a:p>
          <a:p>
            <a:endParaRPr lang="en-US" sz="2800" dirty="0"/>
          </a:p>
        </p:txBody>
      </p:sp>
    </p:spTree>
    <p:extLst>
      <p:ext uri="{BB962C8B-B14F-4D97-AF65-F5344CB8AC3E}">
        <p14:creationId xmlns:p14="http://schemas.microsoft.com/office/powerpoint/2010/main" val="3776815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171370" y="2966357"/>
            <a:ext cx="2286000" cy="2743200"/>
          </a:xfrm>
          <a:prstGeom prst="rect">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847441" y="2966357"/>
            <a:ext cx="2286000" cy="2743200"/>
          </a:xfrm>
          <a:prstGeom prst="rect">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481784" y="2966357"/>
            <a:ext cx="2286000" cy="2743200"/>
          </a:xfrm>
          <a:prstGeom prst="rect">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7071" y="2966357"/>
            <a:ext cx="2286000" cy="2743200"/>
          </a:xfrm>
          <a:prstGeom prst="rect">
            <a:avLst/>
          </a:prstGeom>
          <a:solidFill>
            <a:srgbClr val="7B9C5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rot="5400000">
            <a:off x="1430525" y="1906823"/>
            <a:ext cx="457200" cy="228600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3" name="Hexagon 12"/>
          <p:cNvSpPr/>
          <p:nvPr/>
        </p:nvSpPr>
        <p:spPr>
          <a:xfrm rot="5400000">
            <a:off x="4106596" y="1906823"/>
            <a:ext cx="457200" cy="228600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Hexagon 13"/>
          <p:cNvSpPr/>
          <p:nvPr/>
        </p:nvSpPr>
        <p:spPr>
          <a:xfrm rot="5400000">
            <a:off x="6757267" y="1906823"/>
            <a:ext cx="457200" cy="228600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5" name="Hexagon 14"/>
          <p:cNvSpPr/>
          <p:nvPr/>
        </p:nvSpPr>
        <p:spPr>
          <a:xfrm rot="5400000">
            <a:off x="9358589" y="1952543"/>
            <a:ext cx="548640" cy="228600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p:cNvSpPr>
            <a:spLocks noGrp="1"/>
          </p:cNvSpPr>
          <p:nvPr>
            <p:ph idx="1"/>
          </p:nvPr>
        </p:nvSpPr>
        <p:spPr>
          <a:xfrm>
            <a:off x="368300" y="1128777"/>
            <a:ext cx="11517732" cy="1537502"/>
          </a:xfrm>
        </p:spPr>
        <p:txBody>
          <a:bodyPr>
            <a:noAutofit/>
          </a:bodyPr>
          <a:lstStyle/>
          <a:p>
            <a:r>
              <a:rPr lang="en-ZA" sz="2400" dirty="0" smtClean="0"/>
              <a:t>National Skills Development Strategy IV to be framed in </a:t>
            </a:r>
            <a:r>
              <a:rPr lang="en-ZA" sz="2400" dirty="0"/>
              <a:t>terms of language of occupation</a:t>
            </a:r>
            <a:endParaRPr lang="en-ZA" sz="2400" dirty="0" smtClean="0"/>
          </a:p>
          <a:p>
            <a:r>
              <a:rPr lang="en-ZA" sz="2400" dirty="0" smtClean="0"/>
              <a:t>NSDS IV to consist of 4 levels of occupation-based elaboration with Occupation Teams (located at DHET) to manage levels 3 &amp; 4</a:t>
            </a:r>
          </a:p>
        </p:txBody>
      </p:sp>
      <p:sp>
        <p:nvSpPr>
          <p:cNvPr id="4" name="Rectangle 3"/>
          <p:cNvSpPr/>
          <p:nvPr/>
        </p:nvSpPr>
        <p:spPr>
          <a:xfrm>
            <a:off x="716640" y="3287268"/>
            <a:ext cx="1863273" cy="2308324"/>
          </a:xfrm>
          <a:prstGeom prst="rect">
            <a:avLst/>
          </a:prstGeom>
        </p:spPr>
        <p:txBody>
          <a:bodyPr wrap="square">
            <a:spAutoFit/>
          </a:bodyPr>
          <a:lstStyle/>
          <a:p>
            <a:pPr algn="ctr"/>
            <a:r>
              <a:rPr lang="en-ZA" dirty="0">
                <a:solidFill>
                  <a:srgbClr val="FFFFFF"/>
                </a:solidFill>
              </a:rPr>
              <a:t>Broad targets for each major occupational category of the Organizing Framework For Occupations (OFO)</a:t>
            </a:r>
          </a:p>
        </p:txBody>
      </p:sp>
      <p:sp>
        <p:nvSpPr>
          <p:cNvPr id="5" name="Rectangle 4"/>
          <p:cNvSpPr/>
          <p:nvPr/>
        </p:nvSpPr>
        <p:spPr>
          <a:xfrm>
            <a:off x="3171372" y="3202360"/>
            <a:ext cx="2285997" cy="2585323"/>
          </a:xfrm>
          <a:prstGeom prst="rect">
            <a:avLst/>
          </a:prstGeom>
        </p:spPr>
        <p:txBody>
          <a:bodyPr wrap="square">
            <a:spAutoFit/>
          </a:bodyPr>
          <a:lstStyle/>
          <a:p>
            <a:pPr algn="ctr"/>
            <a:r>
              <a:rPr lang="en-ZA" dirty="0">
                <a:solidFill>
                  <a:srgbClr val="FFFFFF"/>
                </a:solidFill>
              </a:rPr>
              <a:t>Unpack each major category of OFO informed by sectoral priorities identified by SETABS &amp; national list of occupations in demand developed by DHET – Skills Planning Unit</a:t>
            </a:r>
          </a:p>
        </p:txBody>
      </p:sp>
      <p:sp>
        <p:nvSpPr>
          <p:cNvPr id="6" name="Rectangle 5"/>
          <p:cNvSpPr/>
          <p:nvPr/>
        </p:nvSpPr>
        <p:spPr>
          <a:xfrm>
            <a:off x="5992582" y="3341696"/>
            <a:ext cx="1983018" cy="1754326"/>
          </a:xfrm>
          <a:prstGeom prst="rect">
            <a:avLst/>
          </a:prstGeom>
        </p:spPr>
        <p:txBody>
          <a:bodyPr wrap="square">
            <a:spAutoFit/>
          </a:bodyPr>
          <a:lstStyle/>
          <a:p>
            <a:pPr algn="ctr"/>
            <a:r>
              <a:rPr lang="en-ZA" dirty="0">
                <a:solidFill>
                  <a:srgbClr val="FFFFFF"/>
                </a:solidFill>
              </a:rPr>
              <a:t>Broad generic interventions to build capacity &amp; relevance of provider programmes</a:t>
            </a:r>
          </a:p>
        </p:txBody>
      </p:sp>
      <p:sp>
        <p:nvSpPr>
          <p:cNvPr id="7" name="Rectangle 6"/>
          <p:cNvSpPr/>
          <p:nvPr/>
        </p:nvSpPr>
        <p:spPr>
          <a:xfrm>
            <a:off x="8536210" y="3348339"/>
            <a:ext cx="2131790" cy="2185214"/>
          </a:xfrm>
          <a:prstGeom prst="rect">
            <a:avLst/>
          </a:prstGeom>
        </p:spPr>
        <p:txBody>
          <a:bodyPr wrap="square">
            <a:spAutoFit/>
          </a:bodyPr>
          <a:lstStyle/>
          <a:p>
            <a:pPr algn="ctr"/>
            <a:r>
              <a:rPr lang="en-ZA" sz="1700" dirty="0">
                <a:solidFill>
                  <a:srgbClr val="FFFFFF"/>
                </a:solidFill>
              </a:rPr>
              <a:t>Upacks level 3 interventions for each </a:t>
            </a:r>
            <a:r>
              <a:rPr lang="en-ZA" sz="1700" dirty="0" smtClean="0">
                <a:solidFill>
                  <a:srgbClr val="FFFFFF"/>
                </a:solidFill>
              </a:rPr>
              <a:t>priority occupation with </a:t>
            </a:r>
            <a:r>
              <a:rPr lang="en-ZA" sz="1700" dirty="0">
                <a:solidFill>
                  <a:srgbClr val="FFFFFF"/>
                </a:solidFill>
              </a:rPr>
              <a:t>reference </a:t>
            </a:r>
            <a:endParaRPr lang="en-ZA" sz="1700" dirty="0" smtClean="0">
              <a:solidFill>
                <a:srgbClr val="FFFFFF"/>
              </a:solidFill>
            </a:endParaRPr>
          </a:p>
          <a:p>
            <a:pPr algn="ctr"/>
            <a:r>
              <a:rPr lang="en-ZA" sz="1700" dirty="0" smtClean="0">
                <a:solidFill>
                  <a:srgbClr val="FFFFFF"/>
                </a:solidFill>
              </a:rPr>
              <a:t>to </a:t>
            </a:r>
            <a:r>
              <a:rPr lang="en-ZA" sz="1700" dirty="0">
                <a:solidFill>
                  <a:srgbClr val="FFFFFF"/>
                </a:solidFill>
              </a:rPr>
              <a:t>Centres of Specialisation for each occupation </a:t>
            </a:r>
            <a:r>
              <a:rPr lang="en-ZA" sz="1700" dirty="0" smtClean="0">
                <a:solidFill>
                  <a:srgbClr val="FFFFFF"/>
                </a:solidFill>
              </a:rPr>
              <a:t>in </a:t>
            </a:r>
            <a:r>
              <a:rPr lang="en-ZA" sz="1700" dirty="0">
                <a:solidFill>
                  <a:srgbClr val="FFFFFF"/>
                </a:solidFill>
              </a:rPr>
              <a:t>Demand</a:t>
            </a:r>
          </a:p>
        </p:txBody>
      </p:sp>
      <p:sp>
        <p:nvSpPr>
          <p:cNvPr id="8" name="Rectangle 7"/>
          <p:cNvSpPr/>
          <p:nvPr/>
        </p:nvSpPr>
        <p:spPr>
          <a:xfrm>
            <a:off x="1224787" y="2836127"/>
            <a:ext cx="899593" cy="369332"/>
          </a:xfrm>
          <a:prstGeom prst="rect">
            <a:avLst/>
          </a:prstGeom>
        </p:spPr>
        <p:txBody>
          <a:bodyPr wrap="none">
            <a:spAutoFit/>
          </a:bodyPr>
          <a:lstStyle/>
          <a:p>
            <a:pPr algn="ctr"/>
            <a:r>
              <a:rPr lang="en-ZA" dirty="0">
                <a:solidFill>
                  <a:schemeClr val="bg1"/>
                </a:solidFill>
              </a:rPr>
              <a:t>Level 1:</a:t>
            </a:r>
          </a:p>
        </p:txBody>
      </p:sp>
      <p:sp>
        <p:nvSpPr>
          <p:cNvPr id="9" name="Rectangle 8"/>
          <p:cNvSpPr/>
          <p:nvPr/>
        </p:nvSpPr>
        <p:spPr>
          <a:xfrm>
            <a:off x="3884530" y="2854271"/>
            <a:ext cx="899593" cy="369332"/>
          </a:xfrm>
          <a:prstGeom prst="rect">
            <a:avLst/>
          </a:prstGeom>
        </p:spPr>
        <p:txBody>
          <a:bodyPr wrap="none">
            <a:spAutoFit/>
          </a:bodyPr>
          <a:lstStyle/>
          <a:p>
            <a:pPr algn="ctr"/>
            <a:r>
              <a:rPr lang="en-ZA" dirty="0">
                <a:solidFill>
                  <a:schemeClr val="bg1"/>
                </a:solidFill>
              </a:rPr>
              <a:t>Level 2:</a:t>
            </a:r>
          </a:p>
        </p:txBody>
      </p:sp>
      <p:sp>
        <p:nvSpPr>
          <p:cNvPr id="10" name="Rectangle 9"/>
          <p:cNvSpPr/>
          <p:nvPr/>
        </p:nvSpPr>
        <p:spPr>
          <a:xfrm>
            <a:off x="6480771" y="2854270"/>
            <a:ext cx="899593" cy="369332"/>
          </a:xfrm>
          <a:prstGeom prst="rect">
            <a:avLst/>
          </a:prstGeom>
        </p:spPr>
        <p:txBody>
          <a:bodyPr wrap="none">
            <a:spAutoFit/>
          </a:bodyPr>
          <a:lstStyle/>
          <a:p>
            <a:pPr algn="ctr"/>
            <a:r>
              <a:rPr lang="en-ZA" dirty="0">
                <a:solidFill>
                  <a:schemeClr val="bg1"/>
                </a:solidFill>
              </a:rPr>
              <a:t>Level 3:</a:t>
            </a:r>
          </a:p>
        </p:txBody>
      </p:sp>
      <p:sp>
        <p:nvSpPr>
          <p:cNvPr id="11" name="Rectangle 10"/>
          <p:cNvSpPr/>
          <p:nvPr/>
        </p:nvSpPr>
        <p:spPr>
          <a:xfrm>
            <a:off x="9029842" y="2863341"/>
            <a:ext cx="899593" cy="369332"/>
          </a:xfrm>
          <a:prstGeom prst="rect">
            <a:avLst/>
          </a:prstGeom>
        </p:spPr>
        <p:txBody>
          <a:bodyPr wrap="none">
            <a:spAutoFit/>
          </a:bodyPr>
          <a:lstStyle/>
          <a:p>
            <a:pPr algn="ctr"/>
            <a:r>
              <a:rPr lang="en-ZA" dirty="0">
                <a:solidFill>
                  <a:schemeClr val="bg1"/>
                </a:solidFill>
              </a:rPr>
              <a:t>Level 4:</a:t>
            </a:r>
          </a:p>
        </p:txBody>
      </p:sp>
      <p:sp>
        <p:nvSpPr>
          <p:cNvPr id="26" name="Title 1"/>
          <p:cNvSpPr>
            <a:spLocks noGrp="1"/>
          </p:cNvSpPr>
          <p:nvPr>
            <p:ph type="title"/>
          </p:nvPr>
        </p:nvSpPr>
        <p:spPr>
          <a:xfrm>
            <a:off x="913232" y="86033"/>
            <a:ext cx="10972800" cy="1143000"/>
          </a:xfrm>
        </p:spPr>
        <p:txBody>
          <a:bodyPr>
            <a:normAutofit/>
          </a:bodyPr>
          <a:lstStyle/>
          <a:p>
            <a:r>
              <a:rPr lang="en-ZA" altLang="en-US" dirty="0">
                <a:latin typeface="+mn-lt"/>
              </a:rPr>
              <a:t>NSDS IV (2016 – </a:t>
            </a:r>
            <a:r>
              <a:rPr lang="en-ZA" altLang="en-US" dirty="0" smtClean="0">
                <a:latin typeface="+mn-lt"/>
              </a:rPr>
              <a:t>2021)</a:t>
            </a:r>
            <a:endParaRPr lang="en-ZA" dirty="0">
              <a:latin typeface="+mn-lt"/>
            </a:endParaRPr>
          </a:p>
        </p:txBody>
      </p:sp>
    </p:spTree>
    <p:extLst>
      <p:ext uri="{BB962C8B-B14F-4D97-AF65-F5344CB8AC3E}">
        <p14:creationId xmlns:p14="http://schemas.microsoft.com/office/powerpoint/2010/main" val="224503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ZA" sz="2300" b="1" dirty="0">
                <a:solidFill>
                  <a:prstClr val="black"/>
                </a:solidFill>
                <a:latin typeface="Arial" charset="0"/>
                <a:cs typeface="Arial" charset="0"/>
              </a:rPr>
              <a:t>Educated, skilled and capable workforce for inclusive </a:t>
            </a:r>
            <a:r>
              <a:rPr lang="en-ZA" sz="2300" b="1" dirty="0" smtClean="0">
                <a:solidFill>
                  <a:prstClr val="black"/>
                </a:solidFill>
                <a:latin typeface="Arial" charset="0"/>
                <a:cs typeface="Arial" charset="0"/>
              </a:rPr>
              <a:t>growth </a:t>
            </a:r>
            <a:r>
              <a:rPr lang="en-ZA" sz="2300" b="1" dirty="0">
                <a:solidFill>
                  <a:prstClr val="black"/>
                </a:solidFill>
                <a:latin typeface="Arial" charset="0"/>
                <a:cs typeface="Arial" charset="0"/>
              </a:rPr>
              <a:t> </a:t>
            </a:r>
            <a:endParaRPr lang="en-ZA" sz="2300" dirty="0">
              <a:solidFill>
                <a:prstClr val="black"/>
              </a:solidFill>
              <a:latin typeface="Arial" charset="0"/>
              <a:cs typeface="Arial" charset="0"/>
            </a:endParaRPr>
          </a:p>
          <a:p>
            <a:pPr marL="342900" indent="-342900">
              <a:buFont typeface="Arial" pitchFamily="34" charset="0"/>
              <a:buChar char="•"/>
              <a:defRPr/>
            </a:pPr>
            <a:r>
              <a:rPr lang="en-ZA" sz="2300" b="1" dirty="0">
                <a:solidFill>
                  <a:prstClr val="black"/>
                </a:solidFill>
                <a:latin typeface="Arial" charset="0"/>
                <a:cs typeface="Arial" charset="0"/>
              </a:rPr>
              <a:t> At a first level of detail - Output targets:</a:t>
            </a:r>
            <a:endParaRPr lang="en-ZA" sz="2300" dirty="0">
              <a:solidFill>
                <a:prstClr val="black"/>
              </a:solidFill>
              <a:latin typeface="Arial" charset="0"/>
              <a:cs typeface="Arial" charset="0"/>
            </a:endParaRPr>
          </a:p>
          <a:p>
            <a:pPr marL="800100" lvl="1" indent="-342900">
              <a:buFont typeface="Wingdings" pitchFamily="2" charset="2"/>
              <a:buChar char="ü"/>
              <a:defRPr/>
            </a:pPr>
            <a:r>
              <a:rPr lang="en-ZA" sz="2300" dirty="0">
                <a:solidFill>
                  <a:prstClr val="black"/>
                </a:solidFill>
                <a:latin typeface="Arial" charset="0"/>
                <a:cs typeface="Arial" charset="0"/>
              </a:rPr>
              <a:t>Targets for managers (e.g. focus on the public sector and SMMEs e.g. y% of public servants have required professional designations);</a:t>
            </a:r>
          </a:p>
          <a:p>
            <a:pPr marL="800100" lvl="1" indent="-342900">
              <a:buFont typeface="Wingdings" pitchFamily="2" charset="2"/>
              <a:buChar char="ü"/>
              <a:defRPr/>
            </a:pPr>
            <a:r>
              <a:rPr lang="en-ZA" sz="2300" dirty="0">
                <a:solidFill>
                  <a:prstClr val="black"/>
                </a:solidFill>
                <a:latin typeface="Arial" charset="0"/>
                <a:cs typeface="Arial" charset="0"/>
              </a:rPr>
              <a:t>Targets for professionals (e.g. as percentage of </a:t>
            </a:r>
            <a:r>
              <a:rPr lang="en-ZA" sz="2300" dirty="0">
                <a:latin typeface="Arial" charset="0"/>
                <a:cs typeface="Arial" charset="0"/>
              </a:rPr>
              <a:t>1000 population);</a:t>
            </a:r>
          </a:p>
          <a:p>
            <a:pPr marL="800100" lvl="1" indent="-342900">
              <a:buFont typeface="Wingdings" pitchFamily="2" charset="2"/>
              <a:buChar char="ü"/>
              <a:defRPr/>
            </a:pPr>
            <a:r>
              <a:rPr lang="en-ZA" sz="2300" dirty="0">
                <a:solidFill>
                  <a:prstClr val="black"/>
                </a:solidFill>
                <a:latin typeface="Arial" charset="0"/>
                <a:cs typeface="Arial" charset="0"/>
              </a:rPr>
              <a:t>Targets for associate professionals;</a:t>
            </a:r>
          </a:p>
          <a:p>
            <a:pPr marL="800100" lvl="1" indent="-342900">
              <a:buFont typeface="Wingdings" pitchFamily="2" charset="2"/>
              <a:buChar char="ü"/>
              <a:defRPr/>
            </a:pPr>
            <a:r>
              <a:rPr lang="en-ZA" sz="2300" dirty="0">
                <a:solidFill>
                  <a:prstClr val="black"/>
                </a:solidFill>
                <a:latin typeface="Arial" charset="0"/>
                <a:cs typeface="Arial" charset="0"/>
              </a:rPr>
              <a:t>Targets for service and clerical workers; </a:t>
            </a:r>
          </a:p>
          <a:p>
            <a:pPr marL="800100" lvl="1" indent="-342900">
              <a:buFont typeface="Wingdings" pitchFamily="2" charset="2"/>
              <a:buChar char="ü"/>
              <a:defRPr/>
            </a:pPr>
            <a:r>
              <a:rPr lang="en-ZA" sz="2300" dirty="0">
                <a:solidFill>
                  <a:prstClr val="black"/>
                </a:solidFill>
                <a:latin typeface="Arial" charset="0"/>
                <a:cs typeface="Arial" charset="0"/>
              </a:rPr>
              <a:t>Targets for the trades (e.g. 30 000 artisans per year by 2030);</a:t>
            </a:r>
          </a:p>
          <a:p>
            <a:pPr marL="800100" lvl="1" indent="-342900">
              <a:buFont typeface="Wingdings" pitchFamily="2" charset="2"/>
              <a:buChar char="ü"/>
              <a:defRPr/>
            </a:pPr>
            <a:r>
              <a:rPr lang="en-ZA" sz="2300" dirty="0">
                <a:solidFill>
                  <a:prstClr val="black"/>
                </a:solidFill>
                <a:latin typeface="Arial" charset="0"/>
                <a:cs typeface="Arial" charset="0"/>
              </a:rPr>
              <a:t>Targets for plant and machine operators;</a:t>
            </a:r>
          </a:p>
          <a:p>
            <a:pPr marL="800100" lvl="1" indent="-342900">
              <a:buFont typeface="Wingdings" pitchFamily="2" charset="2"/>
              <a:buChar char="ü"/>
              <a:defRPr/>
            </a:pPr>
            <a:r>
              <a:rPr lang="en-ZA" sz="2300" dirty="0">
                <a:solidFill>
                  <a:prstClr val="black"/>
                </a:solidFill>
                <a:latin typeface="Arial" charset="0"/>
                <a:cs typeface="Arial" charset="0"/>
              </a:rPr>
              <a:t>Targets for trained elementary workers.</a:t>
            </a:r>
          </a:p>
          <a:p>
            <a:endParaRPr lang="en-ZA" dirty="0"/>
          </a:p>
        </p:txBody>
      </p:sp>
      <p:sp>
        <p:nvSpPr>
          <p:cNvPr id="5" name="Title 1"/>
          <p:cNvSpPr>
            <a:spLocks noGrp="1"/>
          </p:cNvSpPr>
          <p:nvPr>
            <p:ph type="title"/>
          </p:nvPr>
        </p:nvSpPr>
        <p:spPr>
          <a:xfrm>
            <a:off x="913232" y="86033"/>
            <a:ext cx="10972800" cy="1143000"/>
          </a:xfrm>
        </p:spPr>
        <p:txBody>
          <a:bodyPr>
            <a:normAutofit/>
          </a:bodyPr>
          <a:lstStyle/>
          <a:p>
            <a:r>
              <a:rPr lang="en-ZA" altLang="en-US" dirty="0">
                <a:latin typeface="+mn-lt"/>
              </a:rPr>
              <a:t>NSDS IV (2016 – </a:t>
            </a:r>
            <a:r>
              <a:rPr lang="en-ZA" altLang="en-US" dirty="0" smtClean="0">
                <a:latin typeface="+mn-lt"/>
              </a:rPr>
              <a:t>2021)</a:t>
            </a:r>
            <a:endParaRPr lang="en-ZA" dirty="0">
              <a:latin typeface="+mn-lt"/>
            </a:endParaRPr>
          </a:p>
        </p:txBody>
      </p:sp>
    </p:spTree>
    <p:extLst>
      <p:ext uri="{BB962C8B-B14F-4D97-AF65-F5344CB8AC3E}">
        <p14:creationId xmlns:p14="http://schemas.microsoft.com/office/powerpoint/2010/main" val="2766502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295" y="1226715"/>
            <a:ext cx="10972800" cy="4525963"/>
          </a:xfrm>
        </p:spPr>
        <p:txBody>
          <a:bodyPr/>
          <a:lstStyle/>
          <a:p>
            <a:pPr>
              <a:defRPr/>
            </a:pPr>
            <a:r>
              <a:rPr lang="en-ZA" sz="2400" b="1" dirty="0">
                <a:solidFill>
                  <a:prstClr val="black"/>
                </a:solidFill>
                <a:latin typeface="Arial" charset="0"/>
                <a:cs typeface="Arial" charset="0"/>
              </a:rPr>
              <a:t>Educated, skilled and capable workforce for inclusive </a:t>
            </a:r>
            <a:r>
              <a:rPr lang="en-ZA" sz="2400" b="1" dirty="0" smtClean="0">
                <a:solidFill>
                  <a:prstClr val="black"/>
                </a:solidFill>
                <a:latin typeface="Arial" charset="0"/>
                <a:cs typeface="Arial" charset="0"/>
              </a:rPr>
              <a:t>growth </a:t>
            </a:r>
            <a:r>
              <a:rPr lang="en-ZA" sz="2400" b="1" dirty="0">
                <a:solidFill>
                  <a:prstClr val="black"/>
                </a:solidFill>
                <a:latin typeface="Arial" charset="0"/>
                <a:cs typeface="Arial" charset="0"/>
              </a:rPr>
              <a:t> </a:t>
            </a:r>
            <a:endParaRPr lang="en-ZA" sz="2400" dirty="0">
              <a:solidFill>
                <a:prstClr val="black"/>
              </a:solidFill>
              <a:latin typeface="Arial" charset="0"/>
              <a:cs typeface="Arial" charset="0"/>
            </a:endParaRPr>
          </a:p>
          <a:p>
            <a:pPr marL="342900" indent="-342900">
              <a:buFont typeface="Arial" pitchFamily="34" charset="0"/>
              <a:buChar char="•"/>
              <a:defRPr/>
            </a:pPr>
            <a:r>
              <a:rPr lang="en-ZA" sz="2400" b="1" dirty="0">
                <a:solidFill>
                  <a:prstClr val="black"/>
                </a:solidFill>
                <a:latin typeface="Arial" charset="0"/>
                <a:cs typeface="Arial" charset="0"/>
              </a:rPr>
              <a:t>At a second level of detail, </a:t>
            </a:r>
            <a:r>
              <a:rPr lang="en-ZA" sz="2400" dirty="0">
                <a:solidFill>
                  <a:prstClr val="black"/>
                </a:solidFill>
                <a:latin typeface="Arial" charset="0"/>
                <a:cs typeface="Arial" charset="0"/>
              </a:rPr>
              <a:t>targets for individual priority occupations under each heading (cf. national scarce skills list)</a:t>
            </a:r>
          </a:p>
          <a:p>
            <a:pPr marL="342900" indent="-342900">
              <a:buFont typeface="Arial" pitchFamily="34" charset="0"/>
              <a:buChar char="•"/>
              <a:defRPr/>
            </a:pPr>
            <a:r>
              <a:rPr lang="en-ZA" sz="2400" b="1" dirty="0">
                <a:solidFill>
                  <a:prstClr val="black"/>
                </a:solidFill>
                <a:latin typeface="Arial" charset="0"/>
                <a:cs typeface="Arial" charset="0"/>
              </a:rPr>
              <a:t>As a third order set of targets</a:t>
            </a:r>
            <a:r>
              <a:rPr lang="en-ZA" sz="2400" dirty="0">
                <a:solidFill>
                  <a:prstClr val="black"/>
                </a:solidFill>
                <a:latin typeface="Arial" charset="0"/>
                <a:cs typeface="Arial" charset="0"/>
              </a:rPr>
              <a:t>, general measures to improve the access &amp; throughput of learners entering and succeeding in relevant qualifications linked to occupations in demand e.g. lecturer development, equipment, infrastructure, work placement  etc. </a:t>
            </a:r>
          </a:p>
          <a:p>
            <a:pPr marL="342900" indent="-342900">
              <a:buFont typeface="Arial" pitchFamily="34" charset="0"/>
              <a:buChar char="•"/>
              <a:defRPr/>
            </a:pPr>
            <a:r>
              <a:rPr lang="en-ZA" sz="2400" b="1" dirty="0">
                <a:solidFill>
                  <a:prstClr val="black"/>
                </a:solidFill>
                <a:latin typeface="Arial" charset="0"/>
                <a:cs typeface="Arial" charset="0"/>
              </a:rPr>
              <a:t>And as a fourth level, </a:t>
            </a:r>
            <a:r>
              <a:rPr lang="en-ZA" sz="2400" dirty="0">
                <a:solidFill>
                  <a:prstClr val="black"/>
                </a:solidFill>
                <a:latin typeface="Arial" charset="0"/>
                <a:cs typeface="Arial" charset="0"/>
              </a:rPr>
              <a:t>a strategy for each priority occupation is outlined, in relation to identified Centres of Specialisation  </a:t>
            </a:r>
          </a:p>
          <a:p>
            <a:endParaRPr lang="en-ZA" dirty="0"/>
          </a:p>
        </p:txBody>
      </p:sp>
      <p:sp>
        <p:nvSpPr>
          <p:cNvPr id="5" name="Title 1"/>
          <p:cNvSpPr>
            <a:spLocks noGrp="1"/>
          </p:cNvSpPr>
          <p:nvPr>
            <p:ph type="title"/>
          </p:nvPr>
        </p:nvSpPr>
        <p:spPr>
          <a:xfrm>
            <a:off x="913232" y="86033"/>
            <a:ext cx="10972800" cy="1143000"/>
          </a:xfrm>
        </p:spPr>
        <p:txBody>
          <a:bodyPr>
            <a:normAutofit/>
          </a:bodyPr>
          <a:lstStyle/>
          <a:p>
            <a:r>
              <a:rPr lang="en-ZA" altLang="en-US" dirty="0">
                <a:latin typeface="+mn-lt"/>
              </a:rPr>
              <a:t>NSDS IV (2016 – </a:t>
            </a:r>
            <a:r>
              <a:rPr lang="en-ZA" altLang="en-US" dirty="0" smtClean="0">
                <a:latin typeface="+mn-lt"/>
              </a:rPr>
              <a:t>2021)</a:t>
            </a:r>
            <a:endParaRPr lang="en-ZA" dirty="0">
              <a:latin typeface="+mn-lt"/>
            </a:endParaRPr>
          </a:p>
        </p:txBody>
      </p:sp>
    </p:spTree>
    <p:extLst>
      <p:ext uri="{BB962C8B-B14F-4D97-AF65-F5344CB8AC3E}">
        <p14:creationId xmlns:p14="http://schemas.microsoft.com/office/powerpoint/2010/main" val="317297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Slide Number Placeholder 7"/>
          <p:cNvSpPr>
            <a:spLocks noGrp="1"/>
          </p:cNvSpPr>
          <p:nvPr>
            <p:ph type="sldNum" sz="quarter" idx="12"/>
          </p:nvPr>
        </p:nvSpPr>
        <p:spPr>
          <a:xfrm>
            <a:off x="8453438" y="652462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har char="–"/>
              <a:defRPr sz="28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9pPr>
          </a:lstStyle>
          <a:p>
            <a:pPr>
              <a:spcBef>
                <a:spcPct val="0"/>
              </a:spcBef>
              <a:buFontTx/>
              <a:buNone/>
            </a:pPr>
            <a:r>
              <a:rPr lang="en-US" altLang="en-US" sz="1400" b="1">
                <a:solidFill>
                  <a:srgbClr val="000000"/>
                </a:solidFill>
                <a:latin typeface="Arial" panose="020B0604020202020204" pitchFamily="34" charset="0"/>
              </a:rPr>
              <a:t>16</a:t>
            </a:r>
          </a:p>
        </p:txBody>
      </p:sp>
      <p:sp>
        <p:nvSpPr>
          <p:cNvPr id="8" name="Rectangle 3"/>
          <p:cNvSpPr txBox="1">
            <a:spLocks noChangeArrowheads="1"/>
          </p:cNvSpPr>
          <p:nvPr/>
        </p:nvSpPr>
        <p:spPr bwMode="auto">
          <a:xfrm>
            <a:off x="1981200" y="1219200"/>
            <a:ext cx="8064500" cy="5365750"/>
          </a:xfrm>
          <a:prstGeom prst="rect">
            <a:avLst/>
          </a:prstGeom>
          <a:noFill/>
          <a:ln w="9525">
            <a:noFill/>
            <a:miter lim="800000"/>
            <a:headEnd/>
            <a:tailEnd/>
          </a:ln>
        </p:spPr>
        <p:txBody>
          <a:bodyPr/>
          <a:lstStyle/>
          <a:p>
            <a:pPr algn="ctr">
              <a:spcBef>
                <a:spcPct val="20000"/>
              </a:spcBef>
              <a:defRPr/>
            </a:pPr>
            <a:endParaRPr lang="en-GB" sz="2400" kern="0" dirty="0">
              <a:solidFill>
                <a:prstClr val="black"/>
              </a:solidFill>
              <a:latin typeface="Cambria"/>
              <a:ea typeface="ＭＳ Ｐゴシック"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89311952"/>
              </p:ext>
            </p:extLst>
          </p:nvPr>
        </p:nvGraphicFramePr>
        <p:xfrm>
          <a:off x="1727200" y="1206501"/>
          <a:ext cx="8859838" cy="4492887"/>
        </p:xfrm>
        <a:graphic>
          <a:graphicData uri="http://schemas.openxmlformats.org/drawingml/2006/table">
            <a:tbl>
              <a:tblPr firstRow="1" bandRow="1">
                <a:tableStyleId>{5C22544A-7EE6-4342-B048-85BDC9FD1C3A}</a:tableStyleId>
              </a:tblPr>
              <a:tblGrid>
                <a:gridCol w="6011216"/>
                <a:gridCol w="2848622"/>
              </a:tblGrid>
              <a:tr h="551086">
                <a:tc gridSpan="2">
                  <a:txBody>
                    <a:bodyPr/>
                    <a:lstStyle/>
                    <a:p>
                      <a:pPr algn="ctr"/>
                      <a:r>
                        <a:rPr lang="en-US" sz="2400" dirty="0" smtClean="0">
                          <a:solidFill>
                            <a:schemeClr val="bg1"/>
                          </a:solidFill>
                        </a:rPr>
                        <a:t>PRE-PUBLICATION/GAZETTING CONSULTATION UPDATE</a:t>
                      </a:r>
                      <a:endParaRPr lang="en-ZA" sz="2400" dirty="0">
                        <a:solidFill>
                          <a:schemeClr val="bg1"/>
                        </a:solidFill>
                      </a:endParaRPr>
                    </a:p>
                  </a:txBody>
                  <a:tcPr marL="91447" marR="91447" marT="45724" marB="45724"/>
                </a:tc>
                <a:tc hMerge="1">
                  <a:txBody>
                    <a:bodyPr/>
                    <a:lstStyle/>
                    <a:p>
                      <a:endParaRPr lang="en-ZA" dirty="0"/>
                    </a:p>
                  </a:txBody>
                  <a:tcPr/>
                </a:tc>
              </a:tr>
              <a:tr h="551086">
                <a:tc>
                  <a:txBody>
                    <a:bodyPr/>
                    <a:lstStyle/>
                    <a:p>
                      <a:pPr marL="0" indent="0">
                        <a:buFont typeface="+mj-lt"/>
                        <a:buNone/>
                      </a:pPr>
                      <a:r>
                        <a:rPr lang="en-US" sz="2400" b="1" dirty="0" smtClean="0"/>
                        <a:t>Stakeholder/Party</a:t>
                      </a:r>
                      <a:endParaRPr lang="en-ZA" sz="2400" b="1" dirty="0"/>
                    </a:p>
                  </a:txBody>
                  <a:tcPr marL="91447" marR="91447" marT="45724" marB="45724"/>
                </a:tc>
                <a:tc>
                  <a:txBody>
                    <a:bodyPr/>
                    <a:lstStyle/>
                    <a:p>
                      <a:r>
                        <a:rPr lang="en-US" sz="2400" b="1" dirty="0" smtClean="0"/>
                        <a:t>Date</a:t>
                      </a:r>
                      <a:endParaRPr lang="en-ZA" sz="2400" b="1" dirty="0"/>
                    </a:p>
                  </a:txBody>
                  <a:tcPr marL="91447" marR="91447" marT="45724" marB="45724"/>
                </a:tc>
              </a:tr>
              <a:tr h="914489">
                <a:tc>
                  <a:txBody>
                    <a:bodyPr/>
                    <a:lstStyle/>
                    <a:p>
                      <a:pPr marL="285750" indent="-285750">
                        <a:buFont typeface="Wingdings" pitchFamily="2" charset="2"/>
                        <a:buChar char="§"/>
                      </a:pPr>
                      <a:r>
                        <a:rPr lang="en-US" sz="2400" dirty="0" smtClean="0"/>
                        <a:t>Economic Sectors, Employment and Infrastructure Development Cluster (ESEID)</a:t>
                      </a:r>
                      <a:endParaRPr lang="en-ZA" sz="2400" dirty="0"/>
                    </a:p>
                  </a:txBody>
                  <a:tcPr marL="91447" marR="91447" marT="45724" marB="45724"/>
                </a:tc>
                <a:tc>
                  <a:txBody>
                    <a:bodyPr/>
                    <a:lstStyle/>
                    <a:p>
                      <a:r>
                        <a:rPr lang="en-US" sz="2400" dirty="0" smtClean="0"/>
                        <a:t>13</a:t>
                      </a:r>
                      <a:r>
                        <a:rPr lang="en-US" sz="2400" baseline="30000" dirty="0" smtClean="0"/>
                        <a:t>th</a:t>
                      </a:r>
                      <a:r>
                        <a:rPr lang="en-US" sz="2400" dirty="0" smtClean="0"/>
                        <a:t> May 2015</a:t>
                      </a:r>
                      <a:endParaRPr lang="en-ZA" sz="2400" dirty="0"/>
                    </a:p>
                  </a:txBody>
                  <a:tcPr marL="91447" marR="91447" marT="45724" marB="45724"/>
                </a:tc>
              </a:tr>
              <a:tr h="551086">
                <a:tc>
                  <a:txBody>
                    <a:bodyPr/>
                    <a:lstStyle/>
                    <a:p>
                      <a:pPr marL="285750" indent="-285750">
                        <a:buFont typeface="Wingdings" pitchFamily="2" charset="2"/>
                        <a:buChar char="§"/>
                      </a:pPr>
                      <a:r>
                        <a:rPr lang="en-US" sz="2400" dirty="0" smtClean="0"/>
                        <a:t>Bi-lateral</a:t>
                      </a:r>
                      <a:r>
                        <a:rPr lang="en-US" sz="2400" baseline="0" dirty="0" smtClean="0"/>
                        <a:t> with National Treasury</a:t>
                      </a:r>
                      <a:endParaRPr lang="en-ZA" sz="2400" dirty="0"/>
                    </a:p>
                  </a:txBody>
                  <a:tcPr marL="91447" marR="91447" marT="45724" marB="45724"/>
                </a:tc>
                <a:tc>
                  <a:txBody>
                    <a:bodyPr/>
                    <a:lstStyle/>
                    <a:p>
                      <a:r>
                        <a:rPr lang="en-US" sz="2400" dirty="0" smtClean="0"/>
                        <a:t>3</a:t>
                      </a:r>
                      <a:r>
                        <a:rPr lang="en-US" sz="2400" baseline="30000" dirty="0" smtClean="0"/>
                        <a:t>rd</a:t>
                      </a:r>
                      <a:r>
                        <a:rPr lang="en-US" sz="2400" dirty="0" smtClean="0"/>
                        <a:t> June 2015</a:t>
                      </a:r>
                      <a:endParaRPr lang="en-ZA" sz="2400" dirty="0"/>
                    </a:p>
                  </a:txBody>
                  <a:tcPr marL="91447" marR="91447" marT="45724" marB="45724"/>
                </a:tc>
              </a:tr>
              <a:tr h="551086">
                <a:tc>
                  <a:txBody>
                    <a:bodyPr/>
                    <a:lstStyle/>
                    <a:p>
                      <a:pPr marL="285750" indent="-285750">
                        <a:buFont typeface="Wingdings" pitchFamily="2" charset="2"/>
                        <a:buChar char="§"/>
                      </a:pPr>
                      <a:r>
                        <a:rPr lang="en-US" sz="2400" dirty="0" smtClean="0"/>
                        <a:t>ESEID Departments Workshop</a:t>
                      </a:r>
                      <a:endParaRPr lang="en-ZA" sz="2400" dirty="0"/>
                    </a:p>
                  </a:txBody>
                  <a:tcPr marL="91447" marR="91447" marT="45724" marB="45724"/>
                </a:tc>
                <a:tc>
                  <a:txBody>
                    <a:bodyPr/>
                    <a:lstStyle/>
                    <a:p>
                      <a:r>
                        <a:rPr lang="en-US" sz="2400" dirty="0" smtClean="0"/>
                        <a:t>4</a:t>
                      </a:r>
                      <a:r>
                        <a:rPr lang="en-US" sz="2400" baseline="30000" dirty="0" smtClean="0"/>
                        <a:t>th</a:t>
                      </a:r>
                      <a:r>
                        <a:rPr lang="en-US" sz="2400" dirty="0" smtClean="0"/>
                        <a:t> June 2015</a:t>
                      </a:r>
                      <a:endParaRPr lang="en-ZA" sz="2400" dirty="0"/>
                    </a:p>
                  </a:txBody>
                  <a:tcPr marL="91447" marR="91447" marT="45724" marB="45724"/>
                </a:tc>
              </a:tr>
              <a:tr h="640142">
                <a:tc>
                  <a:txBody>
                    <a:bodyPr/>
                    <a:lstStyle/>
                    <a:p>
                      <a:pPr marL="285750" indent="-285750">
                        <a:buFont typeface="Wingdings" pitchFamily="2" charset="2"/>
                        <a:buChar char="§"/>
                      </a:pPr>
                      <a:r>
                        <a:rPr lang="en-US" sz="2400" dirty="0" smtClean="0"/>
                        <a:t>Further written</a:t>
                      </a:r>
                      <a:r>
                        <a:rPr lang="en-US" sz="2400" baseline="0" dirty="0" smtClean="0"/>
                        <a:t> input from ESEID Departments</a:t>
                      </a:r>
                      <a:endParaRPr lang="en-ZA" sz="2400" dirty="0"/>
                    </a:p>
                  </a:txBody>
                  <a:tcPr marL="91447" marR="91447" marT="45724" marB="45724"/>
                </a:tc>
                <a:tc>
                  <a:txBody>
                    <a:bodyPr/>
                    <a:lstStyle/>
                    <a:p>
                      <a:r>
                        <a:rPr lang="en-US" sz="2400" dirty="0" smtClean="0"/>
                        <a:t>30</a:t>
                      </a:r>
                      <a:r>
                        <a:rPr lang="en-US" sz="2400" baseline="30000" dirty="0" smtClean="0"/>
                        <a:t>th</a:t>
                      </a:r>
                      <a:r>
                        <a:rPr lang="en-US" sz="2400" dirty="0" smtClean="0"/>
                        <a:t> June 2015</a:t>
                      </a:r>
                      <a:endParaRPr lang="en-ZA" sz="2400" dirty="0"/>
                    </a:p>
                  </a:txBody>
                  <a:tcPr marL="91447" marR="91447" marT="45724" marB="45724"/>
                </a:tc>
              </a:tr>
              <a:tr h="551086">
                <a:tc>
                  <a:txBody>
                    <a:bodyPr/>
                    <a:lstStyle/>
                    <a:p>
                      <a:pPr marL="285750" indent="-285750">
                        <a:buFont typeface="Wingdings" pitchFamily="2" charset="2"/>
                        <a:buChar char="§"/>
                      </a:pPr>
                      <a:r>
                        <a:rPr lang="en-US" sz="2400" dirty="0" smtClean="0"/>
                        <a:t>ESEID</a:t>
                      </a:r>
                      <a:r>
                        <a:rPr lang="en-US" sz="2400" baseline="0" dirty="0" smtClean="0"/>
                        <a:t> Cabinet Committee</a:t>
                      </a:r>
                      <a:endParaRPr lang="en-ZA" sz="2400" dirty="0"/>
                    </a:p>
                  </a:txBody>
                  <a:tcPr marL="91447" marR="91447" marT="45724" marB="45724"/>
                </a:tc>
                <a:tc>
                  <a:txBody>
                    <a:bodyPr/>
                    <a:lstStyle/>
                    <a:p>
                      <a:r>
                        <a:rPr lang="en-US" sz="2400" dirty="0" smtClean="0"/>
                        <a:t>15</a:t>
                      </a:r>
                      <a:r>
                        <a:rPr lang="en-US" sz="2400" baseline="30000" dirty="0" smtClean="0"/>
                        <a:t>th</a:t>
                      </a:r>
                      <a:r>
                        <a:rPr lang="en-US" sz="2400" dirty="0" smtClean="0"/>
                        <a:t> July 2015</a:t>
                      </a:r>
                      <a:endParaRPr lang="en-ZA" sz="2400" dirty="0"/>
                    </a:p>
                  </a:txBody>
                  <a:tcPr marL="91447" marR="91447" marT="45724" marB="45724"/>
                </a:tc>
              </a:tr>
            </a:tbl>
          </a:graphicData>
        </a:graphic>
      </p:graphicFrame>
      <p:sp>
        <p:nvSpPr>
          <p:cNvPr id="2" name="Rectangle 1"/>
          <p:cNvSpPr/>
          <p:nvPr/>
        </p:nvSpPr>
        <p:spPr>
          <a:xfrm>
            <a:off x="6662480" y="310634"/>
            <a:ext cx="5496441" cy="584775"/>
          </a:xfrm>
          <a:prstGeom prst="rect">
            <a:avLst/>
          </a:prstGeom>
        </p:spPr>
        <p:txBody>
          <a:bodyPr wrap="none">
            <a:spAutoFit/>
          </a:bodyPr>
          <a:lstStyle/>
          <a:p>
            <a:pPr algn="ctr">
              <a:defRPr/>
            </a:pPr>
            <a:r>
              <a:rPr lang="en-US" sz="3200" dirty="0" smtClean="0">
                <a:solidFill>
                  <a:prstClr val="white"/>
                </a:solidFill>
              </a:rPr>
              <a:t>SETA Landscape Process Update</a:t>
            </a:r>
            <a:endParaRPr lang="en-ZA" sz="3200" dirty="0">
              <a:solidFill>
                <a:srgbClr val="FFFFFF"/>
              </a:solidFill>
              <a:cs typeface="Calibri" pitchFamily="34" charset="0"/>
            </a:endParaRPr>
          </a:p>
        </p:txBody>
      </p:sp>
    </p:spTree>
    <p:extLst>
      <p:ext uri="{BB962C8B-B14F-4D97-AF65-F5344CB8AC3E}">
        <p14:creationId xmlns:p14="http://schemas.microsoft.com/office/powerpoint/2010/main" val="3147750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Slide Number Placeholder 7"/>
          <p:cNvSpPr>
            <a:spLocks noGrp="1"/>
          </p:cNvSpPr>
          <p:nvPr>
            <p:ph type="sldNum" sz="quarter" idx="12"/>
          </p:nvPr>
        </p:nvSpPr>
        <p:spPr>
          <a:xfrm>
            <a:off x="8453438" y="652462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har char="–"/>
              <a:defRPr sz="28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9pPr>
          </a:lstStyle>
          <a:p>
            <a:pPr>
              <a:spcBef>
                <a:spcPct val="0"/>
              </a:spcBef>
              <a:buFontTx/>
              <a:buNone/>
            </a:pPr>
            <a:r>
              <a:rPr lang="en-US" altLang="en-US" sz="1400" b="1">
                <a:solidFill>
                  <a:srgbClr val="000000"/>
                </a:solidFill>
                <a:latin typeface="Arial" panose="020B0604020202020204" pitchFamily="34" charset="0"/>
              </a:rPr>
              <a:t>17</a:t>
            </a:r>
          </a:p>
        </p:txBody>
      </p:sp>
      <p:sp>
        <p:nvSpPr>
          <p:cNvPr id="8" name="Rectangle 3"/>
          <p:cNvSpPr txBox="1">
            <a:spLocks noChangeArrowheads="1"/>
          </p:cNvSpPr>
          <p:nvPr/>
        </p:nvSpPr>
        <p:spPr bwMode="auto">
          <a:xfrm>
            <a:off x="1981200" y="1219200"/>
            <a:ext cx="8064500" cy="5365750"/>
          </a:xfrm>
          <a:prstGeom prst="rect">
            <a:avLst/>
          </a:prstGeom>
          <a:noFill/>
          <a:ln w="9525">
            <a:noFill/>
            <a:miter lim="800000"/>
            <a:headEnd/>
            <a:tailEnd/>
          </a:ln>
        </p:spPr>
        <p:txBody>
          <a:bodyPr/>
          <a:lstStyle/>
          <a:p>
            <a:pPr algn="ctr">
              <a:spcBef>
                <a:spcPct val="20000"/>
              </a:spcBef>
              <a:defRPr/>
            </a:pPr>
            <a:endParaRPr lang="en-GB" sz="2400" kern="0" dirty="0">
              <a:solidFill>
                <a:prstClr val="black"/>
              </a:solidFill>
              <a:latin typeface="Cambria"/>
              <a:ea typeface="ＭＳ Ｐゴシック"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44411936"/>
              </p:ext>
            </p:extLst>
          </p:nvPr>
        </p:nvGraphicFramePr>
        <p:xfrm>
          <a:off x="1663700" y="1219200"/>
          <a:ext cx="8890000" cy="4861116"/>
        </p:xfrm>
        <a:graphic>
          <a:graphicData uri="http://schemas.openxmlformats.org/drawingml/2006/table">
            <a:tbl>
              <a:tblPr firstRow="1" bandRow="1">
                <a:tableStyleId>{5C22544A-7EE6-4342-B048-85BDC9FD1C3A}</a:tableStyleId>
              </a:tblPr>
              <a:tblGrid>
                <a:gridCol w="5654698"/>
                <a:gridCol w="3235302"/>
              </a:tblGrid>
              <a:tr h="551102">
                <a:tc gridSpan="2">
                  <a:txBody>
                    <a:bodyPr/>
                    <a:lstStyle/>
                    <a:p>
                      <a:pPr algn="ctr"/>
                      <a:r>
                        <a:rPr lang="en-US" sz="2400" dirty="0" smtClean="0">
                          <a:solidFill>
                            <a:schemeClr val="bg1"/>
                          </a:solidFill>
                        </a:rPr>
                        <a:t>PRE-PUBLICATION/GAZETTING CONSULTATION UPDATE</a:t>
                      </a:r>
                      <a:endParaRPr lang="en-ZA" sz="2400" dirty="0">
                        <a:solidFill>
                          <a:schemeClr val="bg1"/>
                        </a:solidFill>
                      </a:endParaRPr>
                    </a:p>
                  </a:txBody>
                  <a:tcPr marL="91447" marR="91447" marT="45726" marB="45726"/>
                </a:tc>
                <a:tc hMerge="1">
                  <a:txBody>
                    <a:bodyPr/>
                    <a:lstStyle/>
                    <a:p>
                      <a:endParaRPr lang="en-ZA" dirty="0"/>
                    </a:p>
                  </a:txBody>
                  <a:tcPr/>
                </a:tc>
              </a:tr>
              <a:tr h="551102">
                <a:tc>
                  <a:txBody>
                    <a:bodyPr/>
                    <a:lstStyle/>
                    <a:p>
                      <a:pPr marL="0" indent="0">
                        <a:buFont typeface="+mj-lt"/>
                        <a:buNone/>
                      </a:pPr>
                      <a:r>
                        <a:rPr lang="en-US" sz="2400" b="1" dirty="0" smtClean="0"/>
                        <a:t>Stakeholder/Party</a:t>
                      </a:r>
                      <a:endParaRPr lang="en-ZA" sz="2400" b="1" dirty="0"/>
                    </a:p>
                  </a:txBody>
                  <a:tcPr marL="91447" marR="91447" marT="45726" marB="45726"/>
                </a:tc>
                <a:tc>
                  <a:txBody>
                    <a:bodyPr/>
                    <a:lstStyle/>
                    <a:p>
                      <a:r>
                        <a:rPr lang="en-US" sz="2400" b="1" dirty="0" smtClean="0"/>
                        <a:t>Date</a:t>
                      </a:r>
                      <a:endParaRPr lang="en-ZA" sz="2400" b="1" dirty="0"/>
                    </a:p>
                  </a:txBody>
                  <a:tcPr marL="91447" marR="91447" marT="45726" marB="45726"/>
                </a:tc>
              </a:tr>
              <a:tr h="551102">
                <a:tc>
                  <a:txBody>
                    <a:bodyPr/>
                    <a:lstStyle/>
                    <a:p>
                      <a:pPr marL="285750" indent="-285750">
                        <a:buFont typeface="Arial" pitchFamily="34" charset="0"/>
                        <a:buChar char="•"/>
                      </a:pPr>
                      <a:r>
                        <a:rPr lang="en-US" sz="2400" dirty="0" smtClean="0"/>
                        <a:t>Cabinet</a:t>
                      </a:r>
                      <a:endParaRPr lang="en-ZA" sz="2400" dirty="0"/>
                    </a:p>
                  </a:txBody>
                  <a:tcPr marL="91447" marR="91447" marT="45726" marB="45726"/>
                </a:tc>
                <a:tc>
                  <a:txBody>
                    <a:bodyPr/>
                    <a:lstStyle/>
                    <a:p>
                      <a:pPr algn="l"/>
                      <a:r>
                        <a:rPr lang="en-US" sz="2400" dirty="0" smtClean="0"/>
                        <a:t>12</a:t>
                      </a:r>
                      <a:r>
                        <a:rPr lang="en-US" sz="2400" baseline="30000" dirty="0" smtClean="0"/>
                        <a:t>th</a:t>
                      </a:r>
                      <a:r>
                        <a:rPr lang="en-US" sz="2400" baseline="0" dirty="0" smtClean="0"/>
                        <a:t> August 2015</a:t>
                      </a:r>
                      <a:endParaRPr lang="en-ZA" sz="2400" dirty="0"/>
                    </a:p>
                  </a:txBody>
                  <a:tcPr marL="91447" marR="91447" marT="45726" marB="45726"/>
                </a:tc>
              </a:tr>
              <a:tr h="551102">
                <a:tc>
                  <a:txBody>
                    <a:bodyPr/>
                    <a:lstStyle/>
                    <a:p>
                      <a:pPr marL="285750" indent="-285750">
                        <a:buFont typeface="Arial" pitchFamily="34" charset="0"/>
                        <a:buChar char="•"/>
                      </a:pPr>
                      <a:r>
                        <a:rPr lang="en-US" sz="2400" dirty="0" smtClean="0"/>
                        <a:t>SETA</a:t>
                      </a:r>
                      <a:r>
                        <a:rPr lang="en-US" sz="2400" baseline="0" dirty="0" smtClean="0"/>
                        <a:t> CEO Forum</a:t>
                      </a:r>
                      <a:endParaRPr lang="en-ZA" sz="2400" dirty="0"/>
                    </a:p>
                  </a:txBody>
                  <a:tcPr marL="91447" marR="91447" marT="45726" marB="45726"/>
                </a:tc>
                <a:tc>
                  <a:txBody>
                    <a:bodyPr/>
                    <a:lstStyle/>
                    <a:p>
                      <a:pPr algn="l"/>
                      <a:r>
                        <a:rPr lang="en-US" sz="2400" dirty="0" smtClean="0"/>
                        <a:t>23</a:t>
                      </a:r>
                      <a:r>
                        <a:rPr lang="en-US" sz="2400" baseline="30000" dirty="0" smtClean="0"/>
                        <a:t>rd</a:t>
                      </a:r>
                      <a:r>
                        <a:rPr lang="en-US" sz="2400" baseline="0" dirty="0" smtClean="0"/>
                        <a:t> September 2015</a:t>
                      </a:r>
                      <a:endParaRPr lang="en-ZA" sz="2400" dirty="0"/>
                    </a:p>
                  </a:txBody>
                  <a:tcPr marL="91447" marR="91447" marT="45726" marB="45726"/>
                </a:tc>
              </a:tr>
              <a:tr h="551102">
                <a:tc>
                  <a:txBody>
                    <a:bodyPr/>
                    <a:lstStyle/>
                    <a:p>
                      <a:pPr marL="285750" indent="-285750">
                        <a:buFont typeface="Arial" pitchFamily="34" charset="0"/>
                        <a:buChar char="•"/>
                      </a:pPr>
                      <a:r>
                        <a:rPr lang="en-US" sz="2400" dirty="0" smtClean="0"/>
                        <a:t>National Skills Authority</a:t>
                      </a:r>
                      <a:endParaRPr lang="en-ZA" sz="2400" dirty="0"/>
                    </a:p>
                  </a:txBody>
                  <a:tcPr marL="91447" marR="91447" marT="45726" marB="45726"/>
                </a:tc>
                <a:tc>
                  <a:txBody>
                    <a:bodyPr/>
                    <a:lstStyle/>
                    <a:p>
                      <a:pPr algn="l"/>
                      <a:r>
                        <a:rPr lang="en-US" sz="2400" dirty="0" smtClean="0"/>
                        <a:t>11</a:t>
                      </a:r>
                      <a:r>
                        <a:rPr lang="en-US" sz="2400" baseline="30000" dirty="0" smtClean="0"/>
                        <a:t>th</a:t>
                      </a:r>
                      <a:r>
                        <a:rPr lang="en-US" sz="2400" dirty="0" smtClean="0"/>
                        <a:t> September 2015</a:t>
                      </a:r>
                      <a:endParaRPr lang="en-ZA" sz="2400" dirty="0"/>
                    </a:p>
                  </a:txBody>
                  <a:tcPr marL="91447" marR="91447" marT="45726" marB="45726"/>
                </a:tc>
              </a:tr>
              <a:tr h="640160">
                <a:tc>
                  <a:txBody>
                    <a:bodyPr/>
                    <a:lstStyle/>
                    <a:p>
                      <a:pPr marL="285750" indent="-285750">
                        <a:buFont typeface="Arial" pitchFamily="34" charset="0"/>
                        <a:buChar char="•"/>
                      </a:pPr>
                      <a:r>
                        <a:rPr lang="en-US" sz="2400" dirty="0" smtClean="0"/>
                        <a:t>Public</a:t>
                      </a:r>
                      <a:r>
                        <a:rPr lang="en-US" sz="2400" baseline="0" dirty="0" smtClean="0"/>
                        <a:t> Sector Trainers Development Forum</a:t>
                      </a:r>
                      <a:endParaRPr lang="en-ZA" sz="2400" dirty="0"/>
                    </a:p>
                  </a:txBody>
                  <a:tcPr marL="91447" marR="91447" marT="45726" marB="45726"/>
                </a:tc>
                <a:tc>
                  <a:txBody>
                    <a:bodyPr/>
                    <a:lstStyle/>
                    <a:p>
                      <a:pPr algn="l"/>
                      <a:r>
                        <a:rPr lang="en-US" sz="2400" dirty="0" smtClean="0"/>
                        <a:t>6</a:t>
                      </a:r>
                      <a:r>
                        <a:rPr lang="en-US" sz="2400" baseline="30000" dirty="0" smtClean="0"/>
                        <a:t>th</a:t>
                      </a:r>
                      <a:r>
                        <a:rPr lang="en-US" sz="2400" dirty="0" smtClean="0"/>
                        <a:t> October 2015</a:t>
                      </a:r>
                      <a:endParaRPr lang="en-ZA" sz="2400" dirty="0"/>
                    </a:p>
                  </a:txBody>
                  <a:tcPr marL="91447" marR="91447" marT="45726" marB="45726"/>
                </a:tc>
              </a:tr>
              <a:tr h="551102">
                <a:tc>
                  <a:txBody>
                    <a:bodyPr/>
                    <a:lstStyle/>
                    <a:p>
                      <a:pPr marL="285750" indent="-285750">
                        <a:buFont typeface="Arial" pitchFamily="34" charset="0"/>
                        <a:buChar char="•"/>
                      </a:pPr>
                      <a:r>
                        <a:rPr lang="en-US" sz="2400" dirty="0" smtClean="0"/>
                        <a:t>Gazetted/Published </a:t>
                      </a:r>
                      <a:endParaRPr lang="en-ZA" sz="2400" dirty="0"/>
                    </a:p>
                  </a:txBody>
                  <a:tcPr marL="91447" marR="91447" marT="45726" marB="45726"/>
                </a:tc>
                <a:tc>
                  <a:txBody>
                    <a:bodyPr/>
                    <a:lstStyle/>
                    <a:p>
                      <a:pPr algn="l"/>
                      <a:r>
                        <a:rPr lang="en-US" sz="2400" dirty="0" smtClean="0"/>
                        <a:t>10</a:t>
                      </a:r>
                      <a:r>
                        <a:rPr lang="en-US" sz="2400" baseline="30000" dirty="0" smtClean="0"/>
                        <a:t>th</a:t>
                      </a:r>
                      <a:r>
                        <a:rPr lang="en-US" sz="2400" dirty="0" smtClean="0"/>
                        <a:t> November 2015</a:t>
                      </a:r>
                      <a:endParaRPr lang="en-ZA" sz="2400" dirty="0"/>
                    </a:p>
                  </a:txBody>
                  <a:tcPr marL="91447" marR="91447" marT="45726" marB="45726"/>
                </a:tc>
              </a:tr>
              <a:tr h="579192">
                <a:tc>
                  <a:txBody>
                    <a:bodyPr/>
                    <a:lstStyle/>
                    <a:p>
                      <a:pPr marL="285750" indent="-285750">
                        <a:buFont typeface="Arial" pitchFamily="34" charset="0"/>
                        <a:buChar char="•"/>
                      </a:pPr>
                      <a:r>
                        <a:rPr lang="en-US" sz="2400" dirty="0" smtClean="0"/>
                        <a:t>Closing</a:t>
                      </a:r>
                      <a:r>
                        <a:rPr lang="en-US" sz="2400" baseline="0" dirty="0" smtClean="0"/>
                        <a:t> date for inputs</a:t>
                      </a:r>
                    </a:p>
                    <a:p>
                      <a:pPr marL="0" indent="0">
                        <a:buFont typeface="Arial" pitchFamily="34" charset="0"/>
                        <a:buNone/>
                      </a:pPr>
                      <a:r>
                        <a:rPr lang="en-US" sz="1800" baseline="0" dirty="0" smtClean="0"/>
                        <a:t>(</a:t>
                      </a:r>
                      <a:r>
                        <a:rPr lang="en-US" sz="1800" b="1" baseline="0" dirty="0" smtClean="0"/>
                        <a:t>possibility of extension – 29 February 2016</a:t>
                      </a:r>
                      <a:r>
                        <a:rPr lang="en-US" sz="1800" baseline="0" dirty="0" smtClean="0"/>
                        <a:t>)</a:t>
                      </a:r>
                      <a:endParaRPr lang="en-ZA" sz="1800" dirty="0"/>
                    </a:p>
                  </a:txBody>
                  <a:tcPr marL="91447" marR="91447" marT="45726" marB="45726"/>
                </a:tc>
                <a:tc>
                  <a:txBody>
                    <a:bodyPr/>
                    <a:lstStyle/>
                    <a:p>
                      <a:pPr algn="l"/>
                      <a:r>
                        <a:rPr lang="en-US" sz="2400" dirty="0" smtClean="0"/>
                        <a:t>20</a:t>
                      </a:r>
                      <a:r>
                        <a:rPr lang="en-US" sz="2400" baseline="30000" dirty="0" smtClean="0"/>
                        <a:t>th</a:t>
                      </a:r>
                      <a:r>
                        <a:rPr lang="en-US" sz="2400" dirty="0" smtClean="0"/>
                        <a:t> January 2016</a:t>
                      </a:r>
                      <a:endParaRPr lang="en-ZA" sz="2400" dirty="0"/>
                    </a:p>
                  </a:txBody>
                  <a:tcPr marL="91447" marR="91447" marT="45726" marB="45726"/>
                </a:tc>
              </a:tr>
            </a:tbl>
          </a:graphicData>
        </a:graphic>
      </p:graphicFrame>
      <p:sp>
        <p:nvSpPr>
          <p:cNvPr id="10" name="Rectangle 9"/>
          <p:cNvSpPr/>
          <p:nvPr/>
        </p:nvSpPr>
        <p:spPr>
          <a:xfrm>
            <a:off x="6662480" y="310634"/>
            <a:ext cx="5496441" cy="584775"/>
          </a:xfrm>
          <a:prstGeom prst="rect">
            <a:avLst/>
          </a:prstGeom>
        </p:spPr>
        <p:txBody>
          <a:bodyPr wrap="none">
            <a:spAutoFit/>
          </a:bodyPr>
          <a:lstStyle/>
          <a:p>
            <a:pPr algn="ctr">
              <a:defRPr/>
            </a:pPr>
            <a:r>
              <a:rPr lang="en-US" sz="3200" dirty="0" smtClean="0">
                <a:solidFill>
                  <a:prstClr val="white"/>
                </a:solidFill>
              </a:rPr>
              <a:t>SETA Landscape Process Update</a:t>
            </a:r>
            <a:endParaRPr lang="en-ZA" sz="3200" dirty="0">
              <a:solidFill>
                <a:srgbClr val="FFFFFF"/>
              </a:solidFill>
              <a:cs typeface="Calibri" pitchFamily="34" charset="0"/>
            </a:endParaRPr>
          </a:p>
        </p:txBody>
      </p:sp>
    </p:spTree>
    <p:extLst>
      <p:ext uri="{BB962C8B-B14F-4D97-AF65-F5344CB8AC3E}">
        <p14:creationId xmlns:p14="http://schemas.microsoft.com/office/powerpoint/2010/main" val="4077385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Slide Number Placeholder 7"/>
          <p:cNvSpPr>
            <a:spLocks noGrp="1"/>
          </p:cNvSpPr>
          <p:nvPr>
            <p:ph type="sldNum" sz="quarter" idx="12"/>
          </p:nvPr>
        </p:nvSpPr>
        <p:spPr>
          <a:xfrm>
            <a:off x="8453438" y="652462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har char="–"/>
              <a:defRPr sz="28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9pPr>
          </a:lstStyle>
          <a:p>
            <a:pPr>
              <a:spcBef>
                <a:spcPct val="0"/>
              </a:spcBef>
              <a:buFontTx/>
              <a:buNone/>
            </a:pPr>
            <a:r>
              <a:rPr lang="en-US" altLang="en-US" sz="1400" b="1">
                <a:solidFill>
                  <a:srgbClr val="000000"/>
                </a:solidFill>
                <a:latin typeface="Arial" panose="020B0604020202020204" pitchFamily="34" charset="0"/>
              </a:rPr>
              <a:t>18</a:t>
            </a:r>
          </a:p>
        </p:txBody>
      </p:sp>
      <p:sp>
        <p:nvSpPr>
          <p:cNvPr id="8" name="Rectangle 3"/>
          <p:cNvSpPr txBox="1">
            <a:spLocks noChangeArrowheads="1"/>
          </p:cNvSpPr>
          <p:nvPr/>
        </p:nvSpPr>
        <p:spPr bwMode="auto">
          <a:xfrm>
            <a:off x="1981200" y="1219200"/>
            <a:ext cx="8064500" cy="5365750"/>
          </a:xfrm>
          <a:prstGeom prst="rect">
            <a:avLst/>
          </a:prstGeom>
          <a:noFill/>
          <a:ln w="9525">
            <a:noFill/>
            <a:miter lim="800000"/>
            <a:headEnd/>
            <a:tailEnd/>
          </a:ln>
        </p:spPr>
        <p:txBody>
          <a:bodyPr/>
          <a:lstStyle/>
          <a:p>
            <a:pPr algn="ctr">
              <a:spcBef>
                <a:spcPct val="20000"/>
              </a:spcBef>
              <a:defRPr/>
            </a:pPr>
            <a:endParaRPr lang="en-GB" sz="2400" kern="0" dirty="0">
              <a:solidFill>
                <a:prstClr val="black"/>
              </a:solidFill>
              <a:latin typeface="Cambria"/>
              <a:ea typeface="ＭＳ Ｐゴシック"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83048825"/>
              </p:ext>
            </p:extLst>
          </p:nvPr>
        </p:nvGraphicFramePr>
        <p:xfrm>
          <a:off x="1727200" y="1244601"/>
          <a:ext cx="8813800" cy="4680256"/>
        </p:xfrm>
        <a:graphic>
          <a:graphicData uri="http://schemas.openxmlformats.org/drawingml/2006/table">
            <a:tbl>
              <a:tblPr firstRow="1" bandRow="1">
                <a:tableStyleId>{5C22544A-7EE6-4342-B048-85BDC9FD1C3A}</a:tableStyleId>
              </a:tblPr>
              <a:tblGrid>
                <a:gridCol w="5606230"/>
                <a:gridCol w="3207570"/>
              </a:tblGrid>
              <a:tr h="551042">
                <a:tc gridSpan="2">
                  <a:txBody>
                    <a:bodyPr/>
                    <a:lstStyle/>
                    <a:p>
                      <a:pPr algn="ctr"/>
                      <a:r>
                        <a:rPr lang="en-US" sz="2400" dirty="0" smtClean="0">
                          <a:solidFill>
                            <a:schemeClr val="bg1"/>
                          </a:solidFill>
                        </a:rPr>
                        <a:t>POST-PUBLICATION/GAZETTING CONSULTATION PROCESS</a:t>
                      </a:r>
                      <a:endParaRPr lang="en-ZA" sz="2400" dirty="0">
                        <a:solidFill>
                          <a:schemeClr val="bg1"/>
                        </a:solidFill>
                      </a:endParaRPr>
                    </a:p>
                  </a:txBody>
                  <a:tcPr marL="91447" marR="91447" marT="45721" marB="45721"/>
                </a:tc>
                <a:tc hMerge="1">
                  <a:txBody>
                    <a:bodyPr/>
                    <a:lstStyle/>
                    <a:p>
                      <a:endParaRPr lang="en-ZA" dirty="0"/>
                    </a:p>
                  </a:txBody>
                  <a:tcPr/>
                </a:tc>
              </a:tr>
              <a:tr h="551042">
                <a:tc>
                  <a:txBody>
                    <a:bodyPr/>
                    <a:lstStyle/>
                    <a:p>
                      <a:pPr marL="0" indent="0">
                        <a:buFont typeface="+mj-lt"/>
                        <a:buNone/>
                      </a:pPr>
                      <a:r>
                        <a:rPr lang="en-US" sz="2400" b="1" dirty="0" smtClean="0"/>
                        <a:t>Stakeholder/Party</a:t>
                      </a:r>
                      <a:endParaRPr lang="en-ZA" sz="2400" b="1" dirty="0"/>
                    </a:p>
                  </a:txBody>
                  <a:tcPr marL="91447" marR="91447" marT="45721" marB="45721"/>
                </a:tc>
                <a:tc>
                  <a:txBody>
                    <a:bodyPr/>
                    <a:lstStyle/>
                    <a:p>
                      <a:r>
                        <a:rPr lang="en-US" sz="2400" b="1" dirty="0" smtClean="0"/>
                        <a:t>Date</a:t>
                      </a:r>
                      <a:endParaRPr lang="en-ZA" sz="2400" b="1" dirty="0"/>
                    </a:p>
                  </a:txBody>
                  <a:tcPr marL="91447" marR="91447" marT="45721" marB="45721"/>
                </a:tc>
              </a:tr>
              <a:tr h="551042">
                <a:tc>
                  <a:txBody>
                    <a:bodyPr/>
                    <a:lstStyle/>
                    <a:p>
                      <a:pPr marL="285750" indent="-285750">
                        <a:buFont typeface="Arial" pitchFamily="34" charset="0"/>
                        <a:buChar char="•"/>
                      </a:pPr>
                      <a:r>
                        <a:rPr lang="en-US" sz="2400" dirty="0" smtClean="0"/>
                        <a:t>SETA Chairperson Forum </a:t>
                      </a:r>
                      <a:endParaRPr lang="en-ZA" sz="2400" dirty="0"/>
                    </a:p>
                  </a:txBody>
                  <a:tcPr marL="91447" marR="91447" marT="45721" marB="45721"/>
                </a:tc>
                <a:tc>
                  <a:txBody>
                    <a:bodyPr/>
                    <a:lstStyle/>
                    <a:p>
                      <a:r>
                        <a:rPr lang="en-US" sz="2400" dirty="0" smtClean="0"/>
                        <a:t>8</a:t>
                      </a:r>
                      <a:r>
                        <a:rPr lang="en-US" sz="2400" baseline="30000" dirty="0" smtClean="0"/>
                        <a:t>th</a:t>
                      </a:r>
                      <a:r>
                        <a:rPr lang="en-US" sz="2400" dirty="0" smtClean="0"/>
                        <a:t> December 2015</a:t>
                      </a:r>
                      <a:endParaRPr lang="en-ZA" sz="2400" dirty="0"/>
                    </a:p>
                  </a:txBody>
                  <a:tcPr marL="91447" marR="91447" marT="45721" marB="45721"/>
                </a:tc>
              </a:tr>
              <a:tr h="551042">
                <a:tc>
                  <a:txBody>
                    <a:bodyPr/>
                    <a:lstStyle/>
                    <a:p>
                      <a:pPr marL="285750" indent="-285750">
                        <a:buFont typeface="Arial" pitchFamily="34" charset="0"/>
                        <a:buChar char="•"/>
                      </a:pPr>
                      <a:r>
                        <a:rPr lang="en-US" sz="2400" dirty="0" smtClean="0"/>
                        <a:t>Universities</a:t>
                      </a:r>
                      <a:r>
                        <a:rPr lang="en-US" sz="2400" baseline="0" dirty="0" smtClean="0"/>
                        <a:t> and Colleges</a:t>
                      </a:r>
                      <a:endParaRPr lang="en-ZA" sz="2400" dirty="0"/>
                    </a:p>
                  </a:txBody>
                  <a:tcPr marL="91447" marR="91447" marT="45721" marB="45721"/>
                </a:tc>
                <a:tc>
                  <a:txBody>
                    <a:bodyPr/>
                    <a:lstStyle/>
                    <a:p>
                      <a:r>
                        <a:rPr lang="en-US" sz="2400" dirty="0" smtClean="0"/>
                        <a:t>January</a:t>
                      </a:r>
                      <a:r>
                        <a:rPr lang="en-US" sz="2400" baseline="0" dirty="0" smtClean="0"/>
                        <a:t> 2016</a:t>
                      </a:r>
                      <a:endParaRPr lang="en-ZA" sz="2400" dirty="0"/>
                    </a:p>
                  </a:txBody>
                  <a:tcPr marL="91447" marR="91447" marT="45721" marB="45721"/>
                </a:tc>
              </a:tr>
              <a:tr h="551042">
                <a:tc>
                  <a:txBody>
                    <a:bodyPr/>
                    <a:lstStyle/>
                    <a:p>
                      <a:pPr marL="285750" indent="-285750">
                        <a:buFont typeface="Arial" pitchFamily="34" charset="0"/>
                        <a:buChar char="•"/>
                      </a:pPr>
                      <a:r>
                        <a:rPr lang="en-US" sz="2400" dirty="0" smtClean="0"/>
                        <a:t>Consolidation</a:t>
                      </a:r>
                      <a:r>
                        <a:rPr lang="en-US" sz="2400" baseline="0" dirty="0" smtClean="0"/>
                        <a:t> of inputs</a:t>
                      </a:r>
                      <a:endParaRPr lang="en-ZA" sz="2400" dirty="0"/>
                    </a:p>
                  </a:txBody>
                  <a:tcPr marL="91447" marR="91447" marT="45721" marB="45721"/>
                </a:tc>
                <a:tc>
                  <a:txBody>
                    <a:bodyPr/>
                    <a:lstStyle/>
                    <a:p>
                      <a:r>
                        <a:rPr lang="en-US" sz="2400" dirty="0" smtClean="0"/>
                        <a:t>15</a:t>
                      </a:r>
                      <a:r>
                        <a:rPr lang="en-US" sz="2400" baseline="0" dirty="0" smtClean="0"/>
                        <a:t> – 28 February 2016</a:t>
                      </a:r>
                      <a:endParaRPr lang="en-ZA" sz="2400" dirty="0"/>
                    </a:p>
                  </a:txBody>
                  <a:tcPr marL="91447" marR="91447" marT="45721" marB="45721"/>
                </a:tc>
              </a:tr>
              <a:tr h="640091">
                <a:tc>
                  <a:txBody>
                    <a:bodyPr/>
                    <a:lstStyle/>
                    <a:p>
                      <a:pPr marL="285750" indent="-285750">
                        <a:buFont typeface="Arial" pitchFamily="34" charset="0"/>
                        <a:buChar char="•"/>
                      </a:pPr>
                      <a:r>
                        <a:rPr lang="en-US" sz="2400" dirty="0" smtClean="0"/>
                        <a:t>Targeted Consultation with selected</a:t>
                      </a:r>
                      <a:r>
                        <a:rPr lang="en-US" sz="2400" baseline="0" dirty="0" smtClean="0"/>
                        <a:t> social partners</a:t>
                      </a:r>
                      <a:endParaRPr lang="en-ZA" sz="2400" dirty="0"/>
                    </a:p>
                  </a:txBody>
                  <a:tcPr marL="91447" marR="91447" marT="45721" marB="45721"/>
                </a:tc>
                <a:tc>
                  <a:txBody>
                    <a:bodyPr/>
                    <a:lstStyle/>
                    <a:p>
                      <a:r>
                        <a:rPr lang="en-US" sz="2400" dirty="0" smtClean="0"/>
                        <a:t>March 2016</a:t>
                      </a:r>
                      <a:endParaRPr lang="en-ZA" sz="2400" dirty="0"/>
                    </a:p>
                  </a:txBody>
                  <a:tcPr marL="91447" marR="91447" marT="45721" marB="45721"/>
                </a:tc>
              </a:tr>
              <a:tr h="551042">
                <a:tc>
                  <a:txBody>
                    <a:bodyPr/>
                    <a:lstStyle/>
                    <a:p>
                      <a:pPr marL="285750" indent="-285750">
                        <a:buFont typeface="Arial" pitchFamily="34" charset="0"/>
                        <a:buChar char="•"/>
                      </a:pPr>
                      <a:r>
                        <a:rPr lang="en-US" sz="2400" dirty="0" smtClean="0"/>
                        <a:t>NEDLAC</a:t>
                      </a:r>
                      <a:r>
                        <a:rPr lang="en-US" sz="2400" baseline="0" dirty="0" smtClean="0"/>
                        <a:t> &amp; </a:t>
                      </a:r>
                      <a:r>
                        <a:rPr lang="en-US" sz="2400" dirty="0" smtClean="0"/>
                        <a:t>National Treasury</a:t>
                      </a:r>
                      <a:endParaRPr lang="en-ZA" sz="2400" dirty="0"/>
                    </a:p>
                  </a:txBody>
                  <a:tcPr marL="91447" marR="91447" marT="45721" marB="45721"/>
                </a:tc>
                <a:tc>
                  <a:txBody>
                    <a:bodyPr/>
                    <a:lstStyle/>
                    <a:p>
                      <a:r>
                        <a:rPr lang="en-US" sz="2400" dirty="0" smtClean="0"/>
                        <a:t>March 2016</a:t>
                      </a:r>
                      <a:endParaRPr lang="en-ZA" sz="2400" dirty="0"/>
                    </a:p>
                  </a:txBody>
                  <a:tcPr marL="91447" marR="91447" marT="45721" marB="45721"/>
                </a:tc>
              </a:tr>
              <a:tr h="551042">
                <a:tc>
                  <a:txBody>
                    <a:bodyPr/>
                    <a:lstStyle/>
                    <a:p>
                      <a:pPr marL="285750" indent="-285750">
                        <a:buFont typeface="Arial" pitchFamily="34" charset="0"/>
                        <a:buChar char="•"/>
                      </a:pPr>
                      <a:r>
                        <a:rPr lang="en-US" sz="2400" dirty="0" smtClean="0"/>
                        <a:t>HRD</a:t>
                      </a:r>
                      <a:r>
                        <a:rPr lang="en-US" sz="2400" baseline="0" dirty="0" smtClean="0"/>
                        <a:t> Council  &amp; NSA</a:t>
                      </a:r>
                      <a:endParaRPr lang="en-ZA" sz="2400" dirty="0"/>
                    </a:p>
                  </a:txBody>
                  <a:tcPr marL="91447" marR="91447" marT="45721" marB="45721"/>
                </a:tc>
                <a:tc>
                  <a:txBody>
                    <a:bodyPr/>
                    <a:lstStyle/>
                    <a:p>
                      <a:r>
                        <a:rPr lang="en-US" sz="2400" dirty="0" smtClean="0"/>
                        <a:t>April 2016</a:t>
                      </a:r>
                      <a:endParaRPr lang="en-ZA" sz="2400" dirty="0"/>
                    </a:p>
                  </a:txBody>
                  <a:tcPr marL="91447" marR="91447" marT="45721" marB="45721"/>
                </a:tc>
              </a:tr>
            </a:tbl>
          </a:graphicData>
        </a:graphic>
      </p:graphicFrame>
      <p:sp>
        <p:nvSpPr>
          <p:cNvPr id="10" name="Rectangle 9"/>
          <p:cNvSpPr/>
          <p:nvPr/>
        </p:nvSpPr>
        <p:spPr>
          <a:xfrm>
            <a:off x="6662480" y="310634"/>
            <a:ext cx="5496441" cy="584775"/>
          </a:xfrm>
          <a:prstGeom prst="rect">
            <a:avLst/>
          </a:prstGeom>
        </p:spPr>
        <p:txBody>
          <a:bodyPr wrap="none">
            <a:spAutoFit/>
          </a:bodyPr>
          <a:lstStyle/>
          <a:p>
            <a:pPr algn="ctr">
              <a:defRPr/>
            </a:pPr>
            <a:r>
              <a:rPr lang="en-US" sz="3200" dirty="0" smtClean="0">
                <a:solidFill>
                  <a:prstClr val="white"/>
                </a:solidFill>
              </a:rPr>
              <a:t>SETA Landscape Process Update</a:t>
            </a:r>
            <a:endParaRPr lang="en-ZA" sz="3200" dirty="0">
              <a:solidFill>
                <a:srgbClr val="FFFFFF"/>
              </a:solidFill>
              <a:cs typeface="Calibri" pitchFamily="34" charset="0"/>
            </a:endParaRPr>
          </a:p>
        </p:txBody>
      </p:sp>
    </p:spTree>
    <p:extLst>
      <p:ext uri="{BB962C8B-B14F-4D97-AF65-F5344CB8AC3E}">
        <p14:creationId xmlns:p14="http://schemas.microsoft.com/office/powerpoint/2010/main" val="2118038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Slide Number Placeholder 7"/>
          <p:cNvSpPr>
            <a:spLocks noGrp="1"/>
          </p:cNvSpPr>
          <p:nvPr>
            <p:ph type="sldNum" sz="quarter" idx="12"/>
          </p:nvPr>
        </p:nvSpPr>
        <p:spPr>
          <a:xfrm>
            <a:off x="8453438" y="652462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har char="–"/>
              <a:defRPr sz="28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mbria" panose="02040503050406030204" pitchFamily="18" charset="0"/>
                <a:ea typeface="ＭＳ Ｐゴシック" panose="020B0600070205080204" pitchFamily="34" charset="-128"/>
              </a:defRPr>
            </a:lvl9pPr>
          </a:lstStyle>
          <a:p>
            <a:pPr>
              <a:spcBef>
                <a:spcPct val="0"/>
              </a:spcBef>
              <a:buFontTx/>
              <a:buNone/>
            </a:pPr>
            <a:r>
              <a:rPr lang="en-US" altLang="en-US" sz="1400" b="1">
                <a:solidFill>
                  <a:srgbClr val="000000"/>
                </a:solidFill>
                <a:latin typeface="Arial" panose="020B0604020202020204" pitchFamily="34" charset="0"/>
              </a:rPr>
              <a:t>19</a:t>
            </a:r>
          </a:p>
        </p:txBody>
      </p:sp>
      <p:sp>
        <p:nvSpPr>
          <p:cNvPr id="8" name="Rectangle 3"/>
          <p:cNvSpPr txBox="1">
            <a:spLocks noChangeArrowheads="1"/>
          </p:cNvSpPr>
          <p:nvPr/>
        </p:nvSpPr>
        <p:spPr bwMode="auto">
          <a:xfrm>
            <a:off x="1981200" y="1219200"/>
            <a:ext cx="8064500" cy="5365750"/>
          </a:xfrm>
          <a:prstGeom prst="rect">
            <a:avLst/>
          </a:prstGeom>
          <a:noFill/>
          <a:ln w="9525">
            <a:noFill/>
            <a:miter lim="800000"/>
            <a:headEnd/>
            <a:tailEnd/>
          </a:ln>
        </p:spPr>
        <p:txBody>
          <a:bodyPr/>
          <a:lstStyle/>
          <a:p>
            <a:pPr algn="ctr">
              <a:spcBef>
                <a:spcPct val="20000"/>
              </a:spcBef>
              <a:defRPr/>
            </a:pPr>
            <a:endParaRPr lang="en-GB" sz="2400" kern="0" dirty="0">
              <a:solidFill>
                <a:prstClr val="black"/>
              </a:solidFill>
              <a:latin typeface="Cambria"/>
              <a:ea typeface="ＭＳ Ｐゴシック"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51192240"/>
              </p:ext>
            </p:extLst>
          </p:nvPr>
        </p:nvGraphicFramePr>
        <p:xfrm>
          <a:off x="1625600" y="1257301"/>
          <a:ext cx="8961438" cy="3027130"/>
        </p:xfrm>
        <a:graphic>
          <a:graphicData uri="http://schemas.openxmlformats.org/drawingml/2006/table">
            <a:tbl>
              <a:tblPr firstRow="1" bandRow="1">
                <a:tableStyleId>{5C22544A-7EE6-4342-B048-85BDC9FD1C3A}</a:tableStyleId>
              </a:tblPr>
              <a:tblGrid>
                <a:gridCol w="6460158"/>
                <a:gridCol w="2501280"/>
              </a:tblGrid>
              <a:tr h="551042">
                <a:tc gridSpan="2">
                  <a:txBody>
                    <a:bodyPr/>
                    <a:lstStyle/>
                    <a:p>
                      <a:pPr algn="ctr"/>
                      <a:r>
                        <a:rPr lang="en-US" sz="2400" dirty="0" smtClean="0">
                          <a:solidFill>
                            <a:schemeClr val="bg1"/>
                          </a:solidFill>
                        </a:rPr>
                        <a:t>POST-PUBLICATION/GAZETTING CONSULTATION PROCESS</a:t>
                      </a:r>
                      <a:endParaRPr lang="en-ZA" sz="2400" dirty="0">
                        <a:solidFill>
                          <a:schemeClr val="bg1"/>
                        </a:solidFill>
                      </a:endParaRPr>
                    </a:p>
                  </a:txBody>
                  <a:tcPr marL="91447" marR="91447" marT="45721" marB="45721"/>
                </a:tc>
                <a:tc hMerge="1">
                  <a:txBody>
                    <a:bodyPr/>
                    <a:lstStyle/>
                    <a:p>
                      <a:endParaRPr lang="en-ZA" dirty="0"/>
                    </a:p>
                  </a:txBody>
                  <a:tcPr/>
                </a:tc>
              </a:tr>
              <a:tr h="551042">
                <a:tc>
                  <a:txBody>
                    <a:bodyPr/>
                    <a:lstStyle/>
                    <a:p>
                      <a:pPr marL="0" indent="0">
                        <a:buFont typeface="+mj-lt"/>
                        <a:buNone/>
                      </a:pPr>
                      <a:r>
                        <a:rPr lang="en-US" sz="2400" b="1" dirty="0" smtClean="0"/>
                        <a:t>Stakeholder/Party</a:t>
                      </a:r>
                      <a:endParaRPr lang="en-ZA" sz="2400" b="1" dirty="0"/>
                    </a:p>
                  </a:txBody>
                  <a:tcPr marL="91447" marR="91447" marT="45721" marB="45721"/>
                </a:tc>
                <a:tc>
                  <a:txBody>
                    <a:bodyPr/>
                    <a:lstStyle/>
                    <a:p>
                      <a:r>
                        <a:rPr lang="en-US" sz="2400" b="1" dirty="0" smtClean="0"/>
                        <a:t>Date</a:t>
                      </a:r>
                      <a:endParaRPr lang="en-ZA" sz="2400" b="1" dirty="0"/>
                    </a:p>
                  </a:txBody>
                  <a:tcPr marL="91447" marR="91447" marT="45721" marB="45721"/>
                </a:tc>
              </a:tr>
              <a:tr h="551042">
                <a:tc>
                  <a:txBody>
                    <a:bodyPr/>
                    <a:lstStyle/>
                    <a:p>
                      <a:pPr marL="285750" indent="-285750">
                        <a:buFont typeface="Arial" pitchFamily="34" charset="0"/>
                        <a:buChar char="•"/>
                      </a:pPr>
                      <a:r>
                        <a:rPr lang="en-US" sz="2400" dirty="0" smtClean="0"/>
                        <a:t>Cabinet</a:t>
                      </a:r>
                      <a:endParaRPr lang="en-ZA" sz="2400" dirty="0"/>
                    </a:p>
                  </a:txBody>
                  <a:tcPr marL="91447" marR="91447" marT="45721" marB="45721"/>
                </a:tc>
                <a:tc>
                  <a:txBody>
                    <a:bodyPr/>
                    <a:lstStyle/>
                    <a:p>
                      <a:r>
                        <a:rPr lang="en-US" sz="2400" dirty="0" smtClean="0"/>
                        <a:t>July 2016</a:t>
                      </a:r>
                      <a:endParaRPr lang="en-ZA" sz="2400" dirty="0"/>
                    </a:p>
                  </a:txBody>
                  <a:tcPr marL="91447" marR="91447" marT="45721" marB="45721"/>
                </a:tc>
              </a:tr>
              <a:tr h="640091">
                <a:tc>
                  <a:txBody>
                    <a:bodyPr/>
                    <a:lstStyle/>
                    <a:p>
                      <a:pPr marL="285750" indent="-285750" algn="l">
                        <a:buFont typeface="Arial" pitchFamily="34" charset="0"/>
                        <a:buChar char="•"/>
                      </a:pPr>
                      <a:r>
                        <a:rPr lang="en-US" sz="2400" dirty="0" smtClean="0"/>
                        <a:t>Amendment of</a:t>
                      </a:r>
                      <a:r>
                        <a:rPr lang="en-US" sz="2400" baseline="0" dirty="0" smtClean="0"/>
                        <a:t> </a:t>
                      </a:r>
                      <a:r>
                        <a:rPr lang="en-US" sz="2400" dirty="0" smtClean="0"/>
                        <a:t>legislation/Regulations/ Systems/Change Management/Capacitation</a:t>
                      </a:r>
                      <a:endParaRPr lang="en-ZA" sz="2400" dirty="0"/>
                    </a:p>
                  </a:txBody>
                  <a:tcPr marL="91447" marR="91447" marT="45721" marB="45721"/>
                </a:tc>
                <a:tc>
                  <a:txBody>
                    <a:bodyPr/>
                    <a:lstStyle/>
                    <a:p>
                      <a:r>
                        <a:rPr lang="en-US" sz="2400" dirty="0" smtClean="0"/>
                        <a:t>Jan-Nov 2017</a:t>
                      </a:r>
                      <a:endParaRPr lang="en-ZA" sz="2400" dirty="0"/>
                    </a:p>
                  </a:txBody>
                  <a:tcPr marL="91447" marR="91447" marT="45721" marB="45721"/>
                </a:tc>
              </a:tr>
              <a:tr h="551042">
                <a:tc>
                  <a:txBody>
                    <a:bodyPr/>
                    <a:lstStyle/>
                    <a:p>
                      <a:pPr marL="285750" indent="-285750">
                        <a:buFont typeface="Arial" pitchFamily="34" charset="0"/>
                        <a:buChar char="•"/>
                      </a:pPr>
                      <a:r>
                        <a:rPr lang="en-US" sz="2400" dirty="0" smtClean="0"/>
                        <a:t>Implementation</a:t>
                      </a:r>
                      <a:r>
                        <a:rPr lang="en-US" sz="2400" baseline="0" dirty="0" smtClean="0"/>
                        <a:t> </a:t>
                      </a:r>
                      <a:endParaRPr lang="en-ZA" sz="2400" dirty="0"/>
                    </a:p>
                  </a:txBody>
                  <a:tcPr marL="91447" marR="91447" marT="45721" marB="45721"/>
                </a:tc>
                <a:tc>
                  <a:txBody>
                    <a:bodyPr/>
                    <a:lstStyle/>
                    <a:p>
                      <a:r>
                        <a:rPr lang="en-US" sz="2400" dirty="0" smtClean="0"/>
                        <a:t>1 April 2018</a:t>
                      </a:r>
                      <a:endParaRPr lang="en-ZA" sz="2400" dirty="0"/>
                    </a:p>
                  </a:txBody>
                  <a:tcPr marL="91447" marR="91447" marT="45721" marB="45721"/>
                </a:tc>
              </a:tr>
            </a:tbl>
          </a:graphicData>
        </a:graphic>
      </p:graphicFrame>
      <p:sp>
        <p:nvSpPr>
          <p:cNvPr id="10" name="Rectangle 9"/>
          <p:cNvSpPr/>
          <p:nvPr/>
        </p:nvSpPr>
        <p:spPr>
          <a:xfrm>
            <a:off x="6662480" y="310634"/>
            <a:ext cx="5496441" cy="584775"/>
          </a:xfrm>
          <a:prstGeom prst="rect">
            <a:avLst/>
          </a:prstGeom>
        </p:spPr>
        <p:txBody>
          <a:bodyPr wrap="none">
            <a:spAutoFit/>
          </a:bodyPr>
          <a:lstStyle/>
          <a:p>
            <a:pPr algn="ctr">
              <a:defRPr/>
            </a:pPr>
            <a:r>
              <a:rPr lang="en-US" sz="3200" dirty="0" smtClean="0">
                <a:solidFill>
                  <a:prstClr val="white"/>
                </a:solidFill>
              </a:rPr>
              <a:t>SETA Landscape Process Update</a:t>
            </a:r>
            <a:endParaRPr lang="en-ZA" sz="3200" dirty="0">
              <a:solidFill>
                <a:srgbClr val="FFFFFF"/>
              </a:solidFill>
              <a:cs typeface="Calibri" pitchFamily="34" charset="0"/>
            </a:endParaRPr>
          </a:p>
        </p:txBody>
      </p:sp>
    </p:spTree>
    <p:extLst>
      <p:ext uri="{BB962C8B-B14F-4D97-AF65-F5344CB8AC3E}">
        <p14:creationId xmlns:p14="http://schemas.microsoft.com/office/powerpoint/2010/main" val="1333637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a:xfrm>
            <a:off x="364901" y="1151588"/>
            <a:ext cx="10972800" cy="4893612"/>
          </a:xfrm>
        </p:spPr>
        <p:txBody>
          <a:bodyPr>
            <a:noAutofit/>
          </a:bodyPr>
          <a:lstStyle/>
          <a:p>
            <a:pPr>
              <a:defRPr/>
            </a:pPr>
            <a:r>
              <a:rPr lang="en-ZA" sz="2600" dirty="0">
                <a:cs typeface="Arial" pitchFamily="34" charset="0"/>
              </a:rPr>
              <a:t>The document is being circulated for public and key stakeholders comments/input</a:t>
            </a:r>
          </a:p>
          <a:p>
            <a:pPr>
              <a:defRPr/>
            </a:pPr>
            <a:r>
              <a:rPr lang="en-ZA" sz="2600" dirty="0">
                <a:cs typeface="Arial" pitchFamily="34" charset="0"/>
              </a:rPr>
              <a:t>The comments are expected on or before 20 January 2016 </a:t>
            </a:r>
            <a:r>
              <a:rPr lang="en-ZA" sz="2600" b="1" dirty="0" smtClean="0">
                <a:cs typeface="Arial" pitchFamily="34" charset="0"/>
              </a:rPr>
              <a:t>(Extension </a:t>
            </a:r>
            <a:r>
              <a:rPr lang="en-ZA" sz="2600" b="1" dirty="0">
                <a:cs typeface="Arial" pitchFamily="34" charset="0"/>
              </a:rPr>
              <a:t>is being considered until 29 February 2016)</a:t>
            </a:r>
          </a:p>
          <a:p>
            <a:pPr>
              <a:defRPr/>
            </a:pPr>
            <a:r>
              <a:rPr lang="en-ZA" sz="2600" dirty="0">
                <a:cs typeface="Arial" pitchFamily="34" charset="0"/>
              </a:rPr>
              <a:t>Once public input has been received and considered, a final policy document will be prepared including: </a:t>
            </a:r>
          </a:p>
          <a:p>
            <a:pPr marL="882650">
              <a:buFont typeface="Wingdings" pitchFamily="2" charset="2"/>
              <a:buChar char="ü"/>
              <a:defRPr/>
            </a:pPr>
            <a:r>
              <a:rPr lang="en-ZA" sz="2600" dirty="0">
                <a:cs typeface="Arial" pitchFamily="34" charset="0"/>
              </a:rPr>
              <a:t>an implementation plan</a:t>
            </a:r>
          </a:p>
          <a:p>
            <a:pPr marL="882650">
              <a:buFont typeface="Wingdings" pitchFamily="2" charset="2"/>
              <a:buChar char="ü"/>
              <a:defRPr/>
            </a:pPr>
            <a:r>
              <a:rPr lang="en-ZA" sz="2600" dirty="0">
                <a:cs typeface="Arial" pitchFamily="34" charset="0"/>
              </a:rPr>
              <a:t>organisational and personnel implications</a:t>
            </a:r>
          </a:p>
          <a:p>
            <a:pPr marL="882650">
              <a:buFont typeface="Wingdings" pitchFamily="2" charset="2"/>
              <a:buChar char="ü"/>
              <a:defRPr/>
            </a:pPr>
            <a:r>
              <a:rPr lang="en-ZA" sz="2600" dirty="0">
                <a:cs typeface="Arial" pitchFamily="34" charset="0"/>
              </a:rPr>
              <a:t>financial implications</a:t>
            </a:r>
          </a:p>
          <a:p>
            <a:pPr marL="882650">
              <a:buFont typeface="Wingdings" pitchFamily="2" charset="2"/>
              <a:buChar char="ü"/>
              <a:defRPr/>
            </a:pPr>
            <a:r>
              <a:rPr lang="en-ZA" sz="2600" dirty="0">
                <a:cs typeface="Arial" pitchFamily="34" charset="0"/>
              </a:rPr>
              <a:t>legal implications </a:t>
            </a:r>
          </a:p>
          <a:p>
            <a:pPr>
              <a:defRPr/>
            </a:pPr>
            <a:r>
              <a:rPr lang="en-ZA" sz="2600" dirty="0">
                <a:cs typeface="Arial" pitchFamily="34" charset="0"/>
              </a:rPr>
              <a:t>Implementation will be from 1 April 2018</a:t>
            </a:r>
          </a:p>
          <a:p>
            <a:endParaRPr lang="en-ZA" sz="2600" dirty="0"/>
          </a:p>
        </p:txBody>
      </p:sp>
    </p:spTree>
    <p:extLst>
      <p:ext uri="{BB962C8B-B14F-4D97-AF65-F5344CB8AC3E}">
        <p14:creationId xmlns:p14="http://schemas.microsoft.com/office/powerpoint/2010/main" val="2528033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Questions</a:t>
            </a:r>
            <a:endParaRPr lang="en-ZA" dirty="0"/>
          </a:p>
        </p:txBody>
      </p:sp>
      <p:sp>
        <p:nvSpPr>
          <p:cNvPr id="3" name="Content Placeholder 2"/>
          <p:cNvSpPr>
            <a:spLocks noGrp="1"/>
          </p:cNvSpPr>
          <p:nvPr>
            <p:ph idx="1"/>
          </p:nvPr>
        </p:nvSpPr>
        <p:spPr/>
        <p:txBody>
          <a:bodyPr>
            <a:normAutofit/>
          </a:bodyPr>
          <a:lstStyle/>
          <a:p>
            <a:r>
              <a:rPr lang="en-ZA" sz="2400" dirty="0" smtClean="0"/>
              <a:t>Comments on new SETA Landscape Model</a:t>
            </a:r>
          </a:p>
          <a:p>
            <a:pPr lvl="1"/>
            <a:r>
              <a:rPr lang="en-ZA" sz="2400" dirty="0" smtClean="0"/>
              <a:t>Views on current SETA structure and delivery model </a:t>
            </a:r>
            <a:r>
              <a:rPr lang="en-ZA" sz="2400" dirty="0" err="1" smtClean="0"/>
              <a:t>vs</a:t>
            </a:r>
            <a:r>
              <a:rPr lang="en-ZA" sz="2400" dirty="0" smtClean="0"/>
              <a:t> </a:t>
            </a:r>
            <a:r>
              <a:rPr lang="en-ZA" sz="2400" dirty="0" err="1" smtClean="0"/>
              <a:t>propsed</a:t>
            </a:r>
            <a:r>
              <a:rPr lang="en-ZA" sz="2400" dirty="0" smtClean="0"/>
              <a:t> new structure</a:t>
            </a:r>
          </a:p>
          <a:p>
            <a:pPr lvl="1"/>
            <a:r>
              <a:rPr lang="en-ZA" sz="2400" dirty="0" smtClean="0"/>
              <a:t>Centralised role of DHET – should SETABs be located within DHET?</a:t>
            </a:r>
          </a:p>
          <a:p>
            <a:pPr lvl="1"/>
            <a:r>
              <a:rPr lang="en-ZA" sz="2400" dirty="0" smtClean="0"/>
              <a:t>Proposed role and responsibility of the NSF</a:t>
            </a:r>
          </a:p>
          <a:p>
            <a:pPr lvl="1"/>
            <a:r>
              <a:rPr lang="en-ZA" sz="2400" dirty="0" smtClean="0"/>
              <a:t>Proposed roles and responsibilities of SETABs </a:t>
            </a:r>
            <a:r>
              <a:rPr lang="en-ZA" sz="2400" dirty="0" err="1" smtClean="0"/>
              <a:t>vs</a:t>
            </a:r>
            <a:r>
              <a:rPr lang="en-ZA" sz="2400" dirty="0" smtClean="0"/>
              <a:t> current SETA mandate</a:t>
            </a:r>
            <a:endParaRPr lang="en-ZA" sz="2400" dirty="0"/>
          </a:p>
          <a:p>
            <a:r>
              <a:rPr lang="en-ZA" sz="2400" dirty="0" smtClean="0"/>
              <a:t>Views on the effectiveness of the current SETA system </a:t>
            </a:r>
            <a:r>
              <a:rPr lang="en-ZA" sz="2400" dirty="0" err="1" smtClean="0"/>
              <a:t>vs</a:t>
            </a:r>
            <a:r>
              <a:rPr lang="en-ZA" sz="2400" dirty="0" smtClean="0"/>
              <a:t> new mandate</a:t>
            </a:r>
          </a:p>
          <a:p>
            <a:r>
              <a:rPr lang="en-ZA" sz="2400" dirty="0" smtClean="0"/>
              <a:t>Views on proposed funding distribution model and centralised application system</a:t>
            </a:r>
          </a:p>
          <a:p>
            <a:r>
              <a:rPr lang="en-ZA" sz="2400" dirty="0" smtClean="0"/>
              <a:t>Views on “language of occupations” and development of NSDS IV focussing on broad occupational targets</a:t>
            </a:r>
          </a:p>
          <a:p>
            <a:endParaRPr lang="en-ZA" sz="2400" dirty="0" smtClean="0"/>
          </a:p>
        </p:txBody>
      </p:sp>
    </p:spTree>
    <p:extLst>
      <p:ext uri="{BB962C8B-B14F-4D97-AF65-F5344CB8AC3E}">
        <p14:creationId xmlns:p14="http://schemas.microsoft.com/office/powerpoint/2010/main" val="2804919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DE0CA54-A189-47AA-8C05-4DE37D7C609A}" type="slidenum">
              <a:rPr lang="en-ZA" smtClean="0"/>
              <a:pPr>
                <a:defRPr/>
              </a:pPr>
              <a:t>29</a:t>
            </a:fld>
            <a:endParaRPr lang="en-ZA"/>
          </a:p>
        </p:txBody>
      </p:sp>
      <p:sp>
        <p:nvSpPr>
          <p:cNvPr id="7" name="Rectangle 6"/>
          <p:cNvSpPr/>
          <p:nvPr/>
        </p:nvSpPr>
        <p:spPr>
          <a:xfrm>
            <a:off x="5484254" y="2711829"/>
            <a:ext cx="2727040" cy="800219"/>
          </a:xfrm>
          <a:prstGeom prst="rect">
            <a:avLst/>
          </a:prstGeom>
          <a:noFill/>
        </p:spPr>
        <p:txBody>
          <a:bodyPr wrap="square" lIns="91440" tIns="45720" rIns="91440" bIns="45720">
            <a:spAutoFit/>
          </a:bodyPr>
          <a:lstStyle/>
          <a:p>
            <a:pPr algn="ctr"/>
            <a:r>
              <a:rPr lang="en-US" sz="4600" b="0" cap="none" spc="0" dirty="0" smtClean="0">
                <a:ln w="0"/>
                <a:solidFill>
                  <a:srgbClr val="7B9C52"/>
                </a:solidFill>
                <a:effectLst>
                  <a:outerShdw blurRad="38100" dist="19050" dir="2700000" algn="tl" rotWithShape="0">
                    <a:schemeClr val="dk1">
                      <a:alpha val="40000"/>
                    </a:schemeClr>
                  </a:outerShdw>
                </a:effectLst>
              </a:rPr>
              <a:t>Thank you</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482" y="2339664"/>
            <a:ext cx="4477288" cy="4477288"/>
          </a:xfrm>
          <a:prstGeom prst="rect">
            <a:avLst/>
          </a:prstGeom>
        </p:spPr>
      </p:pic>
    </p:spTree>
    <p:extLst>
      <p:ext uri="{BB962C8B-B14F-4D97-AF65-F5344CB8AC3E}">
        <p14:creationId xmlns:p14="http://schemas.microsoft.com/office/powerpoint/2010/main" val="2703715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Purpose</a:t>
            </a:r>
            <a:endParaRPr lang="en-ZA" dirty="0"/>
          </a:p>
        </p:txBody>
      </p:sp>
      <p:sp>
        <p:nvSpPr>
          <p:cNvPr id="3" name="Content Placeholder 2"/>
          <p:cNvSpPr>
            <a:spLocks noGrp="1"/>
          </p:cNvSpPr>
          <p:nvPr>
            <p:ph idx="1"/>
          </p:nvPr>
        </p:nvSpPr>
        <p:spPr>
          <a:xfrm>
            <a:off x="447067" y="1198674"/>
            <a:ext cx="11438965" cy="4525963"/>
          </a:xfrm>
        </p:spPr>
        <p:txBody>
          <a:bodyPr>
            <a:normAutofit/>
          </a:bodyPr>
          <a:lstStyle/>
          <a:p>
            <a:pPr>
              <a:defRPr/>
            </a:pPr>
            <a:r>
              <a:rPr lang="en-GB" sz="2800" kern="0" dirty="0">
                <a:solidFill>
                  <a:prstClr val="black"/>
                </a:solidFill>
                <a:ea typeface="ＭＳ Ｐゴシック" charset="0"/>
              </a:rPr>
              <a:t>To present the following:</a:t>
            </a:r>
          </a:p>
          <a:p>
            <a:pPr>
              <a:buFont typeface="Wingdings" panose="05000000000000000000" pitchFamily="2" charset="2"/>
              <a:buChar char="ü"/>
              <a:defRPr/>
            </a:pPr>
            <a:r>
              <a:rPr lang="en-ZA" altLang="en-US" sz="2800" i="1" dirty="0"/>
              <a:t>“Proposal for the new National Skills Development Strategy (NSDS) and Sector Education and Training Authorities (SETAs) landscape within the context of an integrated and differentiated post school education and training system (NSLP – 2015</a:t>
            </a:r>
            <a:r>
              <a:rPr lang="en-ZA" altLang="en-US" sz="2800" i="1" dirty="0" smtClean="0"/>
              <a:t>)” – </a:t>
            </a:r>
            <a:r>
              <a:rPr lang="en-ZA" altLang="en-US" sz="2800" b="1" i="1" dirty="0" smtClean="0"/>
              <a:t>Gazette No 39386</a:t>
            </a:r>
            <a:endParaRPr lang="en-ZA" altLang="en-US" sz="2800" b="1" i="1" dirty="0"/>
          </a:p>
          <a:p>
            <a:pPr>
              <a:buFont typeface="Wingdings" panose="05000000000000000000" pitchFamily="2" charset="2"/>
              <a:buChar char="ü"/>
              <a:defRPr/>
            </a:pPr>
            <a:r>
              <a:rPr lang="en-GB" sz="2800" kern="0" dirty="0">
                <a:solidFill>
                  <a:prstClr val="black"/>
                </a:solidFill>
                <a:ea typeface="ＭＳ Ｐゴシック" charset="0"/>
              </a:rPr>
              <a:t>The re-establishment of SETAs for a period of two years whilst consulting on the document. – </a:t>
            </a:r>
            <a:r>
              <a:rPr lang="en-GB" sz="2800" b="1" i="1" kern="0" dirty="0">
                <a:solidFill>
                  <a:prstClr val="black"/>
                </a:solidFill>
                <a:ea typeface="ＭＳ Ｐゴシック" charset="0"/>
              </a:rPr>
              <a:t>Gazette No 39260</a:t>
            </a:r>
          </a:p>
          <a:p>
            <a:pPr>
              <a:buFont typeface="Wingdings" panose="05000000000000000000" pitchFamily="2" charset="2"/>
              <a:buChar char="ü"/>
              <a:defRPr/>
            </a:pPr>
            <a:r>
              <a:rPr lang="en-GB" sz="2800" kern="0" dirty="0">
                <a:solidFill>
                  <a:prstClr val="black"/>
                </a:solidFill>
                <a:ea typeface="ＭＳ Ｐゴシック" charset="0"/>
              </a:rPr>
              <a:t>Extension of the current NSDS III for the same period. - </a:t>
            </a:r>
            <a:r>
              <a:rPr lang="en-GB" sz="2800" b="1" i="1" kern="0" dirty="0">
                <a:solidFill>
                  <a:prstClr val="black"/>
                </a:solidFill>
                <a:ea typeface="ＭＳ Ｐゴシック" charset="0"/>
              </a:rPr>
              <a:t>Gazette No 39263</a:t>
            </a:r>
          </a:p>
          <a:p>
            <a:pPr>
              <a:buFont typeface="Wingdings" panose="05000000000000000000" pitchFamily="2" charset="2"/>
              <a:buChar char="ü"/>
              <a:defRPr/>
            </a:pPr>
            <a:r>
              <a:rPr lang="en-GB" sz="2800" kern="0" dirty="0">
                <a:solidFill>
                  <a:prstClr val="black"/>
                </a:solidFill>
                <a:ea typeface="ＭＳ Ｐゴシック" charset="0"/>
              </a:rPr>
              <a:t>Extension of tenure for the current SETA Boards. - </a:t>
            </a:r>
            <a:r>
              <a:rPr lang="en-GB" sz="2800" b="1" i="1" kern="0" dirty="0">
                <a:solidFill>
                  <a:prstClr val="black"/>
                </a:solidFill>
                <a:ea typeface="ＭＳ Ｐゴシック" charset="0"/>
              </a:rPr>
              <a:t>Gazette No 39394</a:t>
            </a:r>
          </a:p>
          <a:p>
            <a:pPr marL="0" indent="0">
              <a:buNone/>
            </a:pPr>
            <a:endParaRPr lang="en-ZA" dirty="0"/>
          </a:p>
        </p:txBody>
      </p:sp>
    </p:spTree>
    <p:extLst>
      <p:ext uri="{BB962C8B-B14F-4D97-AF65-F5344CB8AC3E}">
        <p14:creationId xmlns:p14="http://schemas.microsoft.com/office/powerpoint/2010/main" val="1044527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a:t>
            </a:r>
            <a:endParaRPr lang="en-ZA" dirty="0"/>
          </a:p>
        </p:txBody>
      </p:sp>
      <p:sp>
        <p:nvSpPr>
          <p:cNvPr id="3" name="Content Placeholder 2"/>
          <p:cNvSpPr>
            <a:spLocks noGrp="1"/>
          </p:cNvSpPr>
          <p:nvPr>
            <p:ph idx="1"/>
          </p:nvPr>
        </p:nvSpPr>
        <p:spPr>
          <a:xfrm>
            <a:off x="583842" y="1198674"/>
            <a:ext cx="10972800" cy="4525963"/>
          </a:xfrm>
        </p:spPr>
        <p:txBody>
          <a:bodyPr/>
          <a:lstStyle/>
          <a:p>
            <a:r>
              <a:rPr lang="en-ZA" altLang="en-US" sz="2800" dirty="0">
                <a:solidFill>
                  <a:srgbClr val="000000"/>
                </a:solidFill>
              </a:rPr>
              <a:t>Current NSDS III which guides disbursement of skills levy has been extended to 31 March 2018 ( </a:t>
            </a:r>
            <a:r>
              <a:rPr lang="en-ZA" altLang="en-US" sz="2800" i="1" dirty="0">
                <a:solidFill>
                  <a:srgbClr val="000000"/>
                </a:solidFill>
              </a:rPr>
              <a:t>should there be NSDS IV?, if yes, what form?)</a:t>
            </a:r>
            <a:endParaRPr lang="en-ZA" altLang="en-US" sz="2800" dirty="0">
              <a:solidFill>
                <a:srgbClr val="000000"/>
              </a:solidFill>
            </a:endParaRPr>
          </a:p>
          <a:p>
            <a:r>
              <a:rPr lang="en-ZA" altLang="en-US" sz="2800" dirty="0">
                <a:solidFill>
                  <a:srgbClr val="000000"/>
                </a:solidFill>
              </a:rPr>
              <a:t>SETAs have been re-established for two years (2016-2018). ( </a:t>
            </a:r>
            <a:r>
              <a:rPr lang="en-ZA" altLang="en-US" sz="2800" i="1" dirty="0">
                <a:solidFill>
                  <a:srgbClr val="000000"/>
                </a:solidFill>
              </a:rPr>
              <a:t>do we need SETAs? If yes, how should they be structured?)</a:t>
            </a:r>
            <a:endParaRPr lang="en-ZA" altLang="en-US" sz="2800" dirty="0">
              <a:solidFill>
                <a:srgbClr val="000000"/>
              </a:solidFill>
            </a:endParaRPr>
          </a:p>
          <a:p>
            <a:r>
              <a:rPr lang="en-ZA" altLang="en-US" sz="2800" dirty="0">
                <a:solidFill>
                  <a:srgbClr val="000000"/>
                </a:solidFill>
              </a:rPr>
              <a:t>The current tenure of the board has been extended for the same period ( 2016-2018)</a:t>
            </a:r>
          </a:p>
          <a:p>
            <a:r>
              <a:rPr lang="en-ZA" altLang="en-US" sz="2800" dirty="0">
                <a:solidFill>
                  <a:srgbClr val="000000"/>
                </a:solidFill>
              </a:rPr>
              <a:t>Concurrently the proposed policy document is being consulted, once finalised a detailed implementation plan will be developed</a:t>
            </a:r>
          </a:p>
          <a:p>
            <a:endParaRPr lang="en-ZA" dirty="0"/>
          </a:p>
        </p:txBody>
      </p:sp>
    </p:spTree>
    <p:extLst>
      <p:ext uri="{BB962C8B-B14F-4D97-AF65-F5344CB8AC3E}">
        <p14:creationId xmlns:p14="http://schemas.microsoft.com/office/powerpoint/2010/main" val="3319189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ZA" dirty="0"/>
          </a:p>
        </p:txBody>
      </p:sp>
      <p:sp>
        <p:nvSpPr>
          <p:cNvPr id="3" name="Content Placeholder 2"/>
          <p:cNvSpPr>
            <a:spLocks noGrp="1"/>
          </p:cNvSpPr>
          <p:nvPr>
            <p:ph idx="1"/>
          </p:nvPr>
        </p:nvSpPr>
        <p:spPr>
          <a:xfrm>
            <a:off x="214314" y="1198675"/>
            <a:ext cx="11787186" cy="2241870"/>
          </a:xfrm>
        </p:spPr>
        <p:txBody>
          <a:bodyPr>
            <a:noAutofit/>
          </a:bodyPr>
          <a:lstStyle/>
          <a:p>
            <a:pPr algn="just"/>
            <a:r>
              <a:rPr lang="en-ZA" sz="2800" dirty="0" smtClean="0"/>
              <a:t>National Skills Development Strategy (NSDS) &amp; Sector Education and Training Landscape Proposal (NSLP) sets out vision of NSDS &amp; SETAs within context of integrated &amp; differentiated post school education &amp; training system</a:t>
            </a:r>
          </a:p>
          <a:p>
            <a:pPr algn="just"/>
            <a:r>
              <a:rPr lang="en-ZA" sz="2800" dirty="0" smtClean="0"/>
              <a:t>NSLP 2015 – gives effect to intention of White Paper for Post-School Education &amp; Training on Expanded, Effective &amp; Integrated Post-School System released by Minister of Higher Education &amp; Training in January 2014</a:t>
            </a:r>
          </a:p>
          <a:p>
            <a:pPr algn="just"/>
            <a:r>
              <a:rPr lang="en-ZA" sz="2800" dirty="0" smtClean="0"/>
              <a:t>The NSLP 2015 proposes shifts to intermediary institutions that supports relationships between post-school education training system &amp; world of work &amp; the skills levy distribution model namely:</a:t>
            </a:r>
          </a:p>
          <a:p>
            <a:pPr marL="0" indent="0" algn="just">
              <a:buNone/>
            </a:pPr>
            <a:endParaRPr lang="en-ZA" sz="2800" dirty="0" smtClean="0"/>
          </a:p>
        </p:txBody>
      </p:sp>
    </p:spTree>
    <p:extLst>
      <p:ext uri="{BB962C8B-B14F-4D97-AF65-F5344CB8AC3E}">
        <p14:creationId xmlns:p14="http://schemas.microsoft.com/office/powerpoint/2010/main" val="227961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ZA" dirty="0"/>
          </a:p>
        </p:txBody>
      </p:sp>
      <p:sp>
        <p:nvSpPr>
          <p:cNvPr id="4" name="Hexagon 3"/>
          <p:cNvSpPr/>
          <p:nvPr/>
        </p:nvSpPr>
        <p:spPr>
          <a:xfrm rot="5400000">
            <a:off x="1010969" y="1525333"/>
            <a:ext cx="2295978" cy="2139493"/>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Hexagon 4"/>
          <p:cNvSpPr/>
          <p:nvPr/>
        </p:nvSpPr>
        <p:spPr>
          <a:xfrm rot="5400000">
            <a:off x="3470601" y="1508524"/>
            <a:ext cx="2295144" cy="2139696"/>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Hexagon 5"/>
          <p:cNvSpPr/>
          <p:nvPr/>
        </p:nvSpPr>
        <p:spPr>
          <a:xfrm rot="5400000">
            <a:off x="5921223" y="1521970"/>
            <a:ext cx="2295144" cy="2139696"/>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Hexagon 6"/>
          <p:cNvSpPr/>
          <p:nvPr/>
        </p:nvSpPr>
        <p:spPr>
          <a:xfrm rot="5400000">
            <a:off x="8371846" y="1521969"/>
            <a:ext cx="2295144" cy="2139696"/>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Hexagon 7"/>
          <p:cNvSpPr/>
          <p:nvPr/>
        </p:nvSpPr>
        <p:spPr>
          <a:xfrm rot="5400000">
            <a:off x="2235645" y="3474372"/>
            <a:ext cx="2295144" cy="2139696"/>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Hexagon 8"/>
          <p:cNvSpPr/>
          <p:nvPr/>
        </p:nvSpPr>
        <p:spPr>
          <a:xfrm rot="5400000">
            <a:off x="4655571" y="3474372"/>
            <a:ext cx="2295144" cy="2139696"/>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Hexagon 9"/>
          <p:cNvSpPr/>
          <p:nvPr/>
        </p:nvSpPr>
        <p:spPr>
          <a:xfrm rot="5400000">
            <a:off x="7159981" y="3474372"/>
            <a:ext cx="2295144" cy="2139696"/>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1089211" y="1882381"/>
            <a:ext cx="2012361" cy="1477328"/>
          </a:xfrm>
          <a:prstGeom prst="rect">
            <a:avLst/>
          </a:prstGeom>
        </p:spPr>
        <p:txBody>
          <a:bodyPr wrap="square">
            <a:spAutoFit/>
          </a:bodyPr>
          <a:lstStyle/>
          <a:p>
            <a:pPr algn="ctr"/>
            <a:r>
              <a:rPr lang="en-ZA" dirty="0" smtClean="0">
                <a:solidFill>
                  <a:srgbClr val="FFFFFF"/>
                </a:solidFill>
              </a:rPr>
              <a:t>SETAS have more focused mandate in understanding skills needs </a:t>
            </a:r>
          </a:p>
          <a:p>
            <a:pPr algn="ctr"/>
            <a:r>
              <a:rPr lang="en-ZA" dirty="0" smtClean="0">
                <a:solidFill>
                  <a:srgbClr val="FFFFFF"/>
                </a:solidFill>
              </a:rPr>
              <a:t>&amp; </a:t>
            </a:r>
            <a:r>
              <a:rPr lang="en-ZA" dirty="0">
                <a:solidFill>
                  <a:srgbClr val="FFFFFF"/>
                </a:solidFill>
              </a:rPr>
              <a:t>supply</a:t>
            </a:r>
          </a:p>
        </p:txBody>
      </p:sp>
      <p:sp>
        <p:nvSpPr>
          <p:cNvPr id="14" name="Rectangle 13"/>
          <p:cNvSpPr/>
          <p:nvPr/>
        </p:nvSpPr>
        <p:spPr>
          <a:xfrm>
            <a:off x="3561542" y="1681056"/>
            <a:ext cx="2141903" cy="1754326"/>
          </a:xfrm>
          <a:prstGeom prst="rect">
            <a:avLst/>
          </a:prstGeom>
        </p:spPr>
        <p:txBody>
          <a:bodyPr wrap="square">
            <a:spAutoFit/>
          </a:bodyPr>
          <a:lstStyle/>
          <a:p>
            <a:pPr algn="ctr"/>
            <a:r>
              <a:rPr lang="en-ZA" dirty="0">
                <a:solidFill>
                  <a:srgbClr val="FFFFFF"/>
                </a:solidFill>
              </a:rPr>
              <a:t>Language of “occupations</a:t>
            </a:r>
            <a:r>
              <a:rPr lang="en-ZA" dirty="0" smtClean="0">
                <a:solidFill>
                  <a:srgbClr val="FFFFFF"/>
                </a:solidFill>
              </a:rPr>
              <a:t>” </a:t>
            </a:r>
            <a:r>
              <a:rPr lang="en-ZA" dirty="0">
                <a:solidFill>
                  <a:srgbClr val="FFFFFF"/>
                </a:solidFill>
              </a:rPr>
              <a:t>– </a:t>
            </a:r>
            <a:r>
              <a:rPr lang="en-ZA" dirty="0" smtClean="0">
                <a:solidFill>
                  <a:srgbClr val="FFFFFF"/>
                </a:solidFill>
              </a:rPr>
              <a:t>accepted </a:t>
            </a:r>
            <a:r>
              <a:rPr lang="en-ZA" dirty="0" err="1" smtClean="0">
                <a:solidFill>
                  <a:srgbClr val="FFFFFF"/>
                </a:solidFill>
              </a:rPr>
              <a:t>termino</a:t>
            </a:r>
            <a:r>
              <a:rPr lang="en-ZA" dirty="0" smtClean="0">
                <a:solidFill>
                  <a:srgbClr val="FFFFFF"/>
                </a:solidFill>
              </a:rPr>
              <a:t>-logy </a:t>
            </a:r>
            <a:r>
              <a:rPr lang="en-ZA" dirty="0">
                <a:solidFill>
                  <a:srgbClr val="FFFFFF"/>
                </a:solidFill>
              </a:rPr>
              <a:t>for workplaces &amp; learning </a:t>
            </a:r>
            <a:r>
              <a:rPr lang="en-ZA" dirty="0" smtClean="0">
                <a:solidFill>
                  <a:srgbClr val="FFFFFF"/>
                </a:solidFill>
              </a:rPr>
              <a:t>institutions</a:t>
            </a:r>
            <a:endParaRPr lang="en-ZA" dirty="0">
              <a:solidFill>
                <a:srgbClr val="FFFFFF"/>
              </a:solidFill>
            </a:endParaRPr>
          </a:p>
        </p:txBody>
      </p:sp>
      <p:sp>
        <p:nvSpPr>
          <p:cNvPr id="15" name="Rectangle 14"/>
          <p:cNvSpPr/>
          <p:nvPr/>
        </p:nvSpPr>
        <p:spPr>
          <a:xfrm>
            <a:off x="6007641" y="1737366"/>
            <a:ext cx="2131002" cy="1754326"/>
          </a:xfrm>
          <a:prstGeom prst="rect">
            <a:avLst/>
          </a:prstGeom>
        </p:spPr>
        <p:txBody>
          <a:bodyPr wrap="square">
            <a:spAutoFit/>
          </a:bodyPr>
          <a:lstStyle/>
          <a:p>
            <a:pPr algn="ctr"/>
            <a:r>
              <a:rPr lang="en-ZA" dirty="0" smtClean="0">
                <a:solidFill>
                  <a:srgbClr val="FFFFFF"/>
                </a:solidFill>
              </a:rPr>
              <a:t>SDL distribution </a:t>
            </a:r>
            <a:r>
              <a:rPr lang="en-ZA" dirty="0">
                <a:solidFill>
                  <a:srgbClr val="FFFFFF"/>
                </a:solidFill>
              </a:rPr>
              <a:t>model </a:t>
            </a:r>
            <a:r>
              <a:rPr lang="en-ZA" dirty="0" smtClean="0">
                <a:solidFill>
                  <a:srgbClr val="FFFFFF"/>
                </a:solidFill>
              </a:rPr>
              <a:t>revised </a:t>
            </a:r>
            <a:r>
              <a:rPr lang="en-ZA" dirty="0">
                <a:solidFill>
                  <a:srgbClr val="FFFFFF"/>
                </a:solidFill>
              </a:rPr>
              <a:t>from </a:t>
            </a:r>
            <a:r>
              <a:rPr lang="en-ZA" dirty="0" smtClean="0">
                <a:solidFill>
                  <a:srgbClr val="FFFFFF"/>
                </a:solidFill>
              </a:rPr>
              <a:t>sector </a:t>
            </a:r>
            <a:r>
              <a:rPr lang="en-ZA" dirty="0">
                <a:solidFill>
                  <a:srgbClr val="FFFFFF"/>
                </a:solidFill>
              </a:rPr>
              <a:t>specific model to centralised cross-sectoral funding model</a:t>
            </a:r>
          </a:p>
        </p:txBody>
      </p:sp>
      <p:sp>
        <p:nvSpPr>
          <p:cNvPr id="16" name="Rectangle 15"/>
          <p:cNvSpPr/>
          <p:nvPr/>
        </p:nvSpPr>
        <p:spPr>
          <a:xfrm>
            <a:off x="8719053" y="2096554"/>
            <a:ext cx="1535545" cy="923330"/>
          </a:xfrm>
          <a:prstGeom prst="rect">
            <a:avLst/>
          </a:prstGeom>
        </p:spPr>
        <p:txBody>
          <a:bodyPr wrap="square">
            <a:spAutoFit/>
          </a:bodyPr>
          <a:lstStyle/>
          <a:p>
            <a:pPr algn="ctr"/>
            <a:r>
              <a:rPr lang="en-ZA" dirty="0">
                <a:solidFill>
                  <a:srgbClr val="FFFFFF"/>
                </a:solidFill>
              </a:rPr>
              <a:t>NSF manages cross sectoral funding needs</a:t>
            </a:r>
          </a:p>
        </p:txBody>
      </p:sp>
      <p:sp>
        <p:nvSpPr>
          <p:cNvPr id="17" name="Rectangle 16"/>
          <p:cNvSpPr/>
          <p:nvPr/>
        </p:nvSpPr>
        <p:spPr>
          <a:xfrm>
            <a:off x="2514601" y="3951137"/>
            <a:ext cx="1690790" cy="1200329"/>
          </a:xfrm>
          <a:prstGeom prst="rect">
            <a:avLst/>
          </a:prstGeom>
        </p:spPr>
        <p:txBody>
          <a:bodyPr wrap="square">
            <a:spAutoFit/>
          </a:bodyPr>
          <a:lstStyle/>
          <a:p>
            <a:pPr algn="ctr"/>
            <a:r>
              <a:rPr lang="en-ZA" dirty="0">
                <a:solidFill>
                  <a:srgbClr val="FFFFFF"/>
                </a:solidFill>
              </a:rPr>
              <a:t>DHET </a:t>
            </a:r>
            <a:r>
              <a:rPr lang="en-ZA" dirty="0" smtClean="0">
                <a:solidFill>
                  <a:srgbClr val="FFFFFF"/>
                </a:solidFill>
              </a:rPr>
              <a:t/>
            </a:r>
            <a:br>
              <a:rPr lang="en-ZA" dirty="0" smtClean="0">
                <a:solidFill>
                  <a:srgbClr val="FFFFFF"/>
                </a:solidFill>
              </a:rPr>
            </a:br>
            <a:r>
              <a:rPr lang="en-ZA" dirty="0" smtClean="0">
                <a:solidFill>
                  <a:srgbClr val="FFFFFF"/>
                </a:solidFill>
              </a:rPr>
              <a:t>co-ordinates </a:t>
            </a:r>
            <a:r>
              <a:rPr lang="en-ZA" dirty="0">
                <a:solidFill>
                  <a:srgbClr val="FFFFFF"/>
                </a:solidFill>
              </a:rPr>
              <a:t>skill planning processes</a:t>
            </a:r>
          </a:p>
        </p:txBody>
      </p:sp>
      <p:sp>
        <p:nvSpPr>
          <p:cNvPr id="18" name="Rectangle 17"/>
          <p:cNvSpPr/>
          <p:nvPr/>
        </p:nvSpPr>
        <p:spPr>
          <a:xfrm>
            <a:off x="4791762" y="3680074"/>
            <a:ext cx="2022762" cy="1754326"/>
          </a:xfrm>
          <a:prstGeom prst="rect">
            <a:avLst/>
          </a:prstGeom>
        </p:spPr>
        <p:txBody>
          <a:bodyPr wrap="square">
            <a:spAutoFit/>
          </a:bodyPr>
          <a:lstStyle/>
          <a:p>
            <a:pPr algn="ctr"/>
            <a:r>
              <a:rPr lang="en-ZA" dirty="0">
                <a:solidFill>
                  <a:srgbClr val="FFFFFF"/>
                </a:solidFill>
              </a:rPr>
              <a:t>National Skills Authorities capacitation, monitoring &amp; evaluation be strengthened</a:t>
            </a:r>
          </a:p>
        </p:txBody>
      </p:sp>
      <p:sp>
        <p:nvSpPr>
          <p:cNvPr id="19" name="Rectangle 18"/>
          <p:cNvSpPr/>
          <p:nvPr/>
        </p:nvSpPr>
        <p:spPr>
          <a:xfrm>
            <a:off x="7232164" y="3706671"/>
            <a:ext cx="2113664" cy="1477328"/>
          </a:xfrm>
          <a:prstGeom prst="rect">
            <a:avLst/>
          </a:prstGeom>
        </p:spPr>
        <p:txBody>
          <a:bodyPr wrap="square">
            <a:spAutoFit/>
          </a:bodyPr>
          <a:lstStyle/>
          <a:p>
            <a:pPr algn="ctr"/>
            <a:r>
              <a:rPr lang="en-ZA" dirty="0">
                <a:solidFill>
                  <a:srgbClr val="FFFFFF"/>
                </a:solidFill>
              </a:rPr>
              <a:t>Government Departments </a:t>
            </a:r>
            <a:r>
              <a:rPr lang="en-ZA" dirty="0" smtClean="0">
                <a:solidFill>
                  <a:srgbClr val="FFFFFF"/>
                </a:solidFill>
              </a:rPr>
              <a:t>strengthened </a:t>
            </a:r>
            <a:r>
              <a:rPr lang="en-ZA" dirty="0">
                <a:solidFill>
                  <a:srgbClr val="FFFFFF"/>
                </a:solidFill>
              </a:rPr>
              <a:t>to enhance integration of sectoral strategies</a:t>
            </a:r>
          </a:p>
        </p:txBody>
      </p:sp>
      <p:sp>
        <p:nvSpPr>
          <p:cNvPr id="20" name="Oval 19"/>
          <p:cNvSpPr/>
          <p:nvPr/>
        </p:nvSpPr>
        <p:spPr>
          <a:xfrm>
            <a:off x="1952983" y="1302703"/>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4429625" y="1297985"/>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6864437" y="1311434"/>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9302536" y="1284539"/>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3238814" y="3238844"/>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5647031" y="3238844"/>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8112024" y="3225397"/>
            <a:ext cx="369455" cy="369455"/>
          </a:xfrm>
          <a:prstGeom prst="ellipse">
            <a:avLst/>
          </a:prstGeom>
          <a:solidFill>
            <a:srgbClr val="476D9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2001702" y="1306666"/>
            <a:ext cx="301660"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28" name="TextBox 27"/>
          <p:cNvSpPr txBox="1"/>
          <p:nvPr/>
        </p:nvSpPr>
        <p:spPr>
          <a:xfrm>
            <a:off x="4470623" y="1290373"/>
            <a:ext cx="301660" cy="369332"/>
          </a:xfrm>
          <a:prstGeom prst="rect">
            <a:avLst/>
          </a:prstGeom>
          <a:noFill/>
        </p:spPr>
        <p:txBody>
          <a:bodyPr wrap="none" rtlCol="0">
            <a:spAutoFit/>
          </a:bodyPr>
          <a:lstStyle/>
          <a:p>
            <a:r>
              <a:rPr lang="en-US" dirty="0">
                <a:solidFill>
                  <a:schemeClr val="bg1"/>
                </a:solidFill>
              </a:rPr>
              <a:t>2</a:t>
            </a:r>
          </a:p>
        </p:txBody>
      </p:sp>
      <p:sp>
        <p:nvSpPr>
          <p:cNvPr id="29" name="TextBox 28"/>
          <p:cNvSpPr txBox="1"/>
          <p:nvPr/>
        </p:nvSpPr>
        <p:spPr>
          <a:xfrm>
            <a:off x="6896586" y="1303822"/>
            <a:ext cx="301660"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sp>
        <p:nvSpPr>
          <p:cNvPr id="30" name="TextBox 29"/>
          <p:cNvSpPr txBox="1"/>
          <p:nvPr/>
        </p:nvSpPr>
        <p:spPr>
          <a:xfrm>
            <a:off x="9335996" y="1276927"/>
            <a:ext cx="301660" cy="369332"/>
          </a:xfrm>
          <a:prstGeom prst="rect">
            <a:avLst/>
          </a:prstGeom>
          <a:noFill/>
        </p:spPr>
        <p:txBody>
          <a:bodyPr wrap="none" rtlCol="0">
            <a:spAutoFit/>
          </a:bodyPr>
          <a:lstStyle/>
          <a:p>
            <a:r>
              <a:rPr lang="en-US" dirty="0">
                <a:solidFill>
                  <a:schemeClr val="bg1"/>
                </a:solidFill>
              </a:rPr>
              <a:t>4</a:t>
            </a:r>
          </a:p>
        </p:txBody>
      </p:sp>
      <p:sp>
        <p:nvSpPr>
          <p:cNvPr id="31" name="TextBox 30"/>
          <p:cNvSpPr txBox="1"/>
          <p:nvPr/>
        </p:nvSpPr>
        <p:spPr>
          <a:xfrm>
            <a:off x="3279812" y="3231232"/>
            <a:ext cx="301660" cy="369332"/>
          </a:xfrm>
          <a:prstGeom prst="rect">
            <a:avLst/>
          </a:prstGeom>
          <a:noFill/>
        </p:spPr>
        <p:txBody>
          <a:bodyPr wrap="none" rtlCol="0">
            <a:spAutoFit/>
          </a:bodyPr>
          <a:lstStyle/>
          <a:p>
            <a:r>
              <a:rPr lang="en-US" dirty="0">
                <a:solidFill>
                  <a:schemeClr val="bg1"/>
                </a:solidFill>
              </a:rPr>
              <a:t>5</a:t>
            </a:r>
          </a:p>
        </p:txBody>
      </p:sp>
      <p:sp>
        <p:nvSpPr>
          <p:cNvPr id="32" name="TextBox 31"/>
          <p:cNvSpPr txBox="1"/>
          <p:nvPr/>
        </p:nvSpPr>
        <p:spPr>
          <a:xfrm>
            <a:off x="5679507" y="3239426"/>
            <a:ext cx="301660" cy="369332"/>
          </a:xfrm>
          <a:prstGeom prst="rect">
            <a:avLst/>
          </a:prstGeom>
          <a:noFill/>
        </p:spPr>
        <p:txBody>
          <a:bodyPr wrap="none" rtlCol="0">
            <a:spAutoFit/>
          </a:bodyPr>
          <a:lstStyle/>
          <a:p>
            <a:r>
              <a:rPr lang="en-US" dirty="0">
                <a:solidFill>
                  <a:schemeClr val="bg1"/>
                </a:solidFill>
              </a:rPr>
              <a:t>6</a:t>
            </a:r>
          </a:p>
        </p:txBody>
      </p:sp>
      <p:sp>
        <p:nvSpPr>
          <p:cNvPr id="33" name="TextBox 32"/>
          <p:cNvSpPr txBox="1"/>
          <p:nvPr/>
        </p:nvSpPr>
        <p:spPr>
          <a:xfrm>
            <a:off x="8154005" y="3225979"/>
            <a:ext cx="301660" cy="369332"/>
          </a:xfrm>
          <a:prstGeom prst="rect">
            <a:avLst/>
          </a:prstGeom>
          <a:noFill/>
        </p:spPr>
        <p:txBody>
          <a:bodyPr wrap="none" rtlCol="0">
            <a:spAutoFit/>
          </a:bodyPr>
          <a:lstStyle/>
          <a:p>
            <a:r>
              <a:rPr lang="en-US" dirty="0">
                <a:solidFill>
                  <a:schemeClr val="bg1"/>
                </a:solidFill>
              </a:rPr>
              <a:t>7</a:t>
            </a:r>
          </a:p>
        </p:txBody>
      </p:sp>
    </p:spTree>
    <p:extLst>
      <p:ext uri="{BB962C8B-B14F-4D97-AF65-F5344CB8AC3E}">
        <p14:creationId xmlns:p14="http://schemas.microsoft.com/office/powerpoint/2010/main" val="407606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Focus</a:t>
            </a:r>
            <a:endParaRPr lang="en-ZA" dirty="0"/>
          </a:p>
        </p:txBody>
      </p:sp>
      <p:sp>
        <p:nvSpPr>
          <p:cNvPr id="4" name="Hexagon 3"/>
          <p:cNvSpPr/>
          <p:nvPr/>
        </p:nvSpPr>
        <p:spPr>
          <a:xfrm rot="5400000">
            <a:off x="343510" y="316617"/>
            <a:ext cx="2526164" cy="2488378"/>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p:cNvSpPr/>
          <p:nvPr/>
        </p:nvSpPr>
        <p:spPr>
          <a:xfrm>
            <a:off x="705191" y="545143"/>
            <a:ext cx="1802802" cy="2031325"/>
          </a:xfrm>
          <a:prstGeom prst="rect">
            <a:avLst/>
          </a:prstGeom>
        </p:spPr>
        <p:txBody>
          <a:bodyPr wrap="square">
            <a:spAutoFit/>
          </a:bodyPr>
          <a:lstStyle/>
          <a:p>
            <a:pPr algn="ctr"/>
            <a:r>
              <a:rPr lang="en-GB" altLang="en-US" dirty="0">
                <a:solidFill>
                  <a:schemeClr val="bg1"/>
                </a:solidFill>
              </a:rPr>
              <a:t>Better serve national priorities by prioritising skills development of occupations in demand</a:t>
            </a:r>
            <a:endParaRPr lang="en-ZA" dirty="0">
              <a:solidFill>
                <a:schemeClr val="bg1"/>
              </a:solidFill>
            </a:endParaRPr>
          </a:p>
        </p:txBody>
      </p:sp>
      <p:sp>
        <p:nvSpPr>
          <p:cNvPr id="6" name="Hexagon 5"/>
          <p:cNvSpPr/>
          <p:nvPr/>
        </p:nvSpPr>
        <p:spPr>
          <a:xfrm rot="5400000">
            <a:off x="3097824" y="1556255"/>
            <a:ext cx="2285989" cy="2262293"/>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3308782" y="2103508"/>
            <a:ext cx="1947001" cy="1200329"/>
          </a:xfrm>
          <a:prstGeom prst="rect">
            <a:avLst/>
          </a:prstGeom>
        </p:spPr>
        <p:txBody>
          <a:bodyPr wrap="square">
            <a:spAutoFit/>
          </a:bodyPr>
          <a:lstStyle/>
          <a:p>
            <a:pPr algn="ctr"/>
            <a:r>
              <a:rPr lang="en-GB" altLang="en-US" dirty="0" smtClean="0">
                <a:solidFill>
                  <a:schemeClr val="bg1"/>
                </a:solidFill>
              </a:rPr>
              <a:t>Strike </a:t>
            </a:r>
            <a:r>
              <a:rPr lang="en-GB" altLang="en-US" dirty="0">
                <a:solidFill>
                  <a:schemeClr val="bg1"/>
                </a:solidFill>
              </a:rPr>
              <a:t>a balance between sectorial priorities and national priorities</a:t>
            </a:r>
            <a:r>
              <a:rPr lang="en-GB" altLang="en-US" i="1" dirty="0">
                <a:solidFill>
                  <a:schemeClr val="bg1"/>
                </a:solidFill>
              </a:rPr>
              <a:t> </a:t>
            </a:r>
            <a:endParaRPr lang="en-GB" altLang="en-US" dirty="0">
              <a:solidFill>
                <a:schemeClr val="bg1"/>
              </a:solidFill>
            </a:endParaRPr>
          </a:p>
        </p:txBody>
      </p:sp>
      <p:sp>
        <p:nvSpPr>
          <p:cNvPr id="8" name="Hexagon 7"/>
          <p:cNvSpPr/>
          <p:nvPr/>
        </p:nvSpPr>
        <p:spPr>
          <a:xfrm rot="5400000">
            <a:off x="4482321" y="3559241"/>
            <a:ext cx="2526164" cy="2488378"/>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4876286" y="4070551"/>
            <a:ext cx="1802802" cy="1477328"/>
          </a:xfrm>
          <a:prstGeom prst="rect">
            <a:avLst/>
          </a:prstGeom>
        </p:spPr>
        <p:txBody>
          <a:bodyPr wrap="square">
            <a:spAutoFit/>
          </a:bodyPr>
          <a:lstStyle/>
          <a:p>
            <a:pPr algn="ctr"/>
            <a:r>
              <a:rPr lang="en-ZA" altLang="en-US" dirty="0">
                <a:solidFill>
                  <a:schemeClr val="bg1"/>
                </a:solidFill>
              </a:rPr>
              <a:t>Strengthen the role of government departments on SETA Boards</a:t>
            </a:r>
          </a:p>
        </p:txBody>
      </p:sp>
      <p:sp>
        <p:nvSpPr>
          <p:cNvPr id="10" name="Hexagon 9"/>
          <p:cNvSpPr/>
          <p:nvPr/>
        </p:nvSpPr>
        <p:spPr>
          <a:xfrm rot="5400000">
            <a:off x="6548829" y="1773890"/>
            <a:ext cx="2278311" cy="2380351"/>
          </a:xfrm>
          <a:prstGeom prst="hexagon">
            <a:avLst/>
          </a:prstGeom>
          <a:solidFill>
            <a:srgbClr val="7B9C52"/>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6735710" y="2498763"/>
            <a:ext cx="1947001" cy="923330"/>
          </a:xfrm>
          <a:prstGeom prst="rect">
            <a:avLst/>
          </a:prstGeom>
        </p:spPr>
        <p:txBody>
          <a:bodyPr wrap="square">
            <a:spAutoFit/>
          </a:bodyPr>
          <a:lstStyle/>
          <a:p>
            <a:pPr algn="ctr"/>
            <a:r>
              <a:rPr lang="en-GB" altLang="en-US" dirty="0">
                <a:solidFill>
                  <a:schemeClr val="bg1"/>
                </a:solidFill>
              </a:rPr>
              <a:t>Address efficiency and effectiveness of the SETAs</a:t>
            </a:r>
          </a:p>
        </p:txBody>
      </p:sp>
      <p:sp>
        <p:nvSpPr>
          <p:cNvPr id="14" name="Hexagon 13"/>
          <p:cNvSpPr/>
          <p:nvPr/>
        </p:nvSpPr>
        <p:spPr>
          <a:xfrm rot="5400000">
            <a:off x="8961501" y="1438714"/>
            <a:ext cx="3229315" cy="2791300"/>
          </a:xfrm>
          <a:prstGeom prst="hexagon">
            <a:avLst/>
          </a:prstGeom>
          <a:solidFill>
            <a:srgbClr val="44728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p:nvSpPr>
        <p:spPr>
          <a:xfrm>
            <a:off x="9428598" y="1830625"/>
            <a:ext cx="2354383" cy="2031325"/>
          </a:xfrm>
          <a:prstGeom prst="rect">
            <a:avLst/>
          </a:prstGeom>
        </p:spPr>
        <p:txBody>
          <a:bodyPr wrap="square">
            <a:spAutoFit/>
          </a:bodyPr>
          <a:lstStyle/>
          <a:p>
            <a:pPr algn="ctr"/>
            <a:r>
              <a:rPr lang="en-GB" altLang="en-US" dirty="0">
                <a:solidFill>
                  <a:schemeClr val="bg1"/>
                </a:solidFill>
              </a:rPr>
              <a:t>Support the National Development Plan (NDP), </a:t>
            </a:r>
            <a:r>
              <a:rPr lang="en-GB" altLang="en-US" dirty="0" smtClean="0">
                <a:solidFill>
                  <a:schemeClr val="bg1"/>
                </a:solidFill>
              </a:rPr>
              <a:t>New </a:t>
            </a:r>
            <a:r>
              <a:rPr lang="en-GB" altLang="en-US" dirty="0">
                <a:solidFill>
                  <a:schemeClr val="bg1"/>
                </a:solidFill>
              </a:rPr>
              <a:t>Growth Plan (NGP), Industrial Policy Action Plan (IPAP), Operation </a:t>
            </a:r>
            <a:r>
              <a:rPr lang="en-GB" altLang="en-US" dirty="0" err="1">
                <a:solidFill>
                  <a:schemeClr val="bg1"/>
                </a:solidFill>
              </a:rPr>
              <a:t>Phakisa</a:t>
            </a:r>
            <a:r>
              <a:rPr lang="en-GB" altLang="en-US" dirty="0">
                <a:solidFill>
                  <a:schemeClr val="bg1"/>
                </a:solidFill>
              </a:rPr>
              <a:t>, etc.</a:t>
            </a:r>
            <a:endParaRPr lang="en-ZA" altLang="en-US" dirty="0">
              <a:solidFill>
                <a:schemeClr val="bg1"/>
              </a:solidFill>
            </a:endParaRPr>
          </a:p>
        </p:txBody>
      </p:sp>
      <p:sp>
        <p:nvSpPr>
          <p:cNvPr id="17" name="Oval 16"/>
          <p:cNvSpPr/>
          <p:nvPr/>
        </p:nvSpPr>
        <p:spPr>
          <a:xfrm>
            <a:off x="1446133" y="72025"/>
            <a:ext cx="369455" cy="369455"/>
          </a:xfrm>
          <a:prstGeom prst="ellipse">
            <a:avLst/>
          </a:prstGeom>
          <a:solidFill>
            <a:srgbClr val="44728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479264" y="64413"/>
            <a:ext cx="301660"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19" name="Oval 18"/>
          <p:cNvSpPr/>
          <p:nvPr/>
        </p:nvSpPr>
        <p:spPr>
          <a:xfrm>
            <a:off x="3999993" y="1327186"/>
            <a:ext cx="369455" cy="369455"/>
          </a:xfrm>
          <a:prstGeom prst="ellipse">
            <a:avLst/>
          </a:prstGeom>
          <a:solidFill>
            <a:srgbClr val="44728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033124" y="1319574"/>
            <a:ext cx="301660" cy="369332"/>
          </a:xfrm>
          <a:prstGeom prst="rect">
            <a:avLst/>
          </a:prstGeom>
          <a:noFill/>
        </p:spPr>
        <p:txBody>
          <a:bodyPr wrap="none" rtlCol="0">
            <a:spAutoFit/>
          </a:bodyPr>
          <a:lstStyle/>
          <a:p>
            <a:r>
              <a:rPr lang="en-US" dirty="0" smtClean="0">
                <a:solidFill>
                  <a:schemeClr val="bg1"/>
                </a:solidFill>
              </a:rPr>
              <a:t>2</a:t>
            </a:r>
            <a:endParaRPr lang="en-US" dirty="0">
              <a:solidFill>
                <a:schemeClr val="bg1"/>
              </a:solidFill>
            </a:endParaRPr>
          </a:p>
        </p:txBody>
      </p:sp>
      <p:sp>
        <p:nvSpPr>
          <p:cNvPr id="21" name="Oval 20"/>
          <p:cNvSpPr/>
          <p:nvPr/>
        </p:nvSpPr>
        <p:spPr>
          <a:xfrm>
            <a:off x="5577916" y="3311449"/>
            <a:ext cx="369455" cy="369455"/>
          </a:xfrm>
          <a:prstGeom prst="ellipse">
            <a:avLst/>
          </a:prstGeom>
          <a:solidFill>
            <a:srgbClr val="44728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5611047" y="3303837"/>
            <a:ext cx="301660"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sp>
        <p:nvSpPr>
          <p:cNvPr id="23" name="Oval 22"/>
          <p:cNvSpPr/>
          <p:nvPr/>
        </p:nvSpPr>
        <p:spPr>
          <a:xfrm>
            <a:off x="7556797" y="1736275"/>
            <a:ext cx="369455" cy="369455"/>
          </a:xfrm>
          <a:prstGeom prst="ellipse">
            <a:avLst/>
          </a:prstGeom>
          <a:solidFill>
            <a:srgbClr val="44728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7590695" y="1749023"/>
            <a:ext cx="301660" cy="369332"/>
          </a:xfrm>
          <a:prstGeom prst="rect">
            <a:avLst/>
          </a:prstGeom>
          <a:noFill/>
        </p:spPr>
        <p:txBody>
          <a:bodyPr wrap="none" rtlCol="0">
            <a:spAutoFit/>
          </a:bodyPr>
          <a:lstStyle/>
          <a:p>
            <a:r>
              <a:rPr lang="en-US" dirty="0" smtClean="0">
                <a:solidFill>
                  <a:schemeClr val="bg1"/>
                </a:solidFill>
              </a:rPr>
              <a:t>4</a:t>
            </a:r>
            <a:endParaRPr lang="en-US" dirty="0">
              <a:solidFill>
                <a:schemeClr val="bg1"/>
              </a:solidFill>
            </a:endParaRPr>
          </a:p>
        </p:txBody>
      </p:sp>
      <p:sp>
        <p:nvSpPr>
          <p:cNvPr id="25" name="Oval 24"/>
          <p:cNvSpPr/>
          <p:nvPr/>
        </p:nvSpPr>
        <p:spPr>
          <a:xfrm>
            <a:off x="10328868" y="1043247"/>
            <a:ext cx="369455" cy="369455"/>
          </a:xfrm>
          <a:prstGeom prst="ellipse">
            <a:avLst/>
          </a:prstGeom>
          <a:solidFill>
            <a:srgbClr val="44728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10357932" y="1060001"/>
            <a:ext cx="301686" cy="369332"/>
          </a:xfrm>
          <a:prstGeom prst="rect">
            <a:avLst/>
          </a:prstGeom>
          <a:noFill/>
        </p:spPr>
        <p:txBody>
          <a:bodyPr wrap="none" rtlCol="0">
            <a:spAutoFit/>
          </a:bodyPr>
          <a:lstStyle/>
          <a:p>
            <a:r>
              <a:rPr lang="en-US" dirty="0">
                <a:solidFill>
                  <a:schemeClr val="bg1"/>
                </a:solidFill>
              </a:rPr>
              <a:t>5</a:t>
            </a:r>
          </a:p>
        </p:txBody>
      </p:sp>
    </p:spTree>
    <p:extLst>
      <p:ext uri="{BB962C8B-B14F-4D97-AF65-F5344CB8AC3E}">
        <p14:creationId xmlns:p14="http://schemas.microsoft.com/office/powerpoint/2010/main" val="121909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a:xfrm>
            <a:off x="363071" y="1091098"/>
            <a:ext cx="11522961" cy="6358573"/>
          </a:xfrm>
        </p:spPr>
        <p:txBody>
          <a:bodyPr>
            <a:noAutofit/>
          </a:bodyPr>
          <a:lstStyle/>
          <a:p>
            <a:pPr marL="0" indent="0">
              <a:buNone/>
              <a:defRPr/>
            </a:pPr>
            <a:r>
              <a:rPr lang="en-ZA" sz="2400" dirty="0">
                <a:solidFill>
                  <a:prstClr val="black"/>
                </a:solidFill>
              </a:rPr>
              <a:t>Addresses two clusters of </a:t>
            </a:r>
            <a:r>
              <a:rPr lang="en-ZA" sz="2400" dirty="0" smtClean="0">
                <a:solidFill>
                  <a:prstClr val="black"/>
                </a:solidFill>
              </a:rPr>
              <a:t>issues</a:t>
            </a:r>
            <a:r>
              <a:rPr lang="en-ZA" sz="2400" dirty="0">
                <a:solidFill>
                  <a:prstClr val="black"/>
                </a:solidFill>
              </a:rPr>
              <a:t>:</a:t>
            </a:r>
          </a:p>
          <a:p>
            <a:pPr marL="514350" indent="-514350">
              <a:buFont typeface="Arial" panose="020B0604020202020204" pitchFamily="34" charset="0"/>
              <a:buAutoNum type="arabicPeriod"/>
              <a:defRPr/>
            </a:pPr>
            <a:r>
              <a:rPr lang="en-ZA" sz="2400" b="1" dirty="0">
                <a:solidFill>
                  <a:prstClr val="black"/>
                </a:solidFill>
              </a:rPr>
              <a:t>Efficiency and effectiveness of the current system</a:t>
            </a:r>
          </a:p>
          <a:p>
            <a:pPr marL="1143000" indent="-342900">
              <a:defRPr/>
            </a:pPr>
            <a:r>
              <a:rPr lang="en-ZA" sz="2400" dirty="0">
                <a:solidFill>
                  <a:prstClr val="black"/>
                </a:solidFill>
              </a:rPr>
              <a:t>Many SETAs are not achieving targets</a:t>
            </a:r>
          </a:p>
          <a:p>
            <a:pPr marL="1143000" indent="-342900">
              <a:defRPr/>
            </a:pPr>
            <a:r>
              <a:rPr lang="en-ZA" sz="2400" dirty="0">
                <a:solidFill>
                  <a:prstClr val="black"/>
                </a:solidFill>
              </a:rPr>
              <a:t>Governance </a:t>
            </a:r>
            <a:r>
              <a:rPr lang="en-ZA" sz="2400" dirty="0" smtClean="0">
                <a:solidFill>
                  <a:prstClr val="black"/>
                </a:solidFill>
              </a:rPr>
              <a:t>challenges - </a:t>
            </a:r>
            <a:r>
              <a:rPr lang="en-ZA" sz="2400" i="1" dirty="0">
                <a:solidFill>
                  <a:prstClr val="black"/>
                </a:solidFill>
              </a:rPr>
              <a:t>two SETAs under administration, could be more.</a:t>
            </a:r>
          </a:p>
          <a:p>
            <a:pPr marL="1143000" indent="-342900">
              <a:defRPr/>
            </a:pPr>
            <a:r>
              <a:rPr lang="en-ZA" sz="2400" dirty="0">
                <a:solidFill>
                  <a:prstClr val="black"/>
                </a:solidFill>
              </a:rPr>
              <a:t>R2,6 billion not committed in </a:t>
            </a:r>
            <a:r>
              <a:rPr lang="en-ZA" sz="2400" dirty="0" smtClean="0">
                <a:solidFill>
                  <a:prstClr val="black"/>
                </a:solidFill>
              </a:rPr>
              <a:t>13/14; </a:t>
            </a:r>
            <a:r>
              <a:rPr lang="en-ZA" sz="2400" dirty="0">
                <a:solidFill>
                  <a:prstClr val="black"/>
                </a:solidFill>
              </a:rPr>
              <a:t>R360m 14/15</a:t>
            </a:r>
          </a:p>
          <a:p>
            <a:pPr marL="1143000" indent="-342900">
              <a:defRPr/>
            </a:pPr>
            <a:r>
              <a:rPr lang="en-ZA" sz="2400" dirty="0">
                <a:solidFill>
                  <a:prstClr val="black"/>
                </a:solidFill>
              </a:rPr>
              <a:t>Each SETA has its own systems and procedures</a:t>
            </a:r>
          </a:p>
          <a:p>
            <a:pPr marL="1143000" indent="-342900">
              <a:defRPr/>
            </a:pPr>
            <a:r>
              <a:rPr lang="en-ZA" sz="2400" dirty="0">
                <a:solidFill>
                  <a:prstClr val="black"/>
                </a:solidFill>
              </a:rPr>
              <a:t>The SETA systems are very complicated</a:t>
            </a:r>
          </a:p>
          <a:p>
            <a:pPr marL="1143000" indent="-342900">
              <a:defRPr/>
            </a:pPr>
            <a:r>
              <a:rPr lang="en-ZA" sz="2400" dirty="0">
                <a:solidFill>
                  <a:prstClr val="black"/>
                </a:solidFill>
              </a:rPr>
              <a:t>SETAs have uneven </a:t>
            </a:r>
            <a:r>
              <a:rPr lang="en-ZA" sz="2400" dirty="0" smtClean="0">
                <a:solidFill>
                  <a:prstClr val="black"/>
                </a:solidFill>
              </a:rPr>
              <a:t>capacity - </a:t>
            </a:r>
            <a:r>
              <a:rPr lang="en-ZA" sz="2400" i="1" dirty="0" smtClean="0">
                <a:solidFill>
                  <a:prstClr val="black"/>
                </a:solidFill>
              </a:rPr>
              <a:t>there </a:t>
            </a:r>
            <a:r>
              <a:rPr lang="en-ZA" sz="2400" i="1" dirty="0">
                <a:solidFill>
                  <a:prstClr val="black"/>
                </a:solidFill>
              </a:rPr>
              <a:t>are good SETAs and there are also very bad ones</a:t>
            </a:r>
          </a:p>
          <a:p>
            <a:pPr marL="1143000" indent="-342900">
              <a:defRPr/>
            </a:pPr>
            <a:r>
              <a:rPr lang="en-ZA" sz="2400" dirty="0" smtClean="0">
                <a:solidFill>
                  <a:prstClr val="black"/>
                </a:solidFill>
              </a:rPr>
              <a:t>Some </a:t>
            </a:r>
            <a:r>
              <a:rPr lang="en-ZA" sz="2400" dirty="0">
                <a:solidFill>
                  <a:prstClr val="black"/>
                </a:solidFill>
              </a:rPr>
              <a:t>SETAs with national importance have significantly low income due to low salaries in their sectors e.g. </a:t>
            </a:r>
            <a:r>
              <a:rPr lang="en-ZA" sz="2400" dirty="0" err="1">
                <a:solidFill>
                  <a:prstClr val="black"/>
                </a:solidFill>
              </a:rPr>
              <a:t>AgriSETA</a:t>
            </a:r>
            <a:endParaRPr lang="en-ZA" sz="2400" dirty="0">
              <a:solidFill>
                <a:prstClr val="black"/>
              </a:solidFill>
            </a:endParaRPr>
          </a:p>
          <a:p>
            <a:pPr marL="1143000" indent="-342900">
              <a:defRPr/>
            </a:pPr>
            <a:r>
              <a:rPr lang="en-ZA" sz="2400" dirty="0">
                <a:solidFill>
                  <a:prstClr val="black"/>
                </a:solidFill>
              </a:rPr>
              <a:t>Employers and unions complain about these issues</a:t>
            </a:r>
          </a:p>
          <a:p>
            <a:endParaRPr lang="en-ZA" sz="2400" dirty="0"/>
          </a:p>
        </p:txBody>
      </p:sp>
    </p:spTree>
    <p:extLst>
      <p:ext uri="{BB962C8B-B14F-4D97-AF65-F5344CB8AC3E}">
        <p14:creationId xmlns:p14="http://schemas.microsoft.com/office/powerpoint/2010/main" val="324871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a:t>
            </a:r>
            <a:endParaRPr lang="en-ZA" dirty="0"/>
          </a:p>
        </p:txBody>
      </p:sp>
      <p:sp>
        <p:nvSpPr>
          <p:cNvPr id="3" name="Content Placeholder 2"/>
          <p:cNvSpPr>
            <a:spLocks noGrp="1"/>
          </p:cNvSpPr>
          <p:nvPr>
            <p:ph idx="1"/>
          </p:nvPr>
        </p:nvSpPr>
        <p:spPr/>
        <p:txBody>
          <a:bodyPr>
            <a:normAutofit/>
          </a:bodyPr>
          <a:lstStyle/>
          <a:p>
            <a:pPr marL="0" indent="0">
              <a:buNone/>
              <a:defRPr/>
            </a:pPr>
            <a:r>
              <a:rPr lang="en-GB" sz="2400" b="1" dirty="0" smtClean="0">
                <a:solidFill>
                  <a:prstClr val="black"/>
                </a:solidFill>
              </a:rPr>
              <a:t>2. 	Integration </a:t>
            </a:r>
            <a:r>
              <a:rPr lang="en-GB" sz="2400" b="1" dirty="0">
                <a:solidFill>
                  <a:prstClr val="black"/>
                </a:solidFill>
              </a:rPr>
              <a:t>of skills development into the post-school education and training </a:t>
            </a:r>
            <a:r>
              <a:rPr lang="en-GB" sz="2400" b="1" dirty="0" smtClean="0">
                <a:solidFill>
                  <a:prstClr val="black"/>
                </a:solidFill>
              </a:rPr>
              <a:t/>
            </a:r>
            <a:br>
              <a:rPr lang="en-GB" sz="2400" b="1" dirty="0" smtClean="0">
                <a:solidFill>
                  <a:prstClr val="black"/>
                </a:solidFill>
              </a:rPr>
            </a:br>
            <a:r>
              <a:rPr lang="en-GB" sz="2400" b="1" dirty="0" smtClean="0">
                <a:solidFill>
                  <a:prstClr val="black"/>
                </a:solidFill>
              </a:rPr>
              <a:t>	system</a:t>
            </a:r>
            <a:endParaRPr lang="en-GB" sz="2400" b="1" dirty="0">
              <a:solidFill>
                <a:prstClr val="black"/>
              </a:solidFill>
            </a:endParaRPr>
          </a:p>
          <a:p>
            <a:pPr marL="742941" lvl="1" indent="-342900">
              <a:buFont typeface="Arial" panose="020B0604020202020204" pitchFamily="34" charset="0"/>
              <a:buChar char="•"/>
              <a:defRPr/>
            </a:pPr>
            <a:r>
              <a:rPr lang="en-GB" sz="2400" dirty="0">
                <a:solidFill>
                  <a:prstClr val="black"/>
                </a:solidFill>
              </a:rPr>
              <a:t>Golden opportunity  to be embraced- White Paper propagates the integration</a:t>
            </a:r>
          </a:p>
          <a:p>
            <a:pPr marL="742941" lvl="1" indent="-342900">
              <a:buFont typeface="Arial" panose="020B0604020202020204" pitchFamily="34" charset="0"/>
              <a:buChar char="•"/>
              <a:defRPr/>
            </a:pPr>
            <a:r>
              <a:rPr lang="en-GB" sz="2400" dirty="0">
                <a:solidFill>
                  <a:prstClr val="black"/>
                </a:solidFill>
              </a:rPr>
              <a:t>Labour market actors </a:t>
            </a:r>
            <a:r>
              <a:rPr lang="en-GB" sz="2400" dirty="0" smtClean="0">
                <a:solidFill>
                  <a:prstClr val="black"/>
                </a:solidFill>
              </a:rPr>
              <a:t>(employers, labour unions, workers and pipeline learners) + </a:t>
            </a:r>
            <a:r>
              <a:rPr lang="en-GB" sz="2400" dirty="0">
                <a:solidFill>
                  <a:prstClr val="black"/>
                </a:solidFill>
              </a:rPr>
              <a:t>education and training providers need to speak with one voice = SETAs  to facilitate</a:t>
            </a:r>
          </a:p>
          <a:p>
            <a:pPr marL="742941" lvl="1" indent="-342900">
              <a:buFont typeface="Arial" panose="020B0604020202020204" pitchFamily="34" charset="0"/>
              <a:buChar char="•"/>
              <a:defRPr/>
            </a:pPr>
            <a:r>
              <a:rPr lang="en-GB" sz="2400" dirty="0">
                <a:solidFill>
                  <a:prstClr val="black"/>
                </a:solidFill>
              </a:rPr>
              <a:t>Bridge the divide between the responsiveness and access/ quality of the provision of Education and Training</a:t>
            </a:r>
          </a:p>
          <a:p>
            <a:pPr marL="742941" lvl="1" indent="-342900">
              <a:buFont typeface="Arial" panose="020B0604020202020204" pitchFamily="34" charset="0"/>
              <a:buChar char="•"/>
              <a:defRPr/>
            </a:pPr>
            <a:r>
              <a:rPr lang="en-GB" sz="2400" dirty="0">
                <a:solidFill>
                  <a:prstClr val="black"/>
                </a:solidFill>
              </a:rPr>
              <a:t>Complementarity  between levy grant system and voted funds</a:t>
            </a:r>
          </a:p>
          <a:p>
            <a:pPr lvl="1"/>
            <a:endParaRPr lang="en-ZA" sz="2400" dirty="0"/>
          </a:p>
        </p:txBody>
      </p:sp>
    </p:spTree>
    <p:extLst>
      <p:ext uri="{BB962C8B-B14F-4D97-AF65-F5344CB8AC3E}">
        <p14:creationId xmlns:p14="http://schemas.microsoft.com/office/powerpoint/2010/main" val="2542423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4804</TotalTime>
  <Words>1676</Words>
  <Application>Microsoft Office PowerPoint</Application>
  <PresentationFormat>Widescreen</PresentationFormat>
  <Paragraphs>293</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Cambria</vt:lpstr>
      <vt:lpstr>Wingdings</vt:lpstr>
      <vt:lpstr>1_Office Theme</vt:lpstr>
      <vt:lpstr>PowerPoint Presentation</vt:lpstr>
      <vt:lpstr>Workshop Programme</vt:lpstr>
      <vt:lpstr>Purpose</vt:lpstr>
      <vt:lpstr>Summary</vt:lpstr>
      <vt:lpstr>Introduction</vt:lpstr>
      <vt:lpstr>Introduction</vt:lpstr>
      <vt:lpstr>Strategic Focus</vt:lpstr>
      <vt:lpstr>Problem Statement</vt:lpstr>
      <vt:lpstr>Problem Statement</vt:lpstr>
      <vt:lpstr>Alternatives Considered</vt:lpstr>
      <vt:lpstr>Option 4: Proposed</vt:lpstr>
      <vt:lpstr>Option 4: Proposed</vt:lpstr>
      <vt:lpstr>Option 4: Proposed</vt:lpstr>
      <vt:lpstr>Option 4: Proposed</vt:lpstr>
      <vt:lpstr>Option 4: Proposed</vt:lpstr>
      <vt:lpstr>Option 4: Proposed</vt:lpstr>
      <vt:lpstr>Option 4: Proposed</vt:lpstr>
      <vt:lpstr>Option 4: Proposed</vt:lpstr>
      <vt:lpstr>Language of Occupations</vt:lpstr>
      <vt:lpstr>NSDS IV (2016 – 2021)</vt:lpstr>
      <vt:lpstr>NSDS IV (2016 – 2021)</vt:lpstr>
      <vt:lpstr>NSDS IV (2016 – 2021)</vt:lpstr>
      <vt:lpstr>PowerPoint Presentation</vt:lpstr>
      <vt:lpstr>PowerPoint Presentation</vt:lpstr>
      <vt:lpstr>PowerPoint Presentation</vt:lpstr>
      <vt:lpstr>PowerPoint Presentation</vt:lpstr>
      <vt:lpstr>Conclusion</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Mabotja</dc:creator>
  <cp:lastModifiedBy>Thandwa Mashinini</cp:lastModifiedBy>
  <cp:revision>240</cp:revision>
  <dcterms:created xsi:type="dcterms:W3CDTF">2015-07-07T11:00:19Z</dcterms:created>
  <dcterms:modified xsi:type="dcterms:W3CDTF">2016-01-15T11:22:42Z</dcterms:modified>
</cp:coreProperties>
</file>