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22" r:id="rId2"/>
    <p:sldId id="3736" r:id="rId3"/>
    <p:sldId id="3739" r:id="rId4"/>
    <p:sldId id="3743" r:id="rId5"/>
    <p:sldId id="3742" r:id="rId6"/>
    <p:sldId id="3744" r:id="rId7"/>
    <p:sldId id="3714" r:id="rId8"/>
    <p:sldId id="3715" r:id="rId9"/>
    <p:sldId id="3745" r:id="rId10"/>
    <p:sldId id="3746" r:id="rId11"/>
    <p:sldId id="3747" r:id="rId12"/>
    <p:sldId id="3719" r:id="rId13"/>
    <p:sldId id="3710" r:id="rId14"/>
    <p:sldId id="3716" r:id="rId15"/>
    <p:sldId id="3711" r:id="rId16"/>
    <p:sldId id="3721" r:id="rId17"/>
  </p:sldIdLst>
  <p:sldSz cx="17348200" cy="9753600"/>
  <p:notesSz cx="9929813" cy="6797675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7786"/>
    <a:srgbClr val="F79117"/>
    <a:srgbClr val="FA4D52"/>
    <a:srgbClr val="1A6076"/>
    <a:srgbClr val="415B6C"/>
    <a:srgbClr val="0099FF"/>
    <a:srgbClr val="DCAD07"/>
    <a:srgbClr val="9099A6"/>
    <a:srgbClr val="BFC4CB"/>
    <a:srgbClr val="E0DC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15"/>
  </p:normalViewPr>
  <p:slideViewPr>
    <p:cSldViewPr>
      <p:cViewPr varScale="1">
        <p:scale>
          <a:sx n="42" d="100"/>
          <a:sy n="42" d="100"/>
        </p:scale>
        <p:origin x="928" y="3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127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66A475-AEBE-BC34-1077-7235F75398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495" cy="340769"/>
          </a:xfrm>
          <a:prstGeom prst="rect">
            <a:avLst/>
          </a:prstGeom>
        </p:spPr>
        <p:txBody>
          <a:bodyPr vert="horz" lIns="56437" tIns="28218" rIns="56437" bIns="28218" rtlCol="0"/>
          <a:lstStyle>
            <a:lvl1pPr algn="l">
              <a:defRPr sz="7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928949-DDB7-CE44-44CE-E1432C5E53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4592" y="0"/>
            <a:ext cx="4302495" cy="340769"/>
          </a:xfrm>
          <a:prstGeom prst="rect">
            <a:avLst/>
          </a:prstGeom>
        </p:spPr>
        <p:txBody>
          <a:bodyPr vert="horz" lIns="56437" tIns="28218" rIns="56437" bIns="28218" rtlCol="0"/>
          <a:lstStyle>
            <a:lvl1pPr algn="r">
              <a:defRPr sz="700"/>
            </a:lvl1pPr>
          </a:lstStyle>
          <a:p>
            <a:fld id="{B35DFE1F-B8D5-F241-BD72-B79FCF5D71F8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EDF704-F281-63BD-9173-46BE3049E3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6906"/>
            <a:ext cx="4302495" cy="340769"/>
          </a:xfrm>
          <a:prstGeom prst="rect">
            <a:avLst/>
          </a:prstGeom>
        </p:spPr>
        <p:txBody>
          <a:bodyPr vert="horz" lIns="56437" tIns="28218" rIns="56437" bIns="28218" rtlCol="0" anchor="b"/>
          <a:lstStyle>
            <a:lvl1pPr algn="l">
              <a:defRPr sz="7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251923-C9F4-B71C-7FE6-7D65B1B6C31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4592" y="6456906"/>
            <a:ext cx="4302495" cy="340769"/>
          </a:xfrm>
          <a:prstGeom prst="rect">
            <a:avLst/>
          </a:prstGeom>
        </p:spPr>
        <p:txBody>
          <a:bodyPr vert="horz" lIns="56437" tIns="28218" rIns="56437" bIns="28218" rtlCol="0" anchor="b"/>
          <a:lstStyle>
            <a:lvl1pPr algn="r">
              <a:defRPr sz="700"/>
            </a:lvl1pPr>
          </a:lstStyle>
          <a:p>
            <a:fld id="{600DF818-5487-FC48-B7F8-AE8F776B5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00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495" cy="340769"/>
          </a:xfrm>
          <a:prstGeom prst="rect">
            <a:avLst/>
          </a:prstGeom>
        </p:spPr>
        <p:txBody>
          <a:bodyPr vert="horz" lIns="56437" tIns="28218" rIns="56437" bIns="28218" rtlCol="0"/>
          <a:lstStyle>
            <a:lvl1pPr algn="l">
              <a:defRPr sz="7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4592" y="0"/>
            <a:ext cx="4302495" cy="340769"/>
          </a:xfrm>
          <a:prstGeom prst="rect">
            <a:avLst/>
          </a:prstGeom>
        </p:spPr>
        <p:txBody>
          <a:bodyPr vert="horz" lIns="56437" tIns="28218" rIns="56437" bIns="28218" rtlCol="0"/>
          <a:lstStyle>
            <a:lvl1pPr algn="r">
              <a:defRPr sz="700"/>
            </a:lvl1pPr>
          </a:lstStyle>
          <a:p>
            <a:fld id="{3CF23DDA-5E39-4A17-8D2F-E9047DD9459C}" type="datetimeFigureOut">
              <a:rPr lang="en-ZA" smtClean="0"/>
              <a:t>2026/02/10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81463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56437" tIns="28218" rIns="56437" bIns="28218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164" y="3271603"/>
            <a:ext cx="7943487" cy="2676363"/>
          </a:xfrm>
          <a:prstGeom prst="rect">
            <a:avLst/>
          </a:prstGeom>
        </p:spPr>
        <p:txBody>
          <a:bodyPr vert="horz" lIns="56437" tIns="28218" rIns="56437" bIns="2821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906"/>
            <a:ext cx="4302495" cy="340769"/>
          </a:xfrm>
          <a:prstGeom prst="rect">
            <a:avLst/>
          </a:prstGeom>
        </p:spPr>
        <p:txBody>
          <a:bodyPr vert="horz" lIns="56437" tIns="28218" rIns="56437" bIns="28218" rtlCol="0" anchor="b"/>
          <a:lstStyle>
            <a:lvl1pPr algn="l">
              <a:defRPr sz="7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4592" y="6456906"/>
            <a:ext cx="4302495" cy="340769"/>
          </a:xfrm>
          <a:prstGeom prst="rect">
            <a:avLst/>
          </a:prstGeom>
        </p:spPr>
        <p:txBody>
          <a:bodyPr vert="horz" lIns="56437" tIns="28218" rIns="56437" bIns="28218" rtlCol="0" anchor="b"/>
          <a:lstStyle>
            <a:lvl1pPr algn="r">
              <a:defRPr sz="700"/>
            </a:lvl1pPr>
          </a:lstStyle>
          <a:p>
            <a:fld id="{A1019D94-E03F-475C-A2AE-8BE6E78992C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30068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56CF3F-FC30-4355-B83C-F47F7D483F82}" type="slidenum">
              <a:rPr lang="en-ZA" smtClean="0"/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02852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earing virtual reality goggles&#10;&#10;AI-generated content may be incorrect.">
            <a:extLst>
              <a:ext uri="{FF2B5EF4-FFF2-40B4-BE49-F238E27FC236}">
                <a16:creationId xmlns:a16="http://schemas.microsoft.com/office/drawing/2014/main" id="{EC3B7C51-1883-7579-D8E0-93C0219220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7348201" cy="9753600"/>
          </a:xfrm>
          <a:prstGeom prst="rect">
            <a:avLst/>
          </a:prstGeom>
        </p:spPr>
      </p:pic>
      <p:sp>
        <p:nvSpPr>
          <p:cNvPr id="7" name="bg object 16">
            <a:extLst>
              <a:ext uri="{FF2B5EF4-FFF2-40B4-BE49-F238E27FC236}">
                <a16:creationId xmlns:a16="http://schemas.microsoft.com/office/drawing/2014/main" id="{7E31C01C-2E6A-CF78-A923-A1FE2DC5FA5D}"/>
              </a:ext>
            </a:extLst>
          </p:cNvPr>
          <p:cNvSpPr/>
          <p:nvPr userDrawn="1"/>
        </p:nvSpPr>
        <p:spPr>
          <a:xfrm>
            <a:off x="3914386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290118" y="327659"/>
                </a:moveTo>
                <a:lnTo>
                  <a:pt x="164680" y="327659"/>
                </a:lnTo>
                <a:lnTo>
                  <a:pt x="154362" y="330199"/>
                </a:lnTo>
                <a:lnTo>
                  <a:pt x="145923" y="335279"/>
                </a:lnTo>
                <a:lnTo>
                  <a:pt x="140217" y="344169"/>
                </a:lnTo>
                <a:lnTo>
                  <a:pt x="138099" y="354329"/>
                </a:lnTo>
                <a:lnTo>
                  <a:pt x="138074" y="363219"/>
                </a:lnTo>
                <a:lnTo>
                  <a:pt x="142087" y="370839"/>
                </a:lnTo>
                <a:lnTo>
                  <a:pt x="148894" y="375919"/>
                </a:lnTo>
                <a:lnTo>
                  <a:pt x="141836" y="384809"/>
                </a:lnTo>
                <a:lnTo>
                  <a:pt x="138406" y="393699"/>
                </a:lnTo>
                <a:lnTo>
                  <a:pt x="138692" y="401319"/>
                </a:lnTo>
                <a:lnTo>
                  <a:pt x="138788" y="403859"/>
                </a:lnTo>
                <a:lnTo>
                  <a:pt x="143167" y="414019"/>
                </a:lnTo>
                <a:lnTo>
                  <a:pt x="144779" y="416559"/>
                </a:lnTo>
                <a:lnTo>
                  <a:pt x="146710" y="417829"/>
                </a:lnTo>
                <a:lnTo>
                  <a:pt x="148894" y="419099"/>
                </a:lnTo>
                <a:lnTo>
                  <a:pt x="141821" y="427989"/>
                </a:lnTo>
                <a:lnTo>
                  <a:pt x="138403" y="436879"/>
                </a:lnTo>
                <a:lnTo>
                  <a:pt x="138768" y="445769"/>
                </a:lnTo>
                <a:lnTo>
                  <a:pt x="138820" y="447039"/>
                </a:lnTo>
                <a:lnTo>
                  <a:pt x="143256" y="457199"/>
                </a:lnTo>
                <a:lnTo>
                  <a:pt x="148272" y="463549"/>
                </a:lnTo>
                <a:lnTo>
                  <a:pt x="156235" y="468629"/>
                </a:lnTo>
                <a:lnTo>
                  <a:pt x="357505" y="468629"/>
                </a:lnTo>
                <a:lnTo>
                  <a:pt x="358851" y="467359"/>
                </a:lnTo>
                <a:lnTo>
                  <a:pt x="368802" y="457199"/>
                </a:lnTo>
                <a:lnTo>
                  <a:pt x="155879" y="457199"/>
                </a:lnTo>
                <a:lnTo>
                  <a:pt x="148729" y="449579"/>
                </a:lnTo>
                <a:lnTo>
                  <a:pt x="148729" y="431799"/>
                </a:lnTo>
                <a:lnTo>
                  <a:pt x="155879" y="425449"/>
                </a:lnTo>
                <a:lnTo>
                  <a:pt x="302600" y="425449"/>
                </a:lnTo>
                <a:lnTo>
                  <a:pt x="298056" y="420369"/>
                </a:lnTo>
                <a:lnTo>
                  <a:pt x="297472" y="419099"/>
                </a:lnTo>
                <a:lnTo>
                  <a:pt x="302176" y="414019"/>
                </a:lnTo>
                <a:lnTo>
                  <a:pt x="155879" y="414019"/>
                </a:lnTo>
                <a:lnTo>
                  <a:pt x="148729" y="406399"/>
                </a:lnTo>
                <a:lnTo>
                  <a:pt x="148729" y="388619"/>
                </a:lnTo>
                <a:lnTo>
                  <a:pt x="155879" y="382269"/>
                </a:lnTo>
                <a:lnTo>
                  <a:pt x="303199" y="382269"/>
                </a:lnTo>
                <a:lnTo>
                  <a:pt x="301599" y="379729"/>
                </a:lnTo>
                <a:lnTo>
                  <a:pt x="299656" y="378459"/>
                </a:lnTo>
                <a:lnTo>
                  <a:pt x="297472" y="375919"/>
                </a:lnTo>
                <a:lnTo>
                  <a:pt x="302187" y="370839"/>
                </a:lnTo>
                <a:lnTo>
                  <a:pt x="155879" y="370839"/>
                </a:lnTo>
                <a:lnTo>
                  <a:pt x="148729" y="363219"/>
                </a:lnTo>
                <a:lnTo>
                  <a:pt x="148729" y="345439"/>
                </a:lnTo>
                <a:lnTo>
                  <a:pt x="155879" y="339089"/>
                </a:lnTo>
                <a:lnTo>
                  <a:pt x="303110" y="339089"/>
                </a:lnTo>
                <a:lnTo>
                  <a:pt x="298094" y="331469"/>
                </a:lnTo>
                <a:lnTo>
                  <a:pt x="290118" y="327659"/>
                </a:lnTo>
                <a:close/>
              </a:path>
              <a:path w="609600" h="609600">
                <a:moveTo>
                  <a:pt x="302600" y="425449"/>
                </a:moveTo>
                <a:lnTo>
                  <a:pt x="290461" y="425449"/>
                </a:lnTo>
                <a:lnTo>
                  <a:pt x="297611" y="431799"/>
                </a:lnTo>
                <a:lnTo>
                  <a:pt x="297611" y="449579"/>
                </a:lnTo>
                <a:lnTo>
                  <a:pt x="290461" y="457199"/>
                </a:lnTo>
                <a:lnTo>
                  <a:pt x="302780" y="457199"/>
                </a:lnTo>
                <a:lnTo>
                  <a:pt x="307387" y="448309"/>
                </a:lnTo>
                <a:lnTo>
                  <a:pt x="308033" y="438149"/>
                </a:lnTo>
                <a:lnTo>
                  <a:pt x="304872" y="427989"/>
                </a:lnTo>
                <a:lnTo>
                  <a:pt x="302600" y="425449"/>
                </a:lnTo>
                <a:close/>
              </a:path>
              <a:path w="609600" h="609600">
                <a:moveTo>
                  <a:pt x="386435" y="259079"/>
                </a:moveTo>
                <a:lnTo>
                  <a:pt x="378917" y="266699"/>
                </a:lnTo>
                <a:lnTo>
                  <a:pt x="393306" y="281939"/>
                </a:lnTo>
                <a:lnTo>
                  <a:pt x="393306" y="414019"/>
                </a:lnTo>
                <a:lnTo>
                  <a:pt x="353148" y="414019"/>
                </a:lnTo>
                <a:lnTo>
                  <a:pt x="350774" y="416559"/>
                </a:lnTo>
                <a:lnTo>
                  <a:pt x="350774" y="457199"/>
                </a:lnTo>
                <a:lnTo>
                  <a:pt x="368802" y="457199"/>
                </a:lnTo>
                <a:lnTo>
                  <a:pt x="376265" y="449579"/>
                </a:lnTo>
                <a:lnTo>
                  <a:pt x="361403" y="449579"/>
                </a:lnTo>
                <a:lnTo>
                  <a:pt x="361403" y="425449"/>
                </a:lnTo>
                <a:lnTo>
                  <a:pt x="399899" y="425449"/>
                </a:lnTo>
                <a:lnTo>
                  <a:pt x="402386" y="422909"/>
                </a:lnTo>
                <a:lnTo>
                  <a:pt x="403364" y="422909"/>
                </a:lnTo>
                <a:lnTo>
                  <a:pt x="403910" y="421639"/>
                </a:lnTo>
                <a:lnTo>
                  <a:pt x="403948" y="292099"/>
                </a:lnTo>
                <a:lnTo>
                  <a:pt x="418660" y="292099"/>
                </a:lnTo>
                <a:lnTo>
                  <a:pt x="386435" y="259079"/>
                </a:lnTo>
                <a:close/>
              </a:path>
              <a:path w="609600" h="609600">
                <a:moveTo>
                  <a:pt x="399899" y="425449"/>
                </a:moveTo>
                <a:lnTo>
                  <a:pt x="385787" y="425449"/>
                </a:lnTo>
                <a:lnTo>
                  <a:pt x="361403" y="449579"/>
                </a:lnTo>
                <a:lnTo>
                  <a:pt x="376265" y="449579"/>
                </a:lnTo>
                <a:lnTo>
                  <a:pt x="399899" y="425449"/>
                </a:lnTo>
                <a:close/>
              </a:path>
              <a:path w="609600" h="609600">
                <a:moveTo>
                  <a:pt x="281660" y="435609"/>
                </a:moveTo>
                <a:lnTo>
                  <a:pt x="159372" y="435609"/>
                </a:lnTo>
                <a:lnTo>
                  <a:pt x="159372" y="447039"/>
                </a:lnTo>
                <a:lnTo>
                  <a:pt x="281660" y="447039"/>
                </a:lnTo>
                <a:lnTo>
                  <a:pt x="281660" y="435609"/>
                </a:lnTo>
                <a:close/>
              </a:path>
              <a:path w="609600" h="609600">
                <a:moveTo>
                  <a:pt x="303199" y="382269"/>
                </a:moveTo>
                <a:lnTo>
                  <a:pt x="290461" y="382269"/>
                </a:lnTo>
                <a:lnTo>
                  <a:pt x="297611" y="388619"/>
                </a:lnTo>
                <a:lnTo>
                  <a:pt x="297611" y="406399"/>
                </a:lnTo>
                <a:lnTo>
                  <a:pt x="290461" y="414019"/>
                </a:lnTo>
                <a:lnTo>
                  <a:pt x="302176" y="414019"/>
                </a:lnTo>
                <a:lnTo>
                  <a:pt x="304528" y="411479"/>
                </a:lnTo>
                <a:lnTo>
                  <a:pt x="307955" y="402589"/>
                </a:lnTo>
                <a:lnTo>
                  <a:pt x="307716" y="396239"/>
                </a:lnTo>
                <a:lnTo>
                  <a:pt x="307621" y="393699"/>
                </a:lnTo>
                <a:lnTo>
                  <a:pt x="307573" y="392429"/>
                </a:lnTo>
                <a:lnTo>
                  <a:pt x="303199" y="382269"/>
                </a:lnTo>
                <a:close/>
              </a:path>
              <a:path w="609600" h="609600">
                <a:moveTo>
                  <a:pt x="281660" y="392429"/>
                </a:moveTo>
                <a:lnTo>
                  <a:pt x="159372" y="392429"/>
                </a:lnTo>
                <a:lnTo>
                  <a:pt x="159372" y="403859"/>
                </a:lnTo>
                <a:lnTo>
                  <a:pt x="281660" y="403859"/>
                </a:lnTo>
                <a:lnTo>
                  <a:pt x="281660" y="392429"/>
                </a:lnTo>
                <a:close/>
              </a:path>
              <a:path w="609600" h="609600">
                <a:moveTo>
                  <a:pt x="303110" y="339089"/>
                </a:moveTo>
                <a:lnTo>
                  <a:pt x="290461" y="339089"/>
                </a:lnTo>
                <a:lnTo>
                  <a:pt x="297611" y="345439"/>
                </a:lnTo>
                <a:lnTo>
                  <a:pt x="297611" y="363219"/>
                </a:lnTo>
                <a:lnTo>
                  <a:pt x="290461" y="370839"/>
                </a:lnTo>
                <a:lnTo>
                  <a:pt x="302187" y="370839"/>
                </a:lnTo>
                <a:lnTo>
                  <a:pt x="304545" y="368299"/>
                </a:lnTo>
                <a:lnTo>
                  <a:pt x="307963" y="359409"/>
                </a:lnTo>
                <a:lnTo>
                  <a:pt x="307778" y="354329"/>
                </a:lnTo>
                <a:lnTo>
                  <a:pt x="307685" y="351789"/>
                </a:lnTo>
                <a:lnTo>
                  <a:pt x="307592" y="349249"/>
                </a:lnTo>
                <a:lnTo>
                  <a:pt x="307546" y="347979"/>
                </a:lnTo>
                <a:lnTo>
                  <a:pt x="303110" y="339089"/>
                </a:lnTo>
                <a:close/>
              </a:path>
              <a:path w="609600" h="609600">
                <a:moveTo>
                  <a:pt x="286969" y="349249"/>
                </a:moveTo>
                <a:lnTo>
                  <a:pt x="159359" y="349249"/>
                </a:lnTo>
                <a:lnTo>
                  <a:pt x="159359" y="360679"/>
                </a:lnTo>
                <a:lnTo>
                  <a:pt x="286969" y="360679"/>
                </a:lnTo>
                <a:lnTo>
                  <a:pt x="286969" y="349249"/>
                </a:lnTo>
                <a:close/>
              </a:path>
              <a:path w="609600" h="609600">
                <a:moveTo>
                  <a:pt x="212534" y="292099"/>
                </a:moveTo>
                <a:lnTo>
                  <a:pt x="201904" y="292099"/>
                </a:lnTo>
                <a:lnTo>
                  <a:pt x="201904" y="327659"/>
                </a:lnTo>
                <a:lnTo>
                  <a:pt x="212534" y="327659"/>
                </a:lnTo>
                <a:lnTo>
                  <a:pt x="212534" y="292099"/>
                </a:lnTo>
                <a:close/>
              </a:path>
              <a:path w="609600" h="609600">
                <a:moveTo>
                  <a:pt x="257276" y="187959"/>
                </a:moveTo>
                <a:lnTo>
                  <a:pt x="254114" y="187959"/>
                </a:lnTo>
                <a:lnTo>
                  <a:pt x="194576" y="198119"/>
                </a:lnTo>
                <a:lnTo>
                  <a:pt x="193586" y="199389"/>
                </a:lnTo>
                <a:lnTo>
                  <a:pt x="137579" y="256539"/>
                </a:lnTo>
                <a:lnTo>
                  <a:pt x="137579" y="259079"/>
                </a:lnTo>
                <a:lnTo>
                  <a:pt x="184264" y="307339"/>
                </a:lnTo>
                <a:lnTo>
                  <a:pt x="187629" y="307339"/>
                </a:lnTo>
                <a:lnTo>
                  <a:pt x="200715" y="293369"/>
                </a:lnTo>
                <a:lnTo>
                  <a:pt x="185953" y="293369"/>
                </a:lnTo>
                <a:lnTo>
                  <a:pt x="150939" y="257809"/>
                </a:lnTo>
                <a:lnTo>
                  <a:pt x="199174" y="208279"/>
                </a:lnTo>
                <a:lnTo>
                  <a:pt x="250215" y="199389"/>
                </a:lnTo>
                <a:lnTo>
                  <a:pt x="298088" y="199389"/>
                </a:lnTo>
                <a:lnTo>
                  <a:pt x="302920" y="198119"/>
                </a:lnTo>
                <a:lnTo>
                  <a:pt x="260845" y="198119"/>
                </a:lnTo>
                <a:lnTo>
                  <a:pt x="260553" y="196849"/>
                </a:lnTo>
                <a:lnTo>
                  <a:pt x="260400" y="194309"/>
                </a:lnTo>
                <a:lnTo>
                  <a:pt x="260388" y="191769"/>
                </a:lnTo>
                <a:lnTo>
                  <a:pt x="259689" y="190499"/>
                </a:lnTo>
                <a:lnTo>
                  <a:pt x="257276" y="187959"/>
                </a:lnTo>
                <a:close/>
              </a:path>
              <a:path w="609600" h="609600">
                <a:moveTo>
                  <a:pt x="418660" y="292099"/>
                </a:moveTo>
                <a:lnTo>
                  <a:pt x="403948" y="292099"/>
                </a:lnTo>
                <a:lnTo>
                  <a:pt x="418211" y="307339"/>
                </a:lnTo>
                <a:lnTo>
                  <a:pt x="421576" y="307339"/>
                </a:lnTo>
                <a:lnTo>
                  <a:pt x="435208" y="293369"/>
                </a:lnTo>
                <a:lnTo>
                  <a:pt x="419900" y="293369"/>
                </a:lnTo>
                <a:lnTo>
                  <a:pt x="418660" y="292099"/>
                </a:lnTo>
                <a:close/>
              </a:path>
              <a:path w="609600" h="609600">
                <a:moveTo>
                  <a:pt x="219417" y="259079"/>
                </a:moveTo>
                <a:lnTo>
                  <a:pt x="185953" y="293369"/>
                </a:lnTo>
                <a:lnTo>
                  <a:pt x="200715" y="293369"/>
                </a:lnTo>
                <a:lnTo>
                  <a:pt x="201904" y="292099"/>
                </a:lnTo>
                <a:lnTo>
                  <a:pt x="212534" y="292099"/>
                </a:lnTo>
                <a:lnTo>
                  <a:pt x="212534" y="281939"/>
                </a:lnTo>
                <a:lnTo>
                  <a:pt x="226923" y="266699"/>
                </a:lnTo>
                <a:lnTo>
                  <a:pt x="219417" y="259079"/>
                </a:lnTo>
                <a:close/>
              </a:path>
              <a:path w="609600" h="609600">
                <a:moveTo>
                  <a:pt x="412254" y="199389"/>
                </a:moveTo>
                <a:lnTo>
                  <a:pt x="355612" y="199389"/>
                </a:lnTo>
                <a:lnTo>
                  <a:pt x="406653" y="208279"/>
                </a:lnTo>
                <a:lnTo>
                  <a:pt x="454914" y="257809"/>
                </a:lnTo>
                <a:lnTo>
                  <a:pt x="419900" y="293369"/>
                </a:lnTo>
                <a:lnTo>
                  <a:pt x="435208" y="293369"/>
                </a:lnTo>
                <a:lnTo>
                  <a:pt x="466191" y="261619"/>
                </a:lnTo>
                <a:lnTo>
                  <a:pt x="468261" y="259079"/>
                </a:lnTo>
                <a:lnTo>
                  <a:pt x="468261" y="256539"/>
                </a:lnTo>
                <a:lnTo>
                  <a:pt x="412254" y="199389"/>
                </a:lnTo>
                <a:close/>
              </a:path>
              <a:path w="609600" h="609600">
                <a:moveTo>
                  <a:pt x="298088" y="199389"/>
                </a:moveTo>
                <a:lnTo>
                  <a:pt x="250215" y="199389"/>
                </a:lnTo>
                <a:lnTo>
                  <a:pt x="256132" y="215899"/>
                </a:lnTo>
                <a:lnTo>
                  <a:pt x="267774" y="228599"/>
                </a:lnTo>
                <a:lnTo>
                  <a:pt x="283810" y="237489"/>
                </a:lnTo>
                <a:lnTo>
                  <a:pt x="302907" y="241299"/>
                </a:lnTo>
                <a:lnTo>
                  <a:pt x="322012" y="237489"/>
                </a:lnTo>
                <a:lnTo>
                  <a:pt x="335760" y="229869"/>
                </a:lnTo>
                <a:lnTo>
                  <a:pt x="302920" y="229869"/>
                </a:lnTo>
                <a:lnTo>
                  <a:pt x="291331" y="228599"/>
                </a:lnTo>
                <a:lnTo>
                  <a:pt x="280662" y="224789"/>
                </a:lnTo>
                <a:lnTo>
                  <a:pt x="271457" y="217169"/>
                </a:lnTo>
                <a:lnTo>
                  <a:pt x="264261" y="208279"/>
                </a:lnTo>
                <a:lnTo>
                  <a:pt x="298088" y="199389"/>
                </a:lnTo>
                <a:close/>
              </a:path>
              <a:path w="609600" h="609600">
                <a:moveTo>
                  <a:pt x="348843" y="186689"/>
                </a:moveTo>
                <a:lnTo>
                  <a:pt x="346075" y="189229"/>
                </a:lnTo>
                <a:lnTo>
                  <a:pt x="345541" y="191769"/>
                </a:lnTo>
                <a:lnTo>
                  <a:pt x="345440" y="194309"/>
                </a:lnTo>
                <a:lnTo>
                  <a:pt x="345287" y="196849"/>
                </a:lnTo>
                <a:lnTo>
                  <a:pt x="345008" y="198119"/>
                </a:lnTo>
                <a:lnTo>
                  <a:pt x="302920" y="198119"/>
                </a:lnTo>
                <a:lnTo>
                  <a:pt x="341591" y="208279"/>
                </a:lnTo>
                <a:lnTo>
                  <a:pt x="334395" y="217169"/>
                </a:lnTo>
                <a:lnTo>
                  <a:pt x="325189" y="224789"/>
                </a:lnTo>
                <a:lnTo>
                  <a:pt x="314517" y="228599"/>
                </a:lnTo>
                <a:lnTo>
                  <a:pt x="302920" y="229869"/>
                </a:lnTo>
                <a:lnTo>
                  <a:pt x="335760" y="229869"/>
                </a:lnTo>
                <a:lnTo>
                  <a:pt x="338051" y="228599"/>
                </a:lnTo>
                <a:lnTo>
                  <a:pt x="349695" y="215899"/>
                </a:lnTo>
                <a:lnTo>
                  <a:pt x="355612" y="199389"/>
                </a:lnTo>
                <a:lnTo>
                  <a:pt x="412254" y="199389"/>
                </a:lnTo>
                <a:lnTo>
                  <a:pt x="411276" y="198119"/>
                </a:lnTo>
                <a:lnTo>
                  <a:pt x="348843" y="186689"/>
                </a:lnTo>
                <a:close/>
              </a:path>
              <a:path w="609600" h="609600">
                <a:moveTo>
                  <a:pt x="324852" y="144779"/>
                </a:moveTo>
                <a:lnTo>
                  <a:pt x="311734" y="144779"/>
                </a:lnTo>
                <a:lnTo>
                  <a:pt x="318871" y="151129"/>
                </a:lnTo>
                <a:lnTo>
                  <a:pt x="318871" y="170179"/>
                </a:lnTo>
                <a:lnTo>
                  <a:pt x="311734" y="176529"/>
                </a:lnTo>
                <a:lnTo>
                  <a:pt x="299986" y="176529"/>
                </a:lnTo>
                <a:lnTo>
                  <a:pt x="297611" y="179069"/>
                </a:lnTo>
                <a:lnTo>
                  <a:pt x="297611" y="189229"/>
                </a:lnTo>
                <a:lnTo>
                  <a:pt x="260845" y="198119"/>
                </a:lnTo>
                <a:lnTo>
                  <a:pt x="345008" y="198119"/>
                </a:lnTo>
                <a:lnTo>
                  <a:pt x="308241" y="189229"/>
                </a:lnTo>
                <a:lnTo>
                  <a:pt x="308241" y="186689"/>
                </a:lnTo>
                <a:lnTo>
                  <a:pt x="317963" y="182879"/>
                </a:lnTo>
                <a:lnTo>
                  <a:pt x="325100" y="175259"/>
                </a:lnTo>
                <a:lnTo>
                  <a:pt x="328990" y="166369"/>
                </a:lnTo>
                <a:lnTo>
                  <a:pt x="328968" y="154939"/>
                </a:lnTo>
                <a:lnTo>
                  <a:pt x="324852" y="144779"/>
                </a:lnTo>
                <a:close/>
              </a:path>
              <a:path w="609600" h="609600">
                <a:moveTo>
                  <a:pt x="308163" y="134619"/>
                </a:moveTo>
                <a:lnTo>
                  <a:pt x="297611" y="134619"/>
                </a:lnTo>
                <a:lnTo>
                  <a:pt x="289064" y="137159"/>
                </a:lnTo>
                <a:lnTo>
                  <a:pt x="282332" y="143509"/>
                </a:lnTo>
                <a:lnTo>
                  <a:pt x="277921" y="151129"/>
                </a:lnTo>
                <a:lnTo>
                  <a:pt x="276339" y="160019"/>
                </a:lnTo>
                <a:lnTo>
                  <a:pt x="286969" y="160019"/>
                </a:lnTo>
                <a:lnTo>
                  <a:pt x="286969" y="151129"/>
                </a:lnTo>
                <a:lnTo>
                  <a:pt x="294119" y="144779"/>
                </a:lnTo>
                <a:lnTo>
                  <a:pt x="324852" y="144779"/>
                </a:lnTo>
                <a:lnTo>
                  <a:pt x="317580" y="138429"/>
                </a:lnTo>
                <a:lnTo>
                  <a:pt x="308163" y="134619"/>
                </a:lnTo>
                <a:close/>
              </a:path>
            </a:pathLst>
          </a:custGeom>
          <a:solidFill>
            <a:srgbClr val="90A25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bg object 17">
            <a:extLst>
              <a:ext uri="{FF2B5EF4-FFF2-40B4-BE49-F238E27FC236}">
                <a16:creationId xmlns:a16="http://schemas.microsoft.com/office/drawing/2014/main" id="{4ABF3143-EAE3-075F-2C6D-CB2BBF544709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669978" y="8902698"/>
            <a:ext cx="609395" cy="609600"/>
          </a:xfrm>
          <a:prstGeom prst="rect">
            <a:avLst/>
          </a:prstGeom>
        </p:spPr>
      </p:pic>
      <p:sp>
        <p:nvSpPr>
          <p:cNvPr id="9" name="bg object 18">
            <a:extLst>
              <a:ext uri="{FF2B5EF4-FFF2-40B4-BE49-F238E27FC236}">
                <a16:creationId xmlns:a16="http://schemas.microsoft.com/office/drawing/2014/main" id="{0A0E39FB-10A6-C172-8ADA-1DA564652E30}"/>
              </a:ext>
            </a:extLst>
          </p:cNvPr>
          <p:cNvSpPr/>
          <p:nvPr userDrawn="1"/>
        </p:nvSpPr>
        <p:spPr>
          <a:xfrm>
            <a:off x="542536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419" y="299719"/>
                </a:lnTo>
                <a:lnTo>
                  <a:pt x="314" y="300989"/>
                </a:lnTo>
                <a:lnTo>
                  <a:pt x="209" y="30225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870" y="311149"/>
                </a:lnTo>
                <a:lnTo>
                  <a:pt x="18780" y="29971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0819" y="299719"/>
                </a:lnTo>
                <a:lnTo>
                  <a:pt x="590923" y="300989"/>
                </a:lnTo>
                <a:lnTo>
                  <a:pt x="591027" y="30225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588" y="35051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088" y="311149"/>
                </a:lnTo>
                <a:lnTo>
                  <a:pt x="609180" y="29971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413169" y="445769"/>
                </a:moveTo>
                <a:lnTo>
                  <a:pt x="189064" y="445769"/>
                </a:lnTo>
                <a:lnTo>
                  <a:pt x="181990" y="450849"/>
                </a:lnTo>
                <a:lnTo>
                  <a:pt x="173799" y="471169"/>
                </a:lnTo>
                <a:lnTo>
                  <a:pt x="176148" y="474979"/>
                </a:lnTo>
                <a:lnTo>
                  <a:pt x="426072" y="474979"/>
                </a:lnTo>
                <a:lnTo>
                  <a:pt x="428421" y="471169"/>
                </a:lnTo>
                <a:lnTo>
                  <a:pt x="425861" y="464819"/>
                </a:lnTo>
                <a:lnTo>
                  <a:pt x="186778" y="464819"/>
                </a:lnTo>
                <a:lnTo>
                  <a:pt x="189534" y="458469"/>
                </a:lnTo>
                <a:lnTo>
                  <a:pt x="193065" y="455929"/>
                </a:lnTo>
                <a:lnTo>
                  <a:pt x="422278" y="455929"/>
                </a:lnTo>
                <a:lnTo>
                  <a:pt x="420230" y="450849"/>
                </a:lnTo>
                <a:lnTo>
                  <a:pt x="413169" y="445769"/>
                </a:lnTo>
                <a:close/>
              </a:path>
              <a:path w="609600" h="609600">
                <a:moveTo>
                  <a:pt x="422278" y="455929"/>
                </a:moveTo>
                <a:lnTo>
                  <a:pt x="409168" y="455929"/>
                </a:lnTo>
                <a:lnTo>
                  <a:pt x="412686" y="458469"/>
                </a:lnTo>
                <a:lnTo>
                  <a:pt x="415455" y="464819"/>
                </a:lnTo>
                <a:lnTo>
                  <a:pt x="425861" y="464819"/>
                </a:lnTo>
                <a:lnTo>
                  <a:pt x="422278" y="455929"/>
                </a:lnTo>
                <a:close/>
              </a:path>
              <a:path w="609600" h="609600">
                <a:moveTo>
                  <a:pt x="207289" y="383539"/>
                </a:moveTo>
                <a:lnTo>
                  <a:pt x="204812" y="386079"/>
                </a:lnTo>
                <a:lnTo>
                  <a:pt x="203987" y="391159"/>
                </a:lnTo>
                <a:lnTo>
                  <a:pt x="205803" y="393699"/>
                </a:lnTo>
                <a:lnTo>
                  <a:pt x="209804" y="394969"/>
                </a:lnTo>
                <a:lnTo>
                  <a:pt x="212496" y="394969"/>
                </a:lnTo>
                <a:lnTo>
                  <a:pt x="211307" y="436879"/>
                </a:lnTo>
                <a:lnTo>
                  <a:pt x="211271" y="438149"/>
                </a:lnTo>
                <a:lnTo>
                  <a:pt x="211162" y="441959"/>
                </a:lnTo>
                <a:lnTo>
                  <a:pt x="207467" y="445769"/>
                </a:lnTo>
                <a:lnTo>
                  <a:pt x="218986" y="445769"/>
                </a:lnTo>
                <a:lnTo>
                  <a:pt x="220205" y="443229"/>
                </a:lnTo>
                <a:lnTo>
                  <a:pt x="220929" y="440689"/>
                </a:lnTo>
                <a:lnTo>
                  <a:pt x="221691" y="414019"/>
                </a:lnTo>
                <a:lnTo>
                  <a:pt x="221727" y="412749"/>
                </a:lnTo>
                <a:lnTo>
                  <a:pt x="221836" y="408939"/>
                </a:lnTo>
                <a:lnTo>
                  <a:pt x="221908" y="406399"/>
                </a:lnTo>
                <a:lnTo>
                  <a:pt x="222017" y="402589"/>
                </a:lnTo>
                <a:lnTo>
                  <a:pt x="222090" y="400049"/>
                </a:lnTo>
                <a:lnTo>
                  <a:pt x="222199" y="396239"/>
                </a:lnTo>
                <a:lnTo>
                  <a:pt x="249210" y="396239"/>
                </a:lnTo>
                <a:lnTo>
                  <a:pt x="249174" y="394969"/>
                </a:lnTo>
                <a:lnTo>
                  <a:pt x="263910" y="392429"/>
                </a:lnTo>
                <a:lnTo>
                  <a:pt x="278333" y="387349"/>
                </a:lnTo>
                <a:lnTo>
                  <a:pt x="288080" y="387349"/>
                </a:lnTo>
                <a:lnTo>
                  <a:pt x="288116" y="386079"/>
                </a:lnTo>
                <a:lnTo>
                  <a:pt x="227345" y="386079"/>
                </a:lnTo>
                <a:lnTo>
                  <a:pt x="209956" y="384809"/>
                </a:lnTo>
                <a:lnTo>
                  <a:pt x="207289" y="383539"/>
                </a:lnTo>
                <a:close/>
              </a:path>
              <a:path w="609600" h="609600">
                <a:moveTo>
                  <a:pt x="249210" y="396239"/>
                </a:moveTo>
                <a:lnTo>
                  <a:pt x="239471" y="396239"/>
                </a:lnTo>
                <a:lnTo>
                  <a:pt x="240616" y="436879"/>
                </a:lnTo>
                <a:lnTo>
                  <a:pt x="240728" y="440689"/>
                </a:lnTo>
                <a:lnTo>
                  <a:pt x="241452" y="443229"/>
                </a:lnTo>
                <a:lnTo>
                  <a:pt x="242684" y="445769"/>
                </a:lnTo>
                <a:lnTo>
                  <a:pt x="254203" y="445769"/>
                </a:lnTo>
                <a:lnTo>
                  <a:pt x="250507" y="441959"/>
                </a:lnTo>
                <a:lnTo>
                  <a:pt x="249714" y="414019"/>
                </a:lnTo>
                <a:lnTo>
                  <a:pt x="249678" y="412749"/>
                </a:lnTo>
                <a:lnTo>
                  <a:pt x="249570" y="408939"/>
                </a:lnTo>
                <a:lnTo>
                  <a:pt x="249498" y="406399"/>
                </a:lnTo>
                <a:lnTo>
                  <a:pt x="249390" y="402589"/>
                </a:lnTo>
                <a:lnTo>
                  <a:pt x="249318" y="400049"/>
                </a:lnTo>
                <a:lnTo>
                  <a:pt x="249210" y="396239"/>
                </a:lnTo>
                <a:close/>
              </a:path>
              <a:path w="609600" h="609600">
                <a:moveTo>
                  <a:pt x="288080" y="387349"/>
                </a:moveTo>
                <a:lnTo>
                  <a:pt x="278333" y="387349"/>
                </a:lnTo>
                <a:lnTo>
                  <a:pt x="276965" y="436879"/>
                </a:lnTo>
                <a:lnTo>
                  <a:pt x="276860" y="440689"/>
                </a:lnTo>
                <a:lnTo>
                  <a:pt x="271360" y="445769"/>
                </a:lnTo>
                <a:lnTo>
                  <a:pt x="282981" y="445769"/>
                </a:lnTo>
                <a:lnTo>
                  <a:pt x="285267" y="441959"/>
                </a:lnTo>
                <a:lnTo>
                  <a:pt x="286651" y="438149"/>
                </a:lnTo>
                <a:lnTo>
                  <a:pt x="287330" y="414019"/>
                </a:lnTo>
                <a:lnTo>
                  <a:pt x="287366" y="412749"/>
                </a:lnTo>
                <a:lnTo>
                  <a:pt x="287473" y="408939"/>
                </a:lnTo>
                <a:lnTo>
                  <a:pt x="287544" y="406399"/>
                </a:lnTo>
                <a:lnTo>
                  <a:pt x="287651" y="402589"/>
                </a:lnTo>
                <a:lnTo>
                  <a:pt x="287723" y="400049"/>
                </a:lnTo>
                <a:lnTo>
                  <a:pt x="287830" y="396239"/>
                </a:lnTo>
                <a:lnTo>
                  <a:pt x="287937" y="392429"/>
                </a:lnTo>
                <a:lnTo>
                  <a:pt x="288044" y="388619"/>
                </a:lnTo>
                <a:lnTo>
                  <a:pt x="288080" y="387349"/>
                </a:lnTo>
                <a:close/>
              </a:path>
              <a:path w="609600" h="609600">
                <a:moveTo>
                  <a:pt x="303796" y="412749"/>
                </a:moveTo>
                <a:lnTo>
                  <a:pt x="298424" y="412749"/>
                </a:lnTo>
                <a:lnTo>
                  <a:pt x="296252" y="414019"/>
                </a:lnTo>
                <a:lnTo>
                  <a:pt x="296252" y="445769"/>
                </a:lnTo>
                <a:lnTo>
                  <a:pt x="305981" y="445769"/>
                </a:lnTo>
                <a:lnTo>
                  <a:pt x="305981" y="414019"/>
                </a:lnTo>
                <a:lnTo>
                  <a:pt x="303796" y="412749"/>
                </a:lnTo>
                <a:close/>
              </a:path>
              <a:path w="609600" h="609600">
                <a:moveTo>
                  <a:pt x="350552" y="377189"/>
                </a:moveTo>
                <a:lnTo>
                  <a:pt x="313867" y="377189"/>
                </a:lnTo>
                <a:lnTo>
                  <a:pt x="315546" y="436879"/>
                </a:lnTo>
                <a:lnTo>
                  <a:pt x="315582" y="438149"/>
                </a:lnTo>
                <a:lnTo>
                  <a:pt x="316966" y="441959"/>
                </a:lnTo>
                <a:lnTo>
                  <a:pt x="319252" y="445769"/>
                </a:lnTo>
                <a:lnTo>
                  <a:pt x="330873" y="445769"/>
                </a:lnTo>
                <a:lnTo>
                  <a:pt x="325374" y="440689"/>
                </a:lnTo>
                <a:lnTo>
                  <a:pt x="324636" y="414019"/>
                </a:lnTo>
                <a:lnTo>
                  <a:pt x="324601" y="412749"/>
                </a:lnTo>
                <a:lnTo>
                  <a:pt x="324495" y="408939"/>
                </a:lnTo>
                <a:lnTo>
                  <a:pt x="324425" y="406399"/>
                </a:lnTo>
                <a:lnTo>
                  <a:pt x="324320" y="402589"/>
                </a:lnTo>
                <a:lnTo>
                  <a:pt x="324249" y="400049"/>
                </a:lnTo>
                <a:lnTo>
                  <a:pt x="324144" y="396239"/>
                </a:lnTo>
                <a:lnTo>
                  <a:pt x="324039" y="392429"/>
                </a:lnTo>
                <a:lnTo>
                  <a:pt x="323933" y="388619"/>
                </a:lnTo>
                <a:lnTo>
                  <a:pt x="323828" y="384809"/>
                </a:lnTo>
                <a:lnTo>
                  <a:pt x="323723" y="380999"/>
                </a:lnTo>
                <a:lnTo>
                  <a:pt x="421589" y="380999"/>
                </a:lnTo>
                <a:lnTo>
                  <a:pt x="431025" y="378459"/>
                </a:lnTo>
                <a:lnTo>
                  <a:pt x="358456" y="378459"/>
                </a:lnTo>
                <a:lnTo>
                  <a:pt x="350552" y="377189"/>
                </a:lnTo>
                <a:close/>
              </a:path>
              <a:path w="609600" h="609600">
                <a:moveTo>
                  <a:pt x="421589" y="380999"/>
                </a:moveTo>
                <a:lnTo>
                  <a:pt x="323723" y="380999"/>
                </a:lnTo>
                <a:lnTo>
                  <a:pt x="338242" y="386079"/>
                </a:lnTo>
                <a:lnTo>
                  <a:pt x="352971" y="388619"/>
                </a:lnTo>
                <a:lnTo>
                  <a:pt x="351615" y="436879"/>
                </a:lnTo>
                <a:lnTo>
                  <a:pt x="351579" y="438149"/>
                </a:lnTo>
                <a:lnTo>
                  <a:pt x="351472" y="441959"/>
                </a:lnTo>
                <a:lnTo>
                  <a:pt x="347129" y="445769"/>
                </a:lnTo>
                <a:lnTo>
                  <a:pt x="358724" y="445769"/>
                </a:lnTo>
                <a:lnTo>
                  <a:pt x="360311" y="443229"/>
                </a:lnTo>
                <a:lnTo>
                  <a:pt x="361251" y="439419"/>
                </a:lnTo>
                <a:lnTo>
                  <a:pt x="361962" y="414019"/>
                </a:lnTo>
                <a:lnTo>
                  <a:pt x="361998" y="412749"/>
                </a:lnTo>
                <a:lnTo>
                  <a:pt x="362104" y="408939"/>
                </a:lnTo>
                <a:lnTo>
                  <a:pt x="362176" y="406399"/>
                </a:lnTo>
                <a:lnTo>
                  <a:pt x="362282" y="402589"/>
                </a:lnTo>
                <a:lnTo>
                  <a:pt x="362353" y="400049"/>
                </a:lnTo>
                <a:lnTo>
                  <a:pt x="362460" y="396239"/>
                </a:lnTo>
                <a:lnTo>
                  <a:pt x="362567" y="392429"/>
                </a:lnTo>
                <a:lnTo>
                  <a:pt x="362673" y="388619"/>
                </a:lnTo>
                <a:lnTo>
                  <a:pt x="392607" y="388619"/>
                </a:lnTo>
                <a:lnTo>
                  <a:pt x="402357" y="386079"/>
                </a:lnTo>
                <a:lnTo>
                  <a:pt x="412026" y="384809"/>
                </a:lnTo>
                <a:lnTo>
                  <a:pt x="421589" y="380999"/>
                </a:lnTo>
                <a:close/>
              </a:path>
              <a:path w="609600" h="609600">
                <a:moveTo>
                  <a:pt x="391375" y="421639"/>
                </a:moveTo>
                <a:lnTo>
                  <a:pt x="386016" y="421639"/>
                </a:lnTo>
                <a:lnTo>
                  <a:pt x="383895" y="424179"/>
                </a:lnTo>
                <a:lnTo>
                  <a:pt x="384225" y="436879"/>
                </a:lnTo>
                <a:lnTo>
                  <a:pt x="384327" y="439419"/>
                </a:lnTo>
                <a:lnTo>
                  <a:pt x="385279" y="443229"/>
                </a:lnTo>
                <a:lnTo>
                  <a:pt x="386867" y="445769"/>
                </a:lnTo>
                <a:lnTo>
                  <a:pt x="398462" y="445769"/>
                </a:lnTo>
                <a:lnTo>
                  <a:pt x="394106" y="441959"/>
                </a:lnTo>
                <a:lnTo>
                  <a:pt x="393700" y="426719"/>
                </a:lnTo>
                <a:lnTo>
                  <a:pt x="393623" y="424179"/>
                </a:lnTo>
                <a:lnTo>
                  <a:pt x="391375" y="421639"/>
                </a:lnTo>
                <a:close/>
              </a:path>
              <a:path w="609600" h="609600">
                <a:moveTo>
                  <a:pt x="392607" y="388619"/>
                </a:moveTo>
                <a:lnTo>
                  <a:pt x="382905" y="388619"/>
                </a:lnTo>
                <a:lnTo>
                  <a:pt x="383009" y="392429"/>
                </a:lnTo>
                <a:lnTo>
                  <a:pt x="383114" y="396239"/>
                </a:lnTo>
                <a:lnTo>
                  <a:pt x="383219" y="400049"/>
                </a:lnTo>
                <a:lnTo>
                  <a:pt x="383289" y="402589"/>
                </a:lnTo>
                <a:lnTo>
                  <a:pt x="383400" y="406399"/>
                </a:lnTo>
                <a:lnTo>
                  <a:pt x="385584" y="408939"/>
                </a:lnTo>
                <a:lnTo>
                  <a:pt x="391007" y="408939"/>
                </a:lnTo>
                <a:lnTo>
                  <a:pt x="393115" y="406399"/>
                </a:lnTo>
                <a:lnTo>
                  <a:pt x="393006" y="402589"/>
                </a:lnTo>
                <a:lnTo>
                  <a:pt x="392934" y="400049"/>
                </a:lnTo>
                <a:lnTo>
                  <a:pt x="392825" y="396239"/>
                </a:lnTo>
                <a:lnTo>
                  <a:pt x="392716" y="392429"/>
                </a:lnTo>
                <a:lnTo>
                  <a:pt x="392607" y="388619"/>
                </a:lnTo>
                <a:close/>
              </a:path>
              <a:path w="609600" h="609600">
                <a:moveTo>
                  <a:pt x="305981" y="377189"/>
                </a:moveTo>
                <a:lnTo>
                  <a:pt x="296252" y="377189"/>
                </a:lnTo>
                <a:lnTo>
                  <a:pt x="296252" y="400049"/>
                </a:lnTo>
                <a:lnTo>
                  <a:pt x="298424" y="402589"/>
                </a:lnTo>
                <a:lnTo>
                  <a:pt x="303796" y="402589"/>
                </a:lnTo>
                <a:lnTo>
                  <a:pt x="305981" y="400049"/>
                </a:lnTo>
                <a:lnTo>
                  <a:pt x="305981" y="377189"/>
                </a:lnTo>
                <a:close/>
              </a:path>
              <a:path w="609600" h="609600">
                <a:moveTo>
                  <a:pt x="233819" y="207009"/>
                </a:moveTo>
                <a:lnTo>
                  <a:pt x="227838" y="207009"/>
                </a:lnTo>
                <a:lnTo>
                  <a:pt x="185165" y="294639"/>
                </a:lnTo>
                <a:lnTo>
                  <a:pt x="187261" y="300989"/>
                </a:lnTo>
                <a:lnTo>
                  <a:pt x="193433" y="302259"/>
                </a:lnTo>
                <a:lnTo>
                  <a:pt x="194221" y="303529"/>
                </a:lnTo>
                <a:lnTo>
                  <a:pt x="177850" y="336549"/>
                </a:lnTo>
                <a:lnTo>
                  <a:pt x="180098" y="342899"/>
                </a:lnTo>
                <a:lnTo>
                  <a:pt x="186270" y="345439"/>
                </a:lnTo>
                <a:lnTo>
                  <a:pt x="170446" y="377189"/>
                </a:lnTo>
                <a:lnTo>
                  <a:pt x="172885" y="383539"/>
                </a:lnTo>
                <a:lnTo>
                  <a:pt x="180530" y="387349"/>
                </a:lnTo>
                <a:lnTo>
                  <a:pt x="182879" y="387349"/>
                </a:lnTo>
                <a:lnTo>
                  <a:pt x="187769" y="389889"/>
                </a:lnTo>
                <a:lnTo>
                  <a:pt x="190512" y="387349"/>
                </a:lnTo>
                <a:lnTo>
                  <a:pt x="192189" y="382269"/>
                </a:lnTo>
                <a:lnTo>
                  <a:pt x="190792" y="379729"/>
                </a:lnTo>
                <a:lnTo>
                  <a:pt x="186067" y="378459"/>
                </a:lnTo>
                <a:lnTo>
                  <a:pt x="183870" y="377189"/>
                </a:lnTo>
                <a:lnTo>
                  <a:pt x="181724" y="377189"/>
                </a:lnTo>
                <a:lnTo>
                  <a:pt x="198780" y="341629"/>
                </a:lnTo>
                <a:lnTo>
                  <a:pt x="197434" y="337819"/>
                </a:lnTo>
                <a:lnTo>
                  <a:pt x="192811" y="336549"/>
                </a:lnTo>
                <a:lnTo>
                  <a:pt x="191020" y="336549"/>
                </a:lnTo>
                <a:lnTo>
                  <a:pt x="189268" y="335279"/>
                </a:lnTo>
                <a:lnTo>
                  <a:pt x="206781" y="299719"/>
                </a:lnTo>
                <a:lnTo>
                  <a:pt x="205371" y="295909"/>
                </a:lnTo>
                <a:lnTo>
                  <a:pt x="200558" y="294639"/>
                </a:lnTo>
                <a:lnTo>
                  <a:pt x="198628" y="294639"/>
                </a:lnTo>
                <a:lnTo>
                  <a:pt x="196735" y="293369"/>
                </a:lnTo>
                <a:lnTo>
                  <a:pt x="230835" y="223519"/>
                </a:lnTo>
                <a:lnTo>
                  <a:pt x="241852" y="223519"/>
                </a:lnTo>
                <a:lnTo>
                  <a:pt x="233819" y="207009"/>
                </a:lnTo>
                <a:close/>
              </a:path>
              <a:path w="609600" h="609600">
                <a:moveTo>
                  <a:pt x="382905" y="388619"/>
                </a:moveTo>
                <a:lnTo>
                  <a:pt x="362673" y="388619"/>
                </a:lnTo>
                <a:lnTo>
                  <a:pt x="369214" y="389889"/>
                </a:lnTo>
                <a:lnTo>
                  <a:pt x="375970" y="389889"/>
                </a:lnTo>
                <a:lnTo>
                  <a:pt x="382905" y="388619"/>
                </a:lnTo>
                <a:close/>
              </a:path>
              <a:path w="609600" h="609600">
                <a:moveTo>
                  <a:pt x="241852" y="223519"/>
                </a:moveTo>
                <a:lnTo>
                  <a:pt x="230835" y="223519"/>
                </a:lnTo>
                <a:lnTo>
                  <a:pt x="251155" y="265429"/>
                </a:lnTo>
                <a:lnTo>
                  <a:pt x="233540" y="300989"/>
                </a:lnTo>
                <a:lnTo>
                  <a:pt x="236118" y="308609"/>
                </a:lnTo>
                <a:lnTo>
                  <a:pt x="243878" y="311149"/>
                </a:lnTo>
                <a:lnTo>
                  <a:pt x="244919" y="311149"/>
                </a:lnTo>
                <a:lnTo>
                  <a:pt x="223875" y="354329"/>
                </a:lnTo>
                <a:lnTo>
                  <a:pt x="267028" y="374649"/>
                </a:lnTo>
                <a:lnTo>
                  <a:pt x="278650" y="375919"/>
                </a:lnTo>
                <a:lnTo>
                  <a:pt x="278625" y="377189"/>
                </a:lnTo>
                <a:lnTo>
                  <a:pt x="261914" y="382269"/>
                </a:lnTo>
                <a:lnTo>
                  <a:pt x="244743" y="384809"/>
                </a:lnTo>
                <a:lnTo>
                  <a:pt x="227345" y="386079"/>
                </a:lnTo>
                <a:lnTo>
                  <a:pt x="288116" y="386079"/>
                </a:lnTo>
                <a:lnTo>
                  <a:pt x="288223" y="382269"/>
                </a:lnTo>
                <a:lnTo>
                  <a:pt x="288330" y="378459"/>
                </a:lnTo>
                <a:lnTo>
                  <a:pt x="288366" y="377189"/>
                </a:lnTo>
                <a:lnTo>
                  <a:pt x="350552" y="377189"/>
                </a:lnTo>
                <a:lnTo>
                  <a:pt x="334746" y="374649"/>
                </a:lnTo>
                <a:lnTo>
                  <a:pt x="343519" y="372109"/>
                </a:lnTo>
                <a:lnTo>
                  <a:pt x="352224" y="370839"/>
                </a:lnTo>
                <a:lnTo>
                  <a:pt x="360849" y="367029"/>
                </a:lnTo>
                <a:lnTo>
                  <a:pt x="295347" y="367029"/>
                </a:lnTo>
                <a:lnTo>
                  <a:pt x="281143" y="365759"/>
                </a:lnTo>
                <a:lnTo>
                  <a:pt x="260847" y="363219"/>
                </a:lnTo>
                <a:lnTo>
                  <a:pt x="236347" y="355599"/>
                </a:lnTo>
                <a:lnTo>
                  <a:pt x="235508" y="354329"/>
                </a:lnTo>
                <a:lnTo>
                  <a:pt x="235140" y="354329"/>
                </a:lnTo>
                <a:lnTo>
                  <a:pt x="257429" y="308609"/>
                </a:lnTo>
                <a:lnTo>
                  <a:pt x="256082" y="304799"/>
                </a:lnTo>
                <a:lnTo>
                  <a:pt x="250583" y="303529"/>
                </a:lnTo>
                <a:lnTo>
                  <a:pt x="247916" y="302259"/>
                </a:lnTo>
                <a:lnTo>
                  <a:pt x="244970" y="300989"/>
                </a:lnTo>
                <a:lnTo>
                  <a:pt x="244805" y="300989"/>
                </a:lnTo>
                <a:lnTo>
                  <a:pt x="249021" y="292099"/>
                </a:lnTo>
                <a:lnTo>
                  <a:pt x="251454" y="287019"/>
                </a:lnTo>
                <a:lnTo>
                  <a:pt x="253847" y="281939"/>
                </a:lnTo>
                <a:lnTo>
                  <a:pt x="254087" y="281939"/>
                </a:lnTo>
                <a:lnTo>
                  <a:pt x="267906" y="252729"/>
                </a:lnTo>
                <a:lnTo>
                  <a:pt x="266484" y="250189"/>
                </a:lnTo>
                <a:lnTo>
                  <a:pt x="260515" y="247649"/>
                </a:lnTo>
                <a:lnTo>
                  <a:pt x="257429" y="246379"/>
                </a:lnTo>
                <a:lnTo>
                  <a:pt x="254431" y="246379"/>
                </a:lnTo>
                <a:lnTo>
                  <a:pt x="259352" y="236219"/>
                </a:lnTo>
                <a:lnTo>
                  <a:pt x="248031" y="236219"/>
                </a:lnTo>
                <a:lnTo>
                  <a:pt x="241852" y="223519"/>
                </a:lnTo>
                <a:close/>
              </a:path>
              <a:path w="609600" h="609600">
                <a:moveTo>
                  <a:pt x="383260" y="196849"/>
                </a:moveTo>
                <a:lnTo>
                  <a:pt x="372795" y="196849"/>
                </a:lnTo>
                <a:lnTo>
                  <a:pt x="411416" y="276859"/>
                </a:lnTo>
                <a:lnTo>
                  <a:pt x="409117" y="276859"/>
                </a:lnTo>
                <a:lnTo>
                  <a:pt x="406781" y="278129"/>
                </a:lnTo>
                <a:lnTo>
                  <a:pt x="401535" y="279399"/>
                </a:lnTo>
                <a:lnTo>
                  <a:pt x="400138" y="283209"/>
                </a:lnTo>
                <a:lnTo>
                  <a:pt x="419709" y="322579"/>
                </a:lnTo>
                <a:lnTo>
                  <a:pt x="417576" y="323849"/>
                </a:lnTo>
                <a:lnTo>
                  <a:pt x="415391" y="325119"/>
                </a:lnTo>
                <a:lnTo>
                  <a:pt x="410375" y="326389"/>
                </a:lnTo>
                <a:lnTo>
                  <a:pt x="409016" y="330199"/>
                </a:lnTo>
                <a:lnTo>
                  <a:pt x="427812" y="368299"/>
                </a:lnTo>
                <a:lnTo>
                  <a:pt x="427520" y="368299"/>
                </a:lnTo>
                <a:lnTo>
                  <a:pt x="405246" y="375919"/>
                </a:lnTo>
                <a:lnTo>
                  <a:pt x="382090" y="378459"/>
                </a:lnTo>
                <a:lnTo>
                  <a:pt x="431025" y="378459"/>
                </a:lnTo>
                <a:lnTo>
                  <a:pt x="436664" y="375919"/>
                </a:lnTo>
                <a:lnTo>
                  <a:pt x="439229" y="369569"/>
                </a:lnTo>
                <a:lnTo>
                  <a:pt x="436524" y="363219"/>
                </a:lnTo>
                <a:lnTo>
                  <a:pt x="421538" y="332739"/>
                </a:lnTo>
                <a:lnTo>
                  <a:pt x="428650" y="330199"/>
                </a:lnTo>
                <a:lnTo>
                  <a:pt x="431012" y="323849"/>
                </a:lnTo>
                <a:lnTo>
                  <a:pt x="412711" y="287019"/>
                </a:lnTo>
                <a:lnTo>
                  <a:pt x="414807" y="285749"/>
                </a:lnTo>
                <a:lnTo>
                  <a:pt x="420700" y="283209"/>
                </a:lnTo>
                <a:lnTo>
                  <a:pt x="422884" y="278129"/>
                </a:lnTo>
                <a:lnTo>
                  <a:pt x="383260" y="196849"/>
                </a:lnTo>
                <a:close/>
              </a:path>
              <a:path w="609600" h="609600">
                <a:moveTo>
                  <a:pt x="311702" y="149859"/>
                </a:moveTo>
                <a:lnTo>
                  <a:pt x="301117" y="149859"/>
                </a:lnTo>
                <a:lnTo>
                  <a:pt x="347802" y="246379"/>
                </a:lnTo>
                <a:lnTo>
                  <a:pt x="344792" y="246379"/>
                </a:lnTo>
                <a:lnTo>
                  <a:pt x="341718" y="247649"/>
                </a:lnTo>
                <a:lnTo>
                  <a:pt x="335737" y="250189"/>
                </a:lnTo>
                <a:lnTo>
                  <a:pt x="334327" y="252729"/>
                </a:lnTo>
                <a:lnTo>
                  <a:pt x="357416" y="300989"/>
                </a:lnTo>
                <a:lnTo>
                  <a:pt x="354317" y="302259"/>
                </a:lnTo>
                <a:lnTo>
                  <a:pt x="351650" y="303529"/>
                </a:lnTo>
                <a:lnTo>
                  <a:pt x="346151" y="304799"/>
                </a:lnTo>
                <a:lnTo>
                  <a:pt x="344792" y="308609"/>
                </a:lnTo>
                <a:lnTo>
                  <a:pt x="367093" y="354329"/>
                </a:lnTo>
                <a:lnTo>
                  <a:pt x="366712" y="354329"/>
                </a:lnTo>
                <a:lnTo>
                  <a:pt x="365887" y="355599"/>
                </a:lnTo>
                <a:lnTo>
                  <a:pt x="350644" y="360679"/>
                </a:lnTo>
                <a:lnTo>
                  <a:pt x="334787" y="364489"/>
                </a:lnTo>
                <a:lnTo>
                  <a:pt x="318402" y="367029"/>
                </a:lnTo>
                <a:lnTo>
                  <a:pt x="360849" y="367029"/>
                </a:lnTo>
                <a:lnTo>
                  <a:pt x="369379" y="364489"/>
                </a:lnTo>
                <a:lnTo>
                  <a:pt x="375564" y="361949"/>
                </a:lnTo>
                <a:lnTo>
                  <a:pt x="378358" y="354329"/>
                </a:lnTo>
                <a:lnTo>
                  <a:pt x="357314" y="311149"/>
                </a:lnTo>
                <a:lnTo>
                  <a:pt x="359384" y="311149"/>
                </a:lnTo>
                <a:lnTo>
                  <a:pt x="366090" y="308609"/>
                </a:lnTo>
                <a:lnTo>
                  <a:pt x="368693" y="300989"/>
                </a:lnTo>
                <a:lnTo>
                  <a:pt x="346913" y="256539"/>
                </a:lnTo>
                <a:lnTo>
                  <a:pt x="348462" y="256539"/>
                </a:lnTo>
                <a:lnTo>
                  <a:pt x="349999" y="255269"/>
                </a:lnTo>
                <a:lnTo>
                  <a:pt x="356755" y="252729"/>
                </a:lnTo>
                <a:lnTo>
                  <a:pt x="359117" y="246379"/>
                </a:lnTo>
                <a:lnTo>
                  <a:pt x="353885" y="236219"/>
                </a:lnTo>
                <a:lnTo>
                  <a:pt x="359375" y="224789"/>
                </a:lnTo>
                <a:lnTo>
                  <a:pt x="348449" y="224789"/>
                </a:lnTo>
                <a:lnTo>
                  <a:pt x="311702" y="149859"/>
                </a:lnTo>
                <a:close/>
              </a:path>
              <a:path w="609600" h="609600">
                <a:moveTo>
                  <a:pt x="207429" y="340359"/>
                </a:moveTo>
                <a:lnTo>
                  <a:pt x="204889" y="342899"/>
                </a:lnTo>
                <a:lnTo>
                  <a:pt x="203949" y="347979"/>
                </a:lnTo>
                <a:lnTo>
                  <a:pt x="205701" y="350519"/>
                </a:lnTo>
                <a:lnTo>
                  <a:pt x="209613" y="351789"/>
                </a:lnTo>
                <a:lnTo>
                  <a:pt x="217614" y="351789"/>
                </a:lnTo>
                <a:lnTo>
                  <a:pt x="219710" y="350519"/>
                </a:lnTo>
                <a:lnTo>
                  <a:pt x="220370" y="345439"/>
                </a:lnTo>
                <a:lnTo>
                  <a:pt x="218478" y="342899"/>
                </a:lnTo>
                <a:lnTo>
                  <a:pt x="213906" y="341629"/>
                </a:lnTo>
                <a:lnTo>
                  <a:pt x="211975" y="341629"/>
                </a:lnTo>
                <a:lnTo>
                  <a:pt x="207429" y="340359"/>
                </a:lnTo>
                <a:close/>
              </a:path>
              <a:path w="609600" h="609600">
                <a:moveTo>
                  <a:pt x="400354" y="328929"/>
                </a:moveTo>
                <a:lnTo>
                  <a:pt x="392518" y="330199"/>
                </a:lnTo>
                <a:lnTo>
                  <a:pt x="387197" y="331469"/>
                </a:lnTo>
                <a:lnTo>
                  <a:pt x="379209" y="331469"/>
                </a:lnTo>
                <a:lnTo>
                  <a:pt x="377190" y="334009"/>
                </a:lnTo>
                <a:lnTo>
                  <a:pt x="377285" y="335279"/>
                </a:lnTo>
                <a:lnTo>
                  <a:pt x="377380" y="336549"/>
                </a:lnTo>
                <a:lnTo>
                  <a:pt x="377475" y="337819"/>
                </a:lnTo>
                <a:lnTo>
                  <a:pt x="377571" y="339089"/>
                </a:lnTo>
                <a:lnTo>
                  <a:pt x="379895" y="341629"/>
                </a:lnTo>
                <a:lnTo>
                  <a:pt x="388264" y="341629"/>
                </a:lnTo>
                <a:lnTo>
                  <a:pt x="393979" y="340359"/>
                </a:lnTo>
                <a:lnTo>
                  <a:pt x="402209" y="339089"/>
                </a:lnTo>
                <a:lnTo>
                  <a:pt x="403936" y="336549"/>
                </a:lnTo>
                <a:lnTo>
                  <a:pt x="403415" y="334009"/>
                </a:lnTo>
                <a:lnTo>
                  <a:pt x="402907" y="330199"/>
                </a:lnTo>
                <a:lnTo>
                  <a:pt x="400354" y="328929"/>
                </a:lnTo>
                <a:close/>
              </a:path>
              <a:path w="609600" h="609600">
                <a:moveTo>
                  <a:pt x="336105" y="307339"/>
                </a:moveTo>
                <a:lnTo>
                  <a:pt x="333476" y="308609"/>
                </a:lnTo>
                <a:lnTo>
                  <a:pt x="317387" y="311149"/>
                </a:lnTo>
                <a:lnTo>
                  <a:pt x="298424" y="311149"/>
                </a:lnTo>
                <a:lnTo>
                  <a:pt x="296252" y="313689"/>
                </a:lnTo>
                <a:lnTo>
                  <a:pt x="296252" y="320039"/>
                </a:lnTo>
                <a:lnTo>
                  <a:pt x="298424" y="321309"/>
                </a:lnTo>
                <a:lnTo>
                  <a:pt x="318403" y="321309"/>
                </a:lnTo>
                <a:lnTo>
                  <a:pt x="326993" y="320039"/>
                </a:lnTo>
                <a:lnTo>
                  <a:pt x="335508" y="317499"/>
                </a:lnTo>
                <a:lnTo>
                  <a:pt x="338124" y="317499"/>
                </a:lnTo>
                <a:lnTo>
                  <a:pt x="339801" y="314959"/>
                </a:lnTo>
                <a:lnTo>
                  <a:pt x="338683" y="309879"/>
                </a:lnTo>
                <a:lnTo>
                  <a:pt x="336105" y="307339"/>
                </a:lnTo>
                <a:close/>
              </a:path>
              <a:path w="609600" h="609600">
                <a:moveTo>
                  <a:pt x="254087" y="281939"/>
                </a:moveTo>
                <a:lnTo>
                  <a:pt x="253847" y="281939"/>
                </a:lnTo>
                <a:lnTo>
                  <a:pt x="252285" y="285749"/>
                </a:lnTo>
                <a:lnTo>
                  <a:pt x="254087" y="281939"/>
                </a:lnTo>
                <a:close/>
              </a:path>
              <a:path w="609600" h="609600">
                <a:moveTo>
                  <a:pt x="276606" y="252729"/>
                </a:moveTo>
                <a:lnTo>
                  <a:pt x="274091" y="253999"/>
                </a:lnTo>
                <a:lnTo>
                  <a:pt x="273189" y="259079"/>
                </a:lnTo>
                <a:lnTo>
                  <a:pt x="274967" y="261619"/>
                </a:lnTo>
                <a:lnTo>
                  <a:pt x="277622" y="262889"/>
                </a:lnTo>
                <a:lnTo>
                  <a:pt x="285356" y="264159"/>
                </a:lnTo>
                <a:lnTo>
                  <a:pt x="303796" y="264159"/>
                </a:lnTo>
                <a:lnTo>
                  <a:pt x="305981" y="262889"/>
                </a:lnTo>
                <a:lnTo>
                  <a:pt x="305981" y="256539"/>
                </a:lnTo>
                <a:lnTo>
                  <a:pt x="303796" y="255269"/>
                </a:lnTo>
                <a:lnTo>
                  <a:pt x="293801" y="255269"/>
                </a:lnTo>
                <a:lnTo>
                  <a:pt x="286448" y="253999"/>
                </a:lnTo>
                <a:lnTo>
                  <a:pt x="276606" y="252729"/>
                </a:lnTo>
                <a:close/>
              </a:path>
              <a:path w="609600" h="609600">
                <a:moveTo>
                  <a:pt x="270179" y="196849"/>
                </a:moveTo>
                <a:lnTo>
                  <a:pt x="267258" y="196849"/>
                </a:lnTo>
                <a:lnTo>
                  <a:pt x="248031" y="236219"/>
                </a:lnTo>
                <a:lnTo>
                  <a:pt x="259352" y="236219"/>
                </a:lnTo>
                <a:lnTo>
                  <a:pt x="275958" y="201929"/>
                </a:lnTo>
                <a:lnTo>
                  <a:pt x="274980" y="199389"/>
                </a:lnTo>
                <a:lnTo>
                  <a:pt x="270179" y="196849"/>
                </a:lnTo>
                <a:close/>
              </a:path>
              <a:path w="609600" h="609600">
                <a:moveTo>
                  <a:pt x="375831" y="181609"/>
                </a:moveTo>
                <a:lnTo>
                  <a:pt x="369760" y="181609"/>
                </a:lnTo>
                <a:lnTo>
                  <a:pt x="348449" y="224789"/>
                </a:lnTo>
                <a:lnTo>
                  <a:pt x="359375" y="224789"/>
                </a:lnTo>
                <a:lnTo>
                  <a:pt x="372795" y="196849"/>
                </a:lnTo>
                <a:lnTo>
                  <a:pt x="383260" y="196849"/>
                </a:lnTo>
                <a:lnTo>
                  <a:pt x="375831" y="181609"/>
                </a:lnTo>
                <a:close/>
              </a:path>
              <a:path w="609600" h="609600">
                <a:moveTo>
                  <a:pt x="304228" y="134619"/>
                </a:moveTo>
                <a:lnTo>
                  <a:pt x="297992" y="134619"/>
                </a:lnTo>
                <a:lnTo>
                  <a:pt x="275183" y="181609"/>
                </a:lnTo>
                <a:lnTo>
                  <a:pt x="276148" y="184149"/>
                </a:lnTo>
                <a:lnTo>
                  <a:pt x="280962" y="186689"/>
                </a:lnTo>
                <a:lnTo>
                  <a:pt x="283883" y="185419"/>
                </a:lnTo>
                <a:lnTo>
                  <a:pt x="301117" y="149859"/>
                </a:lnTo>
                <a:lnTo>
                  <a:pt x="311702" y="149859"/>
                </a:lnTo>
                <a:lnTo>
                  <a:pt x="304228" y="134619"/>
                </a:lnTo>
                <a:close/>
              </a:path>
            </a:pathLst>
          </a:custGeom>
          <a:solidFill>
            <a:srgbClr val="0086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bg object 19">
            <a:extLst>
              <a:ext uri="{FF2B5EF4-FFF2-40B4-BE49-F238E27FC236}">
                <a16:creationId xmlns:a16="http://schemas.microsoft.com/office/drawing/2014/main" id="{D9636961-75E5-EF8B-5A01-81E1423BC0CC}"/>
              </a:ext>
            </a:extLst>
          </p:cNvPr>
          <p:cNvSpPr/>
          <p:nvPr userDrawn="1"/>
        </p:nvSpPr>
        <p:spPr>
          <a:xfrm>
            <a:off x="618085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588" y="35051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154038" y="382269"/>
                </a:moveTo>
                <a:lnTo>
                  <a:pt x="140817" y="382269"/>
                </a:lnTo>
                <a:lnTo>
                  <a:pt x="134023" y="401319"/>
                </a:lnTo>
                <a:lnTo>
                  <a:pt x="133117" y="410209"/>
                </a:lnTo>
                <a:lnTo>
                  <a:pt x="136217" y="417829"/>
                </a:lnTo>
                <a:lnTo>
                  <a:pt x="142417" y="422909"/>
                </a:lnTo>
                <a:lnTo>
                  <a:pt x="150812" y="425449"/>
                </a:lnTo>
                <a:lnTo>
                  <a:pt x="166370" y="425449"/>
                </a:lnTo>
                <a:lnTo>
                  <a:pt x="171716" y="422909"/>
                </a:lnTo>
                <a:lnTo>
                  <a:pt x="179238" y="412749"/>
                </a:lnTo>
                <a:lnTo>
                  <a:pt x="147027" y="412749"/>
                </a:lnTo>
                <a:lnTo>
                  <a:pt x="144322" y="408939"/>
                </a:lnTo>
                <a:lnTo>
                  <a:pt x="145643" y="405129"/>
                </a:lnTo>
                <a:lnTo>
                  <a:pt x="154038" y="382269"/>
                </a:lnTo>
                <a:close/>
              </a:path>
              <a:path w="609600" h="609600">
                <a:moveTo>
                  <a:pt x="424903" y="382269"/>
                </a:moveTo>
                <a:lnTo>
                  <a:pt x="409359" y="382269"/>
                </a:lnTo>
                <a:lnTo>
                  <a:pt x="439445" y="422909"/>
                </a:lnTo>
                <a:lnTo>
                  <a:pt x="444779" y="425449"/>
                </a:lnTo>
                <a:lnTo>
                  <a:pt x="460336" y="425449"/>
                </a:lnTo>
                <a:lnTo>
                  <a:pt x="468743" y="422909"/>
                </a:lnTo>
                <a:lnTo>
                  <a:pt x="474941" y="417829"/>
                </a:lnTo>
                <a:lnTo>
                  <a:pt x="477004" y="412749"/>
                </a:lnTo>
                <a:lnTo>
                  <a:pt x="447001" y="412749"/>
                </a:lnTo>
                <a:lnTo>
                  <a:pt x="424903" y="382269"/>
                </a:lnTo>
                <a:close/>
              </a:path>
              <a:path w="609600" h="609600">
                <a:moveTo>
                  <a:pt x="201803" y="382269"/>
                </a:moveTo>
                <a:lnTo>
                  <a:pt x="186258" y="382269"/>
                </a:lnTo>
                <a:lnTo>
                  <a:pt x="164160" y="412749"/>
                </a:lnTo>
                <a:lnTo>
                  <a:pt x="179238" y="412749"/>
                </a:lnTo>
                <a:lnTo>
                  <a:pt x="201803" y="382269"/>
                </a:lnTo>
                <a:close/>
              </a:path>
              <a:path w="609600" h="609600">
                <a:moveTo>
                  <a:pt x="470331" y="382269"/>
                </a:moveTo>
                <a:lnTo>
                  <a:pt x="457111" y="382269"/>
                </a:lnTo>
                <a:lnTo>
                  <a:pt x="466839" y="408939"/>
                </a:lnTo>
                <a:lnTo>
                  <a:pt x="464108" y="412749"/>
                </a:lnTo>
                <a:lnTo>
                  <a:pt x="477004" y="412749"/>
                </a:lnTo>
                <a:lnTo>
                  <a:pt x="478035" y="410209"/>
                </a:lnTo>
                <a:lnTo>
                  <a:pt x="477126" y="401319"/>
                </a:lnTo>
                <a:lnTo>
                  <a:pt x="470331" y="382269"/>
                </a:lnTo>
                <a:close/>
              </a:path>
              <a:path w="609600" h="609600">
                <a:moveTo>
                  <a:pt x="152145" y="252729"/>
                </a:moveTo>
                <a:lnTo>
                  <a:pt x="114998" y="252729"/>
                </a:lnTo>
                <a:lnTo>
                  <a:pt x="106846" y="253999"/>
                </a:lnTo>
                <a:lnTo>
                  <a:pt x="100180" y="257809"/>
                </a:lnTo>
                <a:lnTo>
                  <a:pt x="95681" y="265429"/>
                </a:lnTo>
                <a:lnTo>
                  <a:pt x="94030" y="273049"/>
                </a:lnTo>
                <a:lnTo>
                  <a:pt x="94030" y="339089"/>
                </a:lnTo>
                <a:lnTo>
                  <a:pt x="97468" y="355599"/>
                </a:lnTo>
                <a:lnTo>
                  <a:pt x="106838" y="369569"/>
                </a:lnTo>
                <a:lnTo>
                  <a:pt x="120723" y="379729"/>
                </a:lnTo>
                <a:lnTo>
                  <a:pt x="137706" y="382269"/>
                </a:lnTo>
                <a:lnTo>
                  <a:pt x="473456" y="382269"/>
                </a:lnTo>
                <a:lnTo>
                  <a:pt x="490436" y="379729"/>
                </a:lnTo>
                <a:lnTo>
                  <a:pt x="502581" y="370839"/>
                </a:lnTo>
                <a:lnTo>
                  <a:pt x="137706" y="370839"/>
                </a:lnTo>
                <a:lnTo>
                  <a:pt x="125542" y="368299"/>
                </a:lnTo>
                <a:lnTo>
                  <a:pt x="115598" y="360679"/>
                </a:lnTo>
                <a:lnTo>
                  <a:pt x="108888" y="350519"/>
                </a:lnTo>
                <a:lnTo>
                  <a:pt x="106426" y="339089"/>
                </a:lnTo>
                <a:lnTo>
                  <a:pt x="106426" y="267969"/>
                </a:lnTo>
                <a:lnTo>
                  <a:pt x="110274" y="264159"/>
                </a:lnTo>
                <a:lnTo>
                  <a:pt x="167843" y="264159"/>
                </a:lnTo>
                <a:lnTo>
                  <a:pt x="162179" y="256539"/>
                </a:lnTo>
                <a:lnTo>
                  <a:pt x="152145" y="252729"/>
                </a:lnTo>
                <a:close/>
              </a:path>
              <a:path w="609600" h="609600">
                <a:moveTo>
                  <a:pt x="514717" y="264159"/>
                </a:moveTo>
                <a:lnTo>
                  <a:pt x="500875" y="264159"/>
                </a:lnTo>
                <a:lnTo>
                  <a:pt x="504723" y="267969"/>
                </a:lnTo>
                <a:lnTo>
                  <a:pt x="504723" y="339089"/>
                </a:lnTo>
                <a:lnTo>
                  <a:pt x="502261" y="350519"/>
                </a:lnTo>
                <a:lnTo>
                  <a:pt x="495552" y="360679"/>
                </a:lnTo>
                <a:lnTo>
                  <a:pt x="485612" y="368299"/>
                </a:lnTo>
                <a:lnTo>
                  <a:pt x="473456" y="370839"/>
                </a:lnTo>
                <a:lnTo>
                  <a:pt x="502581" y="370839"/>
                </a:lnTo>
                <a:lnTo>
                  <a:pt x="504317" y="369569"/>
                </a:lnTo>
                <a:lnTo>
                  <a:pt x="513682" y="355599"/>
                </a:lnTo>
                <a:lnTo>
                  <a:pt x="517118" y="339089"/>
                </a:lnTo>
                <a:lnTo>
                  <a:pt x="517118" y="273049"/>
                </a:lnTo>
                <a:lnTo>
                  <a:pt x="515467" y="265429"/>
                </a:lnTo>
                <a:lnTo>
                  <a:pt x="514717" y="264159"/>
                </a:lnTo>
                <a:close/>
              </a:path>
              <a:path w="609600" h="609600">
                <a:moveTo>
                  <a:pt x="167843" y="264159"/>
                </a:moveTo>
                <a:lnTo>
                  <a:pt x="152196" y="264159"/>
                </a:lnTo>
                <a:lnTo>
                  <a:pt x="156044" y="267969"/>
                </a:lnTo>
                <a:lnTo>
                  <a:pt x="156044" y="331469"/>
                </a:lnTo>
                <a:lnTo>
                  <a:pt x="158813" y="334009"/>
                </a:lnTo>
                <a:lnTo>
                  <a:pt x="393306" y="334009"/>
                </a:lnTo>
                <a:lnTo>
                  <a:pt x="396074" y="331469"/>
                </a:lnTo>
                <a:lnTo>
                  <a:pt x="396074" y="323849"/>
                </a:lnTo>
                <a:lnTo>
                  <a:pt x="393306" y="321309"/>
                </a:lnTo>
                <a:lnTo>
                  <a:pt x="168440" y="321309"/>
                </a:lnTo>
                <a:lnTo>
                  <a:pt x="168440" y="284479"/>
                </a:lnTo>
                <a:lnTo>
                  <a:pt x="455104" y="284479"/>
                </a:lnTo>
                <a:lnTo>
                  <a:pt x="455104" y="283272"/>
                </a:lnTo>
                <a:lnTo>
                  <a:pt x="299326" y="283272"/>
                </a:lnTo>
                <a:lnTo>
                  <a:pt x="293019" y="278129"/>
                </a:lnTo>
                <a:lnTo>
                  <a:pt x="286315" y="274319"/>
                </a:lnTo>
                <a:lnTo>
                  <a:pt x="271627" y="271779"/>
                </a:lnTo>
                <a:lnTo>
                  <a:pt x="168389" y="271779"/>
                </a:lnTo>
                <a:lnTo>
                  <a:pt x="168207" y="269239"/>
                </a:lnTo>
                <a:lnTo>
                  <a:pt x="168116" y="267969"/>
                </a:lnTo>
                <a:lnTo>
                  <a:pt x="168025" y="266699"/>
                </a:lnTo>
                <a:lnTo>
                  <a:pt x="167934" y="265429"/>
                </a:lnTo>
                <a:lnTo>
                  <a:pt x="167843" y="264159"/>
                </a:lnTo>
                <a:close/>
              </a:path>
              <a:path w="609600" h="609600">
                <a:moveTo>
                  <a:pt x="455104" y="284479"/>
                </a:moveTo>
                <a:lnTo>
                  <a:pt x="442709" y="284479"/>
                </a:lnTo>
                <a:lnTo>
                  <a:pt x="442709" y="321309"/>
                </a:lnTo>
                <a:lnTo>
                  <a:pt x="411251" y="321309"/>
                </a:lnTo>
                <a:lnTo>
                  <a:pt x="408470" y="323849"/>
                </a:lnTo>
                <a:lnTo>
                  <a:pt x="408470" y="331469"/>
                </a:lnTo>
                <a:lnTo>
                  <a:pt x="411251" y="334009"/>
                </a:lnTo>
                <a:lnTo>
                  <a:pt x="452335" y="334009"/>
                </a:lnTo>
                <a:lnTo>
                  <a:pt x="455104" y="331469"/>
                </a:lnTo>
                <a:lnTo>
                  <a:pt x="455104" y="284479"/>
                </a:lnTo>
                <a:close/>
              </a:path>
              <a:path w="609600" h="609600">
                <a:moveTo>
                  <a:pt x="339521" y="284479"/>
                </a:moveTo>
                <a:lnTo>
                  <a:pt x="271627" y="284479"/>
                </a:lnTo>
                <a:lnTo>
                  <a:pt x="282419" y="287019"/>
                </a:lnTo>
                <a:lnTo>
                  <a:pt x="291241" y="292099"/>
                </a:lnTo>
                <a:lnTo>
                  <a:pt x="297193" y="300989"/>
                </a:lnTo>
                <a:lnTo>
                  <a:pt x="299377" y="312419"/>
                </a:lnTo>
                <a:lnTo>
                  <a:pt x="299377" y="321309"/>
                </a:lnTo>
                <a:lnTo>
                  <a:pt x="311772" y="321309"/>
                </a:lnTo>
                <a:lnTo>
                  <a:pt x="311772" y="312419"/>
                </a:lnTo>
                <a:lnTo>
                  <a:pt x="313956" y="300989"/>
                </a:lnTo>
                <a:lnTo>
                  <a:pt x="319908" y="292099"/>
                </a:lnTo>
                <a:lnTo>
                  <a:pt x="328729" y="287019"/>
                </a:lnTo>
                <a:lnTo>
                  <a:pt x="339521" y="284479"/>
                </a:lnTo>
                <a:close/>
              </a:path>
              <a:path w="609600" h="609600">
                <a:moveTo>
                  <a:pt x="278282" y="186689"/>
                </a:moveTo>
                <a:lnTo>
                  <a:pt x="198602" y="186689"/>
                </a:lnTo>
                <a:lnTo>
                  <a:pt x="195821" y="189229"/>
                </a:lnTo>
                <a:lnTo>
                  <a:pt x="195821" y="196849"/>
                </a:lnTo>
                <a:lnTo>
                  <a:pt x="198602" y="199389"/>
                </a:lnTo>
                <a:lnTo>
                  <a:pt x="278282" y="199389"/>
                </a:lnTo>
                <a:lnTo>
                  <a:pt x="286486" y="200659"/>
                </a:lnTo>
                <a:lnTo>
                  <a:pt x="293192" y="205739"/>
                </a:lnTo>
                <a:lnTo>
                  <a:pt x="297716" y="212089"/>
                </a:lnTo>
                <a:lnTo>
                  <a:pt x="299377" y="220979"/>
                </a:lnTo>
                <a:lnTo>
                  <a:pt x="299326" y="283272"/>
                </a:lnTo>
                <a:lnTo>
                  <a:pt x="311772" y="283272"/>
                </a:lnTo>
                <a:lnTo>
                  <a:pt x="311772" y="220979"/>
                </a:lnTo>
                <a:lnTo>
                  <a:pt x="313432" y="212089"/>
                </a:lnTo>
                <a:lnTo>
                  <a:pt x="317957" y="205739"/>
                </a:lnTo>
                <a:lnTo>
                  <a:pt x="324663" y="200659"/>
                </a:lnTo>
                <a:lnTo>
                  <a:pt x="305574" y="200659"/>
                </a:lnTo>
                <a:lnTo>
                  <a:pt x="300331" y="195579"/>
                </a:lnTo>
                <a:lnTo>
                  <a:pt x="293871" y="190499"/>
                </a:lnTo>
                <a:lnTo>
                  <a:pt x="286440" y="187959"/>
                </a:lnTo>
                <a:lnTo>
                  <a:pt x="278282" y="186689"/>
                </a:lnTo>
                <a:close/>
              </a:path>
              <a:path w="609600" h="609600">
                <a:moveTo>
                  <a:pt x="496150" y="252729"/>
                </a:moveTo>
                <a:lnTo>
                  <a:pt x="455434" y="252729"/>
                </a:lnTo>
                <a:lnTo>
                  <a:pt x="447535" y="257809"/>
                </a:lnTo>
                <a:lnTo>
                  <a:pt x="443445" y="266699"/>
                </a:lnTo>
                <a:lnTo>
                  <a:pt x="442912" y="269239"/>
                </a:lnTo>
                <a:lnTo>
                  <a:pt x="442760" y="271779"/>
                </a:lnTo>
                <a:lnTo>
                  <a:pt x="339521" y="271779"/>
                </a:lnTo>
                <a:lnTo>
                  <a:pt x="324589" y="274319"/>
                </a:lnTo>
                <a:lnTo>
                  <a:pt x="317786" y="278129"/>
                </a:lnTo>
                <a:lnTo>
                  <a:pt x="311698" y="283272"/>
                </a:lnTo>
                <a:lnTo>
                  <a:pt x="455104" y="283272"/>
                </a:lnTo>
                <a:lnTo>
                  <a:pt x="455104" y="267969"/>
                </a:lnTo>
                <a:lnTo>
                  <a:pt x="458952" y="264159"/>
                </a:lnTo>
                <a:lnTo>
                  <a:pt x="514717" y="264159"/>
                </a:lnTo>
                <a:lnTo>
                  <a:pt x="510968" y="257809"/>
                </a:lnTo>
                <a:lnTo>
                  <a:pt x="504302" y="253999"/>
                </a:lnTo>
                <a:lnTo>
                  <a:pt x="496150" y="252729"/>
                </a:lnTo>
                <a:close/>
              </a:path>
              <a:path w="609600" h="609600">
                <a:moveTo>
                  <a:pt x="180657" y="186689"/>
                </a:moveTo>
                <a:lnTo>
                  <a:pt x="156895" y="186689"/>
                </a:lnTo>
                <a:lnTo>
                  <a:pt x="143872" y="189229"/>
                </a:lnTo>
                <a:lnTo>
                  <a:pt x="133226" y="196849"/>
                </a:lnTo>
                <a:lnTo>
                  <a:pt x="126041" y="207009"/>
                </a:lnTo>
                <a:lnTo>
                  <a:pt x="123405" y="220979"/>
                </a:lnTo>
                <a:lnTo>
                  <a:pt x="123405" y="252729"/>
                </a:lnTo>
                <a:lnTo>
                  <a:pt x="135801" y="252729"/>
                </a:lnTo>
                <a:lnTo>
                  <a:pt x="135801" y="220979"/>
                </a:lnTo>
                <a:lnTo>
                  <a:pt x="137461" y="212089"/>
                </a:lnTo>
                <a:lnTo>
                  <a:pt x="141986" y="205739"/>
                </a:lnTo>
                <a:lnTo>
                  <a:pt x="148691" y="200659"/>
                </a:lnTo>
                <a:lnTo>
                  <a:pt x="156895" y="199389"/>
                </a:lnTo>
                <a:lnTo>
                  <a:pt x="180657" y="199389"/>
                </a:lnTo>
                <a:lnTo>
                  <a:pt x="183426" y="196849"/>
                </a:lnTo>
                <a:lnTo>
                  <a:pt x="183426" y="189229"/>
                </a:lnTo>
                <a:lnTo>
                  <a:pt x="180657" y="186689"/>
                </a:lnTo>
                <a:close/>
              </a:path>
              <a:path w="609600" h="609600">
                <a:moveTo>
                  <a:pt x="479719" y="199389"/>
                </a:moveTo>
                <a:lnTo>
                  <a:pt x="454253" y="199389"/>
                </a:lnTo>
                <a:lnTo>
                  <a:pt x="462457" y="200659"/>
                </a:lnTo>
                <a:lnTo>
                  <a:pt x="469163" y="205739"/>
                </a:lnTo>
                <a:lnTo>
                  <a:pt x="473688" y="212089"/>
                </a:lnTo>
                <a:lnTo>
                  <a:pt x="475348" y="220979"/>
                </a:lnTo>
                <a:lnTo>
                  <a:pt x="475348" y="252729"/>
                </a:lnTo>
                <a:lnTo>
                  <a:pt x="487743" y="252729"/>
                </a:lnTo>
                <a:lnTo>
                  <a:pt x="487743" y="220979"/>
                </a:lnTo>
                <a:lnTo>
                  <a:pt x="485107" y="207009"/>
                </a:lnTo>
                <a:lnTo>
                  <a:pt x="479719" y="199389"/>
                </a:lnTo>
                <a:close/>
              </a:path>
              <a:path w="609600" h="609600">
                <a:moveTo>
                  <a:pt x="454253" y="186689"/>
                </a:moveTo>
                <a:lnTo>
                  <a:pt x="332867" y="186689"/>
                </a:lnTo>
                <a:lnTo>
                  <a:pt x="324711" y="187959"/>
                </a:lnTo>
                <a:lnTo>
                  <a:pt x="317282" y="190499"/>
                </a:lnTo>
                <a:lnTo>
                  <a:pt x="310823" y="195579"/>
                </a:lnTo>
                <a:lnTo>
                  <a:pt x="305574" y="200659"/>
                </a:lnTo>
                <a:lnTo>
                  <a:pt x="324663" y="200659"/>
                </a:lnTo>
                <a:lnTo>
                  <a:pt x="332867" y="199389"/>
                </a:lnTo>
                <a:lnTo>
                  <a:pt x="479719" y="199389"/>
                </a:lnTo>
                <a:lnTo>
                  <a:pt x="477923" y="196849"/>
                </a:lnTo>
                <a:lnTo>
                  <a:pt x="467276" y="189229"/>
                </a:lnTo>
                <a:lnTo>
                  <a:pt x="454253" y="186689"/>
                </a:lnTo>
                <a:close/>
              </a:path>
            </a:pathLst>
          </a:custGeom>
          <a:solidFill>
            <a:srgbClr val="C5DE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bg object 20">
            <a:extLst>
              <a:ext uri="{FF2B5EF4-FFF2-40B4-BE49-F238E27FC236}">
                <a16:creationId xmlns:a16="http://schemas.microsoft.com/office/drawing/2014/main" id="{3FF52E63-8578-EB01-370F-DAA32A63DC23}"/>
              </a:ext>
            </a:extLst>
          </p:cNvPr>
          <p:cNvSpPr/>
          <p:nvPr userDrawn="1"/>
        </p:nvSpPr>
        <p:spPr>
          <a:xfrm>
            <a:off x="693634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1904" y="261619"/>
                </a:lnTo>
                <a:lnTo>
                  <a:pt x="22009" y="26034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454812" y="237489"/>
                </a:moveTo>
                <a:lnTo>
                  <a:pt x="156337" y="237489"/>
                </a:lnTo>
                <a:lnTo>
                  <a:pt x="127749" y="402589"/>
                </a:lnTo>
                <a:lnTo>
                  <a:pt x="126539" y="410209"/>
                </a:lnTo>
                <a:lnTo>
                  <a:pt x="125807" y="419099"/>
                </a:lnTo>
                <a:lnTo>
                  <a:pt x="125780" y="435609"/>
                </a:lnTo>
                <a:lnTo>
                  <a:pt x="127747" y="453389"/>
                </a:lnTo>
                <a:lnTo>
                  <a:pt x="131252" y="466089"/>
                </a:lnTo>
                <a:lnTo>
                  <a:pt x="136423" y="473709"/>
                </a:lnTo>
                <a:lnTo>
                  <a:pt x="143383" y="476249"/>
                </a:lnTo>
                <a:lnTo>
                  <a:pt x="467779" y="476249"/>
                </a:lnTo>
                <a:lnTo>
                  <a:pt x="474733" y="473709"/>
                </a:lnTo>
                <a:lnTo>
                  <a:pt x="479904" y="466089"/>
                </a:lnTo>
                <a:lnTo>
                  <a:pt x="480255" y="464819"/>
                </a:lnTo>
                <a:lnTo>
                  <a:pt x="145694" y="464819"/>
                </a:lnTo>
                <a:lnTo>
                  <a:pt x="154311" y="452119"/>
                </a:lnTo>
                <a:lnTo>
                  <a:pt x="139750" y="452119"/>
                </a:lnTo>
                <a:lnTo>
                  <a:pt x="138950" y="448309"/>
                </a:lnTo>
                <a:lnTo>
                  <a:pt x="138226" y="441959"/>
                </a:lnTo>
                <a:lnTo>
                  <a:pt x="137922" y="436879"/>
                </a:lnTo>
                <a:lnTo>
                  <a:pt x="137845" y="435609"/>
                </a:lnTo>
                <a:lnTo>
                  <a:pt x="137769" y="434339"/>
                </a:lnTo>
                <a:lnTo>
                  <a:pt x="166471" y="250189"/>
                </a:lnTo>
                <a:lnTo>
                  <a:pt x="457011" y="250189"/>
                </a:lnTo>
                <a:lnTo>
                  <a:pt x="454812" y="237489"/>
                </a:lnTo>
                <a:close/>
              </a:path>
              <a:path w="609600" h="609600">
                <a:moveTo>
                  <a:pt x="425742" y="250189"/>
                </a:moveTo>
                <a:lnTo>
                  <a:pt x="413727" y="250189"/>
                </a:lnTo>
                <a:lnTo>
                  <a:pt x="418158" y="323849"/>
                </a:lnTo>
                <a:lnTo>
                  <a:pt x="418234" y="325119"/>
                </a:lnTo>
                <a:lnTo>
                  <a:pt x="428585" y="383539"/>
                </a:lnTo>
                <a:lnTo>
                  <a:pt x="441855" y="424179"/>
                </a:lnTo>
                <a:lnTo>
                  <a:pt x="455120" y="449579"/>
                </a:lnTo>
                <a:lnTo>
                  <a:pt x="465455" y="464819"/>
                </a:lnTo>
                <a:lnTo>
                  <a:pt x="480255" y="464819"/>
                </a:lnTo>
                <a:lnTo>
                  <a:pt x="483413" y="453389"/>
                </a:lnTo>
                <a:lnTo>
                  <a:pt x="483553" y="452119"/>
                </a:lnTo>
                <a:lnTo>
                  <a:pt x="471373" y="452119"/>
                </a:lnTo>
                <a:lnTo>
                  <a:pt x="458624" y="431799"/>
                </a:lnTo>
                <a:lnTo>
                  <a:pt x="443795" y="392429"/>
                </a:lnTo>
                <a:lnTo>
                  <a:pt x="431346" y="334009"/>
                </a:lnTo>
                <a:lnTo>
                  <a:pt x="425742" y="250189"/>
                </a:lnTo>
                <a:close/>
              </a:path>
              <a:path w="609600" h="609600">
                <a:moveTo>
                  <a:pt x="197421" y="250189"/>
                </a:moveTo>
                <a:lnTo>
                  <a:pt x="185407" y="250189"/>
                </a:lnTo>
                <a:lnTo>
                  <a:pt x="179800" y="332739"/>
                </a:lnTo>
                <a:lnTo>
                  <a:pt x="167346" y="392429"/>
                </a:lnTo>
                <a:lnTo>
                  <a:pt x="152508" y="430529"/>
                </a:lnTo>
                <a:lnTo>
                  <a:pt x="139750" y="452119"/>
                </a:lnTo>
                <a:lnTo>
                  <a:pt x="154311" y="452119"/>
                </a:lnTo>
                <a:lnTo>
                  <a:pt x="156034" y="449579"/>
                </a:lnTo>
                <a:lnTo>
                  <a:pt x="169302" y="424179"/>
                </a:lnTo>
                <a:lnTo>
                  <a:pt x="182573" y="383539"/>
                </a:lnTo>
                <a:lnTo>
                  <a:pt x="192920" y="325119"/>
                </a:lnTo>
                <a:lnTo>
                  <a:pt x="197421" y="250189"/>
                </a:lnTo>
                <a:close/>
              </a:path>
              <a:path w="609600" h="609600">
                <a:moveTo>
                  <a:pt x="457011" y="250189"/>
                </a:moveTo>
                <a:lnTo>
                  <a:pt x="444690" y="250189"/>
                </a:lnTo>
                <a:lnTo>
                  <a:pt x="471563" y="403859"/>
                </a:lnTo>
                <a:lnTo>
                  <a:pt x="472677" y="411479"/>
                </a:lnTo>
                <a:lnTo>
                  <a:pt x="473352" y="419099"/>
                </a:lnTo>
                <a:lnTo>
                  <a:pt x="473509" y="424179"/>
                </a:lnTo>
                <a:lnTo>
                  <a:pt x="473483" y="430529"/>
                </a:lnTo>
                <a:lnTo>
                  <a:pt x="473379" y="434339"/>
                </a:lnTo>
                <a:lnTo>
                  <a:pt x="472922" y="441959"/>
                </a:lnTo>
                <a:lnTo>
                  <a:pt x="472186" y="448309"/>
                </a:lnTo>
                <a:lnTo>
                  <a:pt x="471373" y="452119"/>
                </a:lnTo>
                <a:lnTo>
                  <a:pt x="483553" y="452119"/>
                </a:lnTo>
                <a:lnTo>
                  <a:pt x="485381" y="435609"/>
                </a:lnTo>
                <a:lnTo>
                  <a:pt x="485478" y="431799"/>
                </a:lnTo>
                <a:lnTo>
                  <a:pt x="485522" y="424179"/>
                </a:lnTo>
                <a:lnTo>
                  <a:pt x="485352" y="419099"/>
                </a:lnTo>
                <a:lnTo>
                  <a:pt x="484722" y="411479"/>
                </a:lnTo>
                <a:lnTo>
                  <a:pt x="484616" y="410209"/>
                </a:lnTo>
                <a:lnTo>
                  <a:pt x="483400" y="402589"/>
                </a:lnTo>
                <a:lnTo>
                  <a:pt x="457011" y="250189"/>
                </a:lnTo>
                <a:close/>
              </a:path>
              <a:path w="609600" h="609600">
                <a:moveTo>
                  <a:pt x="257517" y="273049"/>
                </a:moveTo>
                <a:lnTo>
                  <a:pt x="245503" y="273049"/>
                </a:lnTo>
                <a:lnTo>
                  <a:pt x="245503" y="298449"/>
                </a:lnTo>
                <a:lnTo>
                  <a:pt x="235973" y="300989"/>
                </a:lnTo>
                <a:lnTo>
                  <a:pt x="228355" y="308609"/>
                </a:lnTo>
                <a:lnTo>
                  <a:pt x="223304" y="316229"/>
                </a:lnTo>
                <a:lnTo>
                  <a:pt x="221475" y="327659"/>
                </a:lnTo>
                <a:lnTo>
                  <a:pt x="223839" y="339089"/>
                </a:lnTo>
                <a:lnTo>
                  <a:pt x="230282" y="347979"/>
                </a:lnTo>
                <a:lnTo>
                  <a:pt x="239831" y="354329"/>
                </a:lnTo>
                <a:lnTo>
                  <a:pt x="251510" y="356869"/>
                </a:lnTo>
                <a:lnTo>
                  <a:pt x="263190" y="354329"/>
                </a:lnTo>
                <a:lnTo>
                  <a:pt x="272738" y="347979"/>
                </a:lnTo>
                <a:lnTo>
                  <a:pt x="274579" y="345439"/>
                </a:lnTo>
                <a:lnTo>
                  <a:pt x="241579" y="345439"/>
                </a:lnTo>
                <a:lnTo>
                  <a:pt x="233489" y="336549"/>
                </a:lnTo>
                <a:lnTo>
                  <a:pt x="233489" y="317499"/>
                </a:lnTo>
                <a:lnTo>
                  <a:pt x="241579" y="308609"/>
                </a:lnTo>
                <a:lnTo>
                  <a:pt x="274666" y="308609"/>
                </a:lnTo>
                <a:lnTo>
                  <a:pt x="267048" y="300989"/>
                </a:lnTo>
                <a:lnTo>
                  <a:pt x="257517" y="298449"/>
                </a:lnTo>
                <a:lnTo>
                  <a:pt x="257517" y="273049"/>
                </a:lnTo>
                <a:close/>
              </a:path>
              <a:path w="609600" h="609600">
                <a:moveTo>
                  <a:pt x="274666" y="308609"/>
                </a:moveTo>
                <a:lnTo>
                  <a:pt x="261442" y="308609"/>
                </a:lnTo>
                <a:lnTo>
                  <a:pt x="269532" y="317499"/>
                </a:lnTo>
                <a:lnTo>
                  <a:pt x="269532" y="336549"/>
                </a:lnTo>
                <a:lnTo>
                  <a:pt x="261442" y="345439"/>
                </a:lnTo>
                <a:lnTo>
                  <a:pt x="274579" y="345439"/>
                </a:lnTo>
                <a:lnTo>
                  <a:pt x="279182" y="339089"/>
                </a:lnTo>
                <a:lnTo>
                  <a:pt x="281546" y="327659"/>
                </a:lnTo>
                <a:lnTo>
                  <a:pt x="279717" y="316229"/>
                </a:lnTo>
                <a:lnTo>
                  <a:pt x="274666" y="308609"/>
                </a:lnTo>
                <a:close/>
              </a:path>
              <a:path w="609600" h="609600">
                <a:moveTo>
                  <a:pt x="260845" y="321309"/>
                </a:moveTo>
                <a:lnTo>
                  <a:pt x="242176" y="321309"/>
                </a:lnTo>
                <a:lnTo>
                  <a:pt x="239496" y="323849"/>
                </a:lnTo>
                <a:lnTo>
                  <a:pt x="239496" y="330199"/>
                </a:lnTo>
                <a:lnTo>
                  <a:pt x="242176" y="332739"/>
                </a:lnTo>
                <a:lnTo>
                  <a:pt x="260845" y="332739"/>
                </a:lnTo>
                <a:lnTo>
                  <a:pt x="263525" y="330199"/>
                </a:lnTo>
                <a:lnTo>
                  <a:pt x="263525" y="323849"/>
                </a:lnTo>
                <a:lnTo>
                  <a:pt x="260845" y="321309"/>
                </a:lnTo>
                <a:close/>
              </a:path>
              <a:path w="609600" h="609600">
                <a:moveTo>
                  <a:pt x="239496" y="250189"/>
                </a:moveTo>
                <a:lnTo>
                  <a:pt x="227482" y="250189"/>
                </a:lnTo>
                <a:lnTo>
                  <a:pt x="227482" y="267969"/>
                </a:lnTo>
                <a:lnTo>
                  <a:pt x="233375" y="273049"/>
                </a:lnTo>
                <a:lnTo>
                  <a:pt x="269646" y="273049"/>
                </a:lnTo>
                <a:lnTo>
                  <a:pt x="275539" y="267969"/>
                </a:lnTo>
                <a:lnTo>
                  <a:pt x="275539" y="261619"/>
                </a:lnTo>
                <a:lnTo>
                  <a:pt x="239496" y="261619"/>
                </a:lnTo>
                <a:lnTo>
                  <a:pt x="239496" y="250189"/>
                </a:lnTo>
                <a:close/>
              </a:path>
              <a:path w="609600" h="609600">
                <a:moveTo>
                  <a:pt x="275539" y="250189"/>
                </a:moveTo>
                <a:lnTo>
                  <a:pt x="263525" y="250189"/>
                </a:lnTo>
                <a:lnTo>
                  <a:pt x="263525" y="261619"/>
                </a:lnTo>
                <a:lnTo>
                  <a:pt x="275539" y="261619"/>
                </a:lnTo>
                <a:lnTo>
                  <a:pt x="275539" y="250189"/>
                </a:lnTo>
                <a:close/>
              </a:path>
              <a:path w="609600" h="609600">
                <a:moveTo>
                  <a:pt x="311581" y="135889"/>
                </a:moveTo>
                <a:lnTo>
                  <a:pt x="270165" y="146049"/>
                </a:lnTo>
                <a:lnTo>
                  <a:pt x="240493" y="171449"/>
                </a:lnTo>
                <a:lnTo>
                  <a:pt x="221270" y="204469"/>
                </a:lnTo>
                <a:lnTo>
                  <a:pt x="211201" y="237489"/>
                </a:lnTo>
                <a:lnTo>
                  <a:pt x="223456" y="237489"/>
                </a:lnTo>
                <a:lnTo>
                  <a:pt x="232805" y="208279"/>
                </a:lnTo>
                <a:lnTo>
                  <a:pt x="249921" y="179069"/>
                </a:lnTo>
                <a:lnTo>
                  <a:pt x="275836" y="157479"/>
                </a:lnTo>
                <a:lnTo>
                  <a:pt x="311581" y="148589"/>
                </a:lnTo>
                <a:lnTo>
                  <a:pt x="355965" y="148589"/>
                </a:lnTo>
                <a:lnTo>
                  <a:pt x="352998" y="146049"/>
                </a:lnTo>
                <a:lnTo>
                  <a:pt x="311581" y="135889"/>
                </a:lnTo>
                <a:close/>
              </a:path>
              <a:path w="609600" h="609600">
                <a:moveTo>
                  <a:pt x="311581" y="160019"/>
                </a:moveTo>
                <a:lnTo>
                  <a:pt x="275201" y="171449"/>
                </a:lnTo>
                <a:lnTo>
                  <a:pt x="248145" y="204469"/>
                </a:lnTo>
                <a:lnTo>
                  <a:pt x="235953" y="237489"/>
                </a:lnTo>
                <a:lnTo>
                  <a:pt x="248323" y="237489"/>
                </a:lnTo>
                <a:lnTo>
                  <a:pt x="250155" y="231139"/>
                </a:lnTo>
                <a:lnTo>
                  <a:pt x="252488" y="224789"/>
                </a:lnTo>
                <a:lnTo>
                  <a:pt x="281574" y="181609"/>
                </a:lnTo>
                <a:lnTo>
                  <a:pt x="311581" y="171449"/>
                </a:lnTo>
                <a:lnTo>
                  <a:pt x="347964" y="171449"/>
                </a:lnTo>
                <a:lnTo>
                  <a:pt x="330911" y="162559"/>
                </a:lnTo>
                <a:lnTo>
                  <a:pt x="311581" y="160019"/>
                </a:lnTo>
                <a:close/>
              </a:path>
              <a:path w="609600" h="609600">
                <a:moveTo>
                  <a:pt x="347964" y="171449"/>
                </a:moveTo>
                <a:lnTo>
                  <a:pt x="311581" y="171449"/>
                </a:lnTo>
                <a:lnTo>
                  <a:pt x="327478" y="173989"/>
                </a:lnTo>
                <a:lnTo>
                  <a:pt x="341593" y="181609"/>
                </a:lnTo>
                <a:lnTo>
                  <a:pt x="367789" y="217169"/>
                </a:lnTo>
                <a:lnTo>
                  <a:pt x="374840" y="237489"/>
                </a:lnTo>
                <a:lnTo>
                  <a:pt x="387223" y="237489"/>
                </a:lnTo>
                <a:lnTo>
                  <a:pt x="362688" y="185419"/>
                </a:lnTo>
                <a:lnTo>
                  <a:pt x="347964" y="171449"/>
                </a:lnTo>
                <a:close/>
              </a:path>
              <a:path w="609600" h="609600">
                <a:moveTo>
                  <a:pt x="355965" y="148589"/>
                </a:moveTo>
                <a:lnTo>
                  <a:pt x="311581" y="148589"/>
                </a:lnTo>
                <a:lnTo>
                  <a:pt x="347327" y="157479"/>
                </a:lnTo>
                <a:lnTo>
                  <a:pt x="373243" y="179069"/>
                </a:lnTo>
                <a:lnTo>
                  <a:pt x="390363" y="208279"/>
                </a:lnTo>
                <a:lnTo>
                  <a:pt x="399719" y="237489"/>
                </a:lnTo>
                <a:lnTo>
                  <a:pt x="411975" y="237489"/>
                </a:lnTo>
                <a:lnTo>
                  <a:pt x="401898" y="204469"/>
                </a:lnTo>
                <a:lnTo>
                  <a:pt x="382671" y="171449"/>
                </a:lnTo>
                <a:lnTo>
                  <a:pt x="355965" y="148589"/>
                </a:lnTo>
                <a:close/>
              </a:path>
            </a:pathLst>
          </a:custGeom>
          <a:solidFill>
            <a:srgbClr val="9FCC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bg object 21">
            <a:extLst>
              <a:ext uri="{FF2B5EF4-FFF2-40B4-BE49-F238E27FC236}">
                <a16:creationId xmlns:a16="http://schemas.microsoft.com/office/drawing/2014/main" id="{B3D457BE-AC3D-19F0-5367-F7980A5554D4}"/>
              </a:ext>
            </a:extLst>
          </p:cNvPr>
          <p:cNvSpPr/>
          <p:nvPr userDrawn="1"/>
        </p:nvSpPr>
        <p:spPr>
          <a:xfrm>
            <a:off x="7691839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340017" y="90169"/>
                </a:moveTo>
                <a:lnTo>
                  <a:pt x="271132" y="90169"/>
                </a:lnTo>
                <a:lnTo>
                  <a:pt x="262522" y="91439"/>
                </a:lnTo>
                <a:lnTo>
                  <a:pt x="254720" y="95249"/>
                </a:lnTo>
                <a:lnTo>
                  <a:pt x="248190" y="100329"/>
                </a:lnTo>
                <a:lnTo>
                  <a:pt x="232540" y="124459"/>
                </a:lnTo>
                <a:lnTo>
                  <a:pt x="217316" y="138429"/>
                </a:lnTo>
                <a:lnTo>
                  <a:pt x="198243" y="146049"/>
                </a:lnTo>
                <a:lnTo>
                  <a:pt x="175844" y="148589"/>
                </a:lnTo>
                <a:lnTo>
                  <a:pt x="169978" y="148589"/>
                </a:lnTo>
                <a:lnTo>
                  <a:pt x="163572" y="149859"/>
                </a:lnTo>
                <a:lnTo>
                  <a:pt x="130809" y="184149"/>
                </a:lnTo>
                <a:lnTo>
                  <a:pt x="125572" y="198119"/>
                </a:lnTo>
                <a:lnTo>
                  <a:pt x="126404" y="205739"/>
                </a:lnTo>
                <a:lnTo>
                  <a:pt x="129565" y="213359"/>
                </a:lnTo>
                <a:lnTo>
                  <a:pt x="145859" y="238759"/>
                </a:lnTo>
                <a:lnTo>
                  <a:pt x="154017" y="253999"/>
                </a:lnTo>
                <a:lnTo>
                  <a:pt x="160024" y="269239"/>
                </a:lnTo>
                <a:lnTo>
                  <a:pt x="163809" y="285749"/>
                </a:lnTo>
                <a:lnTo>
                  <a:pt x="165303" y="302259"/>
                </a:lnTo>
                <a:lnTo>
                  <a:pt x="164817" y="312419"/>
                </a:lnTo>
                <a:lnTo>
                  <a:pt x="164696" y="314959"/>
                </a:lnTo>
                <a:lnTo>
                  <a:pt x="164574" y="317499"/>
                </a:lnTo>
                <a:lnTo>
                  <a:pt x="164453" y="320039"/>
                </a:lnTo>
                <a:lnTo>
                  <a:pt x="161296" y="336549"/>
                </a:lnTo>
                <a:lnTo>
                  <a:pt x="155891" y="351789"/>
                </a:lnTo>
                <a:lnTo>
                  <a:pt x="148297" y="367029"/>
                </a:lnTo>
                <a:lnTo>
                  <a:pt x="129501" y="398779"/>
                </a:lnTo>
                <a:lnTo>
                  <a:pt x="126380" y="406399"/>
                </a:lnTo>
                <a:lnTo>
                  <a:pt x="155562" y="459739"/>
                </a:lnTo>
                <a:lnTo>
                  <a:pt x="162356" y="463549"/>
                </a:lnTo>
                <a:lnTo>
                  <a:pt x="196989" y="463549"/>
                </a:lnTo>
                <a:lnTo>
                  <a:pt x="213574" y="466089"/>
                </a:lnTo>
                <a:lnTo>
                  <a:pt x="228138" y="472439"/>
                </a:lnTo>
                <a:lnTo>
                  <a:pt x="241104" y="481329"/>
                </a:lnTo>
                <a:lnTo>
                  <a:pt x="252895" y="492759"/>
                </a:lnTo>
                <a:lnTo>
                  <a:pt x="261076" y="502919"/>
                </a:lnTo>
                <a:lnTo>
                  <a:pt x="272186" y="511809"/>
                </a:lnTo>
                <a:lnTo>
                  <a:pt x="286820" y="519429"/>
                </a:lnTo>
                <a:lnTo>
                  <a:pt x="305574" y="521969"/>
                </a:lnTo>
                <a:lnTo>
                  <a:pt x="324315" y="519429"/>
                </a:lnTo>
                <a:lnTo>
                  <a:pt x="338931" y="511809"/>
                </a:lnTo>
                <a:lnTo>
                  <a:pt x="342100" y="509269"/>
                </a:lnTo>
                <a:lnTo>
                  <a:pt x="305574" y="509269"/>
                </a:lnTo>
                <a:lnTo>
                  <a:pt x="290599" y="506729"/>
                </a:lnTo>
                <a:lnTo>
                  <a:pt x="278818" y="501649"/>
                </a:lnTo>
                <a:lnTo>
                  <a:pt x="269577" y="492759"/>
                </a:lnTo>
                <a:lnTo>
                  <a:pt x="262216" y="485139"/>
                </a:lnTo>
                <a:lnTo>
                  <a:pt x="248539" y="471169"/>
                </a:lnTo>
                <a:lnTo>
                  <a:pt x="233392" y="461009"/>
                </a:lnTo>
                <a:lnTo>
                  <a:pt x="216395" y="453389"/>
                </a:lnTo>
                <a:lnTo>
                  <a:pt x="197167" y="450849"/>
                </a:lnTo>
                <a:lnTo>
                  <a:pt x="166255" y="450849"/>
                </a:lnTo>
                <a:lnTo>
                  <a:pt x="162940" y="449579"/>
                </a:lnTo>
                <a:lnTo>
                  <a:pt x="160705" y="445769"/>
                </a:lnTo>
                <a:lnTo>
                  <a:pt x="137312" y="416559"/>
                </a:lnTo>
                <a:lnTo>
                  <a:pt x="137215" y="414019"/>
                </a:lnTo>
                <a:lnTo>
                  <a:pt x="137119" y="411479"/>
                </a:lnTo>
                <a:lnTo>
                  <a:pt x="137071" y="410209"/>
                </a:lnTo>
                <a:lnTo>
                  <a:pt x="139890" y="406399"/>
                </a:lnTo>
                <a:lnTo>
                  <a:pt x="158876" y="373379"/>
                </a:lnTo>
                <a:lnTo>
                  <a:pt x="167271" y="356869"/>
                </a:lnTo>
                <a:lnTo>
                  <a:pt x="173247" y="339089"/>
                </a:lnTo>
                <a:lnTo>
                  <a:pt x="176736" y="321309"/>
                </a:lnTo>
                <a:lnTo>
                  <a:pt x="177548" y="304799"/>
                </a:lnTo>
                <a:lnTo>
                  <a:pt x="177673" y="302259"/>
                </a:lnTo>
                <a:lnTo>
                  <a:pt x="165201" y="247649"/>
                </a:lnTo>
                <a:lnTo>
                  <a:pt x="137071" y="201929"/>
                </a:lnTo>
                <a:lnTo>
                  <a:pt x="137191" y="199389"/>
                </a:lnTo>
                <a:lnTo>
                  <a:pt x="137312" y="196849"/>
                </a:lnTo>
                <a:lnTo>
                  <a:pt x="164325" y="161289"/>
                </a:lnTo>
                <a:lnTo>
                  <a:pt x="188702" y="161289"/>
                </a:lnTo>
                <a:lnTo>
                  <a:pt x="201315" y="158749"/>
                </a:lnTo>
                <a:lnTo>
                  <a:pt x="242198" y="133349"/>
                </a:lnTo>
                <a:lnTo>
                  <a:pt x="257594" y="106679"/>
                </a:lnTo>
                <a:lnTo>
                  <a:pt x="264083" y="102869"/>
                </a:lnTo>
                <a:lnTo>
                  <a:pt x="364600" y="102869"/>
                </a:lnTo>
                <a:lnTo>
                  <a:pt x="362961" y="100329"/>
                </a:lnTo>
                <a:lnTo>
                  <a:pt x="356433" y="95249"/>
                </a:lnTo>
                <a:lnTo>
                  <a:pt x="348631" y="91439"/>
                </a:lnTo>
                <a:lnTo>
                  <a:pt x="340017" y="90169"/>
                </a:lnTo>
                <a:close/>
              </a:path>
              <a:path w="609600" h="609600">
                <a:moveTo>
                  <a:pt x="364600" y="102869"/>
                </a:moveTo>
                <a:lnTo>
                  <a:pt x="347065" y="102869"/>
                </a:lnTo>
                <a:lnTo>
                  <a:pt x="353568" y="106679"/>
                </a:lnTo>
                <a:lnTo>
                  <a:pt x="356565" y="113029"/>
                </a:lnTo>
                <a:lnTo>
                  <a:pt x="386092" y="148589"/>
                </a:lnTo>
                <a:lnTo>
                  <a:pt x="422397" y="161289"/>
                </a:lnTo>
                <a:lnTo>
                  <a:pt x="446824" y="161289"/>
                </a:lnTo>
                <a:lnTo>
                  <a:pt x="473837" y="196849"/>
                </a:lnTo>
                <a:lnTo>
                  <a:pt x="473964" y="199389"/>
                </a:lnTo>
                <a:lnTo>
                  <a:pt x="474091" y="201929"/>
                </a:lnTo>
                <a:lnTo>
                  <a:pt x="471258" y="207009"/>
                </a:lnTo>
                <a:lnTo>
                  <a:pt x="445953" y="247649"/>
                </a:lnTo>
                <a:lnTo>
                  <a:pt x="433489" y="302259"/>
                </a:lnTo>
                <a:lnTo>
                  <a:pt x="433987" y="312419"/>
                </a:lnTo>
                <a:lnTo>
                  <a:pt x="434112" y="314959"/>
                </a:lnTo>
                <a:lnTo>
                  <a:pt x="434174" y="316229"/>
                </a:lnTo>
                <a:lnTo>
                  <a:pt x="434299" y="318769"/>
                </a:lnTo>
                <a:lnTo>
                  <a:pt x="434423" y="321309"/>
                </a:lnTo>
                <a:lnTo>
                  <a:pt x="437908" y="339089"/>
                </a:lnTo>
                <a:lnTo>
                  <a:pt x="443879" y="356869"/>
                </a:lnTo>
                <a:lnTo>
                  <a:pt x="452272" y="373379"/>
                </a:lnTo>
                <a:lnTo>
                  <a:pt x="471131" y="406399"/>
                </a:lnTo>
                <a:lnTo>
                  <a:pt x="474091" y="410209"/>
                </a:lnTo>
                <a:lnTo>
                  <a:pt x="474040" y="411479"/>
                </a:lnTo>
                <a:lnTo>
                  <a:pt x="473938" y="414019"/>
                </a:lnTo>
                <a:lnTo>
                  <a:pt x="473837" y="416559"/>
                </a:lnTo>
                <a:lnTo>
                  <a:pt x="448221" y="449579"/>
                </a:lnTo>
                <a:lnTo>
                  <a:pt x="444893" y="450849"/>
                </a:lnTo>
                <a:lnTo>
                  <a:pt x="413994" y="450849"/>
                </a:lnTo>
                <a:lnTo>
                  <a:pt x="394769" y="453389"/>
                </a:lnTo>
                <a:lnTo>
                  <a:pt x="377769" y="461009"/>
                </a:lnTo>
                <a:lnTo>
                  <a:pt x="362600" y="471169"/>
                </a:lnTo>
                <a:lnTo>
                  <a:pt x="348869" y="485139"/>
                </a:lnTo>
                <a:lnTo>
                  <a:pt x="341527" y="492759"/>
                </a:lnTo>
                <a:lnTo>
                  <a:pt x="332303" y="501649"/>
                </a:lnTo>
                <a:lnTo>
                  <a:pt x="320538" y="506729"/>
                </a:lnTo>
                <a:lnTo>
                  <a:pt x="305574" y="509269"/>
                </a:lnTo>
                <a:lnTo>
                  <a:pt x="342100" y="509269"/>
                </a:lnTo>
                <a:lnTo>
                  <a:pt x="350023" y="502919"/>
                </a:lnTo>
                <a:lnTo>
                  <a:pt x="358190" y="494029"/>
                </a:lnTo>
                <a:lnTo>
                  <a:pt x="369636" y="481329"/>
                </a:lnTo>
                <a:lnTo>
                  <a:pt x="382508" y="472439"/>
                </a:lnTo>
                <a:lnTo>
                  <a:pt x="397213" y="466089"/>
                </a:lnTo>
                <a:lnTo>
                  <a:pt x="414159" y="463549"/>
                </a:lnTo>
                <a:lnTo>
                  <a:pt x="448805" y="463549"/>
                </a:lnTo>
                <a:lnTo>
                  <a:pt x="455587" y="459739"/>
                </a:lnTo>
                <a:lnTo>
                  <a:pt x="480339" y="427989"/>
                </a:lnTo>
                <a:lnTo>
                  <a:pt x="484090" y="421639"/>
                </a:lnTo>
                <a:lnTo>
                  <a:pt x="485576" y="414019"/>
                </a:lnTo>
                <a:lnTo>
                  <a:pt x="484773" y="406399"/>
                </a:lnTo>
                <a:lnTo>
                  <a:pt x="481660" y="398779"/>
                </a:lnTo>
                <a:lnTo>
                  <a:pt x="462851" y="367029"/>
                </a:lnTo>
                <a:lnTo>
                  <a:pt x="455260" y="351789"/>
                </a:lnTo>
                <a:lnTo>
                  <a:pt x="449859" y="336549"/>
                </a:lnTo>
                <a:lnTo>
                  <a:pt x="446706" y="320039"/>
                </a:lnTo>
                <a:lnTo>
                  <a:pt x="445980" y="304799"/>
                </a:lnTo>
                <a:lnTo>
                  <a:pt x="445858" y="302259"/>
                </a:lnTo>
                <a:lnTo>
                  <a:pt x="457138" y="253999"/>
                </a:lnTo>
                <a:lnTo>
                  <a:pt x="481584" y="213359"/>
                </a:lnTo>
                <a:lnTo>
                  <a:pt x="484745" y="205739"/>
                </a:lnTo>
                <a:lnTo>
                  <a:pt x="460133" y="158749"/>
                </a:lnTo>
                <a:lnTo>
                  <a:pt x="441165" y="148589"/>
                </a:lnTo>
                <a:lnTo>
                  <a:pt x="435292" y="148589"/>
                </a:lnTo>
                <a:lnTo>
                  <a:pt x="412791" y="146049"/>
                </a:lnTo>
                <a:lnTo>
                  <a:pt x="393712" y="138429"/>
                </a:lnTo>
                <a:lnTo>
                  <a:pt x="378538" y="124459"/>
                </a:lnTo>
                <a:lnTo>
                  <a:pt x="364600" y="102869"/>
                </a:lnTo>
                <a:close/>
              </a:path>
              <a:path w="609600" h="609600">
                <a:moveTo>
                  <a:pt x="201815" y="312419"/>
                </a:moveTo>
                <a:lnTo>
                  <a:pt x="195008" y="312419"/>
                </a:lnTo>
                <a:lnTo>
                  <a:pt x="192011" y="314959"/>
                </a:lnTo>
                <a:lnTo>
                  <a:pt x="191719" y="317499"/>
                </a:lnTo>
                <a:lnTo>
                  <a:pt x="187322" y="344169"/>
                </a:lnTo>
                <a:lnTo>
                  <a:pt x="179851" y="365759"/>
                </a:lnTo>
                <a:lnTo>
                  <a:pt x="170998" y="383539"/>
                </a:lnTo>
                <a:lnTo>
                  <a:pt x="162458" y="397509"/>
                </a:lnTo>
                <a:lnTo>
                  <a:pt x="158305" y="403859"/>
                </a:lnTo>
                <a:lnTo>
                  <a:pt x="154419" y="411479"/>
                </a:lnTo>
                <a:lnTo>
                  <a:pt x="154800" y="416559"/>
                </a:lnTo>
                <a:lnTo>
                  <a:pt x="169329" y="434339"/>
                </a:lnTo>
                <a:lnTo>
                  <a:pt x="172453" y="436879"/>
                </a:lnTo>
                <a:lnTo>
                  <a:pt x="182384" y="436879"/>
                </a:lnTo>
                <a:lnTo>
                  <a:pt x="209477" y="438149"/>
                </a:lnTo>
                <a:lnTo>
                  <a:pt x="232803" y="444499"/>
                </a:lnTo>
                <a:lnTo>
                  <a:pt x="253815" y="457199"/>
                </a:lnTo>
                <a:lnTo>
                  <a:pt x="273964" y="476249"/>
                </a:lnTo>
                <a:lnTo>
                  <a:pt x="279939" y="482599"/>
                </a:lnTo>
                <a:lnTo>
                  <a:pt x="286835" y="488949"/>
                </a:lnTo>
                <a:lnTo>
                  <a:pt x="295199" y="494029"/>
                </a:lnTo>
                <a:lnTo>
                  <a:pt x="305574" y="495299"/>
                </a:lnTo>
                <a:lnTo>
                  <a:pt x="315931" y="494029"/>
                </a:lnTo>
                <a:lnTo>
                  <a:pt x="324275" y="488949"/>
                </a:lnTo>
                <a:lnTo>
                  <a:pt x="331152" y="483869"/>
                </a:lnTo>
                <a:lnTo>
                  <a:pt x="332145" y="482599"/>
                </a:lnTo>
                <a:lnTo>
                  <a:pt x="305574" y="482599"/>
                </a:lnTo>
                <a:lnTo>
                  <a:pt x="299256" y="481329"/>
                </a:lnTo>
                <a:lnTo>
                  <a:pt x="293851" y="478789"/>
                </a:lnTo>
                <a:lnTo>
                  <a:pt x="288738" y="473709"/>
                </a:lnTo>
                <a:lnTo>
                  <a:pt x="283298" y="468629"/>
                </a:lnTo>
                <a:lnTo>
                  <a:pt x="260953" y="445769"/>
                </a:lnTo>
                <a:lnTo>
                  <a:pt x="237640" y="433069"/>
                </a:lnTo>
                <a:lnTo>
                  <a:pt x="211877" y="425449"/>
                </a:lnTo>
                <a:lnTo>
                  <a:pt x="182181" y="424179"/>
                </a:lnTo>
                <a:lnTo>
                  <a:pt x="176656" y="424179"/>
                </a:lnTo>
                <a:lnTo>
                  <a:pt x="167817" y="412749"/>
                </a:lnTo>
                <a:lnTo>
                  <a:pt x="169189" y="410209"/>
                </a:lnTo>
                <a:lnTo>
                  <a:pt x="172885" y="403859"/>
                </a:lnTo>
                <a:lnTo>
                  <a:pt x="181680" y="389889"/>
                </a:lnTo>
                <a:lnTo>
                  <a:pt x="191125" y="370839"/>
                </a:lnTo>
                <a:lnTo>
                  <a:pt x="199241" y="346709"/>
                </a:lnTo>
                <a:lnTo>
                  <a:pt x="204050" y="318769"/>
                </a:lnTo>
                <a:lnTo>
                  <a:pt x="204343" y="316229"/>
                </a:lnTo>
                <a:lnTo>
                  <a:pt x="201815" y="312419"/>
                </a:lnTo>
                <a:close/>
              </a:path>
              <a:path w="609600" h="609600">
                <a:moveTo>
                  <a:pt x="416153" y="312419"/>
                </a:moveTo>
                <a:lnTo>
                  <a:pt x="409333" y="312419"/>
                </a:lnTo>
                <a:lnTo>
                  <a:pt x="406806" y="314959"/>
                </a:lnTo>
                <a:lnTo>
                  <a:pt x="406903" y="316229"/>
                </a:lnTo>
                <a:lnTo>
                  <a:pt x="407001" y="317499"/>
                </a:lnTo>
                <a:lnTo>
                  <a:pt x="419727" y="369569"/>
                </a:lnTo>
                <a:lnTo>
                  <a:pt x="438213" y="403859"/>
                </a:lnTo>
                <a:lnTo>
                  <a:pt x="441947" y="410209"/>
                </a:lnTo>
                <a:lnTo>
                  <a:pt x="443344" y="412749"/>
                </a:lnTo>
                <a:lnTo>
                  <a:pt x="434505" y="424179"/>
                </a:lnTo>
                <a:lnTo>
                  <a:pt x="429006" y="424179"/>
                </a:lnTo>
                <a:lnTo>
                  <a:pt x="399276" y="425449"/>
                </a:lnTo>
                <a:lnTo>
                  <a:pt x="373475" y="433069"/>
                </a:lnTo>
                <a:lnTo>
                  <a:pt x="350131" y="447039"/>
                </a:lnTo>
                <a:lnTo>
                  <a:pt x="327774" y="468629"/>
                </a:lnTo>
                <a:lnTo>
                  <a:pt x="322360" y="473709"/>
                </a:lnTo>
                <a:lnTo>
                  <a:pt x="317269" y="478789"/>
                </a:lnTo>
                <a:lnTo>
                  <a:pt x="311881" y="481329"/>
                </a:lnTo>
                <a:lnTo>
                  <a:pt x="305574" y="482599"/>
                </a:lnTo>
                <a:lnTo>
                  <a:pt x="332145" y="482599"/>
                </a:lnTo>
                <a:lnTo>
                  <a:pt x="377915" y="444499"/>
                </a:lnTo>
                <a:lnTo>
                  <a:pt x="428828" y="436879"/>
                </a:lnTo>
                <a:lnTo>
                  <a:pt x="438708" y="436879"/>
                </a:lnTo>
                <a:lnTo>
                  <a:pt x="441820" y="434339"/>
                </a:lnTo>
                <a:lnTo>
                  <a:pt x="456361" y="416559"/>
                </a:lnTo>
                <a:lnTo>
                  <a:pt x="456552" y="414019"/>
                </a:lnTo>
                <a:lnTo>
                  <a:pt x="456647" y="412749"/>
                </a:lnTo>
                <a:lnTo>
                  <a:pt x="456742" y="411479"/>
                </a:lnTo>
                <a:lnTo>
                  <a:pt x="452831" y="403859"/>
                </a:lnTo>
                <a:lnTo>
                  <a:pt x="448640" y="397509"/>
                </a:lnTo>
                <a:lnTo>
                  <a:pt x="440102" y="383539"/>
                </a:lnTo>
                <a:lnTo>
                  <a:pt x="431257" y="365759"/>
                </a:lnTo>
                <a:lnTo>
                  <a:pt x="423797" y="344169"/>
                </a:lnTo>
                <a:lnTo>
                  <a:pt x="419417" y="317499"/>
                </a:lnTo>
                <a:lnTo>
                  <a:pt x="419138" y="314959"/>
                </a:lnTo>
                <a:lnTo>
                  <a:pt x="416153" y="312419"/>
                </a:lnTo>
                <a:close/>
              </a:path>
              <a:path w="609600" h="609600">
                <a:moveTo>
                  <a:pt x="339166" y="116839"/>
                </a:moveTo>
                <a:lnTo>
                  <a:pt x="271995" y="116839"/>
                </a:lnTo>
                <a:lnTo>
                  <a:pt x="268160" y="119379"/>
                </a:lnTo>
                <a:lnTo>
                  <a:pt x="266179" y="123189"/>
                </a:lnTo>
                <a:lnTo>
                  <a:pt x="250284" y="146049"/>
                </a:lnTo>
                <a:lnTo>
                  <a:pt x="229371" y="162559"/>
                </a:lnTo>
                <a:lnTo>
                  <a:pt x="204453" y="172719"/>
                </a:lnTo>
                <a:lnTo>
                  <a:pt x="176542" y="176529"/>
                </a:lnTo>
                <a:lnTo>
                  <a:pt x="172326" y="176529"/>
                </a:lnTo>
                <a:lnTo>
                  <a:pt x="169265" y="177799"/>
                </a:lnTo>
                <a:lnTo>
                  <a:pt x="154952" y="196849"/>
                </a:lnTo>
                <a:lnTo>
                  <a:pt x="154889" y="198119"/>
                </a:lnTo>
                <a:lnTo>
                  <a:pt x="154825" y="199389"/>
                </a:lnTo>
                <a:lnTo>
                  <a:pt x="154698" y="201929"/>
                </a:lnTo>
                <a:lnTo>
                  <a:pt x="157391" y="205739"/>
                </a:lnTo>
                <a:lnTo>
                  <a:pt x="167064" y="220979"/>
                </a:lnTo>
                <a:lnTo>
                  <a:pt x="186096" y="261619"/>
                </a:lnTo>
                <a:lnTo>
                  <a:pt x="191820" y="293369"/>
                </a:lnTo>
                <a:lnTo>
                  <a:pt x="194500" y="295909"/>
                </a:lnTo>
                <a:lnTo>
                  <a:pt x="198272" y="294639"/>
                </a:lnTo>
                <a:lnTo>
                  <a:pt x="201663" y="294639"/>
                </a:lnTo>
                <a:lnTo>
                  <a:pt x="204152" y="292099"/>
                </a:lnTo>
                <a:lnTo>
                  <a:pt x="187721" y="232409"/>
                </a:lnTo>
                <a:lnTo>
                  <a:pt x="168148" y="199389"/>
                </a:lnTo>
                <a:lnTo>
                  <a:pt x="176441" y="189229"/>
                </a:lnTo>
                <a:lnTo>
                  <a:pt x="207657" y="185419"/>
                </a:lnTo>
                <a:lnTo>
                  <a:pt x="235484" y="172719"/>
                </a:lnTo>
                <a:lnTo>
                  <a:pt x="258904" y="154939"/>
                </a:lnTo>
                <a:lnTo>
                  <a:pt x="276796" y="129539"/>
                </a:lnTo>
                <a:lnTo>
                  <a:pt x="349383" y="129539"/>
                </a:lnTo>
                <a:lnTo>
                  <a:pt x="344970" y="123189"/>
                </a:lnTo>
                <a:lnTo>
                  <a:pt x="343001" y="119379"/>
                </a:lnTo>
                <a:lnTo>
                  <a:pt x="339166" y="116839"/>
                </a:lnTo>
                <a:close/>
              </a:path>
              <a:path w="609600" h="609600">
                <a:moveTo>
                  <a:pt x="349383" y="129539"/>
                </a:moveTo>
                <a:lnTo>
                  <a:pt x="334365" y="129539"/>
                </a:lnTo>
                <a:lnTo>
                  <a:pt x="352239" y="154939"/>
                </a:lnTo>
                <a:lnTo>
                  <a:pt x="375594" y="172719"/>
                </a:lnTo>
                <a:lnTo>
                  <a:pt x="403318" y="185419"/>
                </a:lnTo>
                <a:lnTo>
                  <a:pt x="434301" y="189229"/>
                </a:lnTo>
                <a:lnTo>
                  <a:pt x="434721" y="189229"/>
                </a:lnTo>
                <a:lnTo>
                  <a:pt x="443014" y="199389"/>
                </a:lnTo>
                <a:lnTo>
                  <a:pt x="421579" y="236219"/>
                </a:lnTo>
                <a:lnTo>
                  <a:pt x="407365" y="288289"/>
                </a:lnTo>
                <a:lnTo>
                  <a:pt x="407022" y="292099"/>
                </a:lnTo>
                <a:lnTo>
                  <a:pt x="409498" y="294639"/>
                </a:lnTo>
                <a:lnTo>
                  <a:pt x="416280" y="295909"/>
                </a:lnTo>
                <a:lnTo>
                  <a:pt x="419328" y="293369"/>
                </a:lnTo>
                <a:lnTo>
                  <a:pt x="419671" y="289559"/>
                </a:lnTo>
                <a:lnTo>
                  <a:pt x="424765" y="262889"/>
                </a:lnTo>
                <a:lnTo>
                  <a:pt x="432938" y="241299"/>
                </a:lnTo>
                <a:lnTo>
                  <a:pt x="442151" y="223519"/>
                </a:lnTo>
                <a:lnTo>
                  <a:pt x="450367" y="210819"/>
                </a:lnTo>
                <a:lnTo>
                  <a:pt x="452793" y="207009"/>
                </a:lnTo>
                <a:lnTo>
                  <a:pt x="453758" y="205739"/>
                </a:lnTo>
                <a:lnTo>
                  <a:pt x="456450" y="201929"/>
                </a:lnTo>
                <a:lnTo>
                  <a:pt x="456330" y="199389"/>
                </a:lnTo>
                <a:lnTo>
                  <a:pt x="456209" y="196849"/>
                </a:lnTo>
                <a:lnTo>
                  <a:pt x="441540" y="177799"/>
                </a:lnTo>
                <a:lnTo>
                  <a:pt x="438353" y="176529"/>
                </a:lnTo>
                <a:lnTo>
                  <a:pt x="434314" y="176529"/>
                </a:lnTo>
                <a:lnTo>
                  <a:pt x="406533" y="172719"/>
                </a:lnTo>
                <a:lnTo>
                  <a:pt x="381712" y="162559"/>
                </a:lnTo>
                <a:lnTo>
                  <a:pt x="360857" y="146049"/>
                </a:lnTo>
                <a:lnTo>
                  <a:pt x="349383" y="129539"/>
                </a:lnTo>
                <a:close/>
              </a:path>
              <a:path w="609600" h="609600">
                <a:moveTo>
                  <a:pt x="305574" y="156209"/>
                </a:moveTo>
                <a:lnTo>
                  <a:pt x="295130" y="158749"/>
                </a:lnTo>
                <a:lnTo>
                  <a:pt x="286591" y="163829"/>
                </a:lnTo>
                <a:lnTo>
                  <a:pt x="280828" y="172719"/>
                </a:lnTo>
                <a:lnTo>
                  <a:pt x="278714" y="184149"/>
                </a:lnTo>
                <a:lnTo>
                  <a:pt x="280828" y="194309"/>
                </a:lnTo>
                <a:lnTo>
                  <a:pt x="286591" y="203199"/>
                </a:lnTo>
                <a:lnTo>
                  <a:pt x="295130" y="208279"/>
                </a:lnTo>
                <a:lnTo>
                  <a:pt x="305574" y="210819"/>
                </a:lnTo>
                <a:lnTo>
                  <a:pt x="316024" y="208279"/>
                </a:lnTo>
                <a:lnTo>
                  <a:pt x="324562" y="203199"/>
                </a:lnTo>
                <a:lnTo>
                  <a:pt x="327854" y="198119"/>
                </a:lnTo>
                <a:lnTo>
                  <a:pt x="297586" y="198119"/>
                </a:lnTo>
                <a:lnTo>
                  <a:pt x="291084" y="191769"/>
                </a:lnTo>
                <a:lnTo>
                  <a:pt x="291084" y="175259"/>
                </a:lnTo>
                <a:lnTo>
                  <a:pt x="297586" y="168909"/>
                </a:lnTo>
                <a:lnTo>
                  <a:pt x="327854" y="168909"/>
                </a:lnTo>
                <a:lnTo>
                  <a:pt x="324562" y="163829"/>
                </a:lnTo>
                <a:lnTo>
                  <a:pt x="316024" y="158749"/>
                </a:lnTo>
                <a:lnTo>
                  <a:pt x="305574" y="156209"/>
                </a:lnTo>
                <a:close/>
              </a:path>
              <a:path w="609600" h="609600">
                <a:moveTo>
                  <a:pt x="327854" y="168909"/>
                </a:moveTo>
                <a:lnTo>
                  <a:pt x="313563" y="168909"/>
                </a:lnTo>
                <a:lnTo>
                  <a:pt x="320065" y="175259"/>
                </a:lnTo>
                <a:lnTo>
                  <a:pt x="320065" y="191769"/>
                </a:lnTo>
                <a:lnTo>
                  <a:pt x="313563" y="198119"/>
                </a:lnTo>
                <a:lnTo>
                  <a:pt x="327854" y="198119"/>
                </a:lnTo>
                <a:lnTo>
                  <a:pt x="330322" y="194309"/>
                </a:lnTo>
                <a:lnTo>
                  <a:pt x="332435" y="184149"/>
                </a:lnTo>
                <a:lnTo>
                  <a:pt x="330322" y="172719"/>
                </a:lnTo>
                <a:lnTo>
                  <a:pt x="327854" y="168909"/>
                </a:lnTo>
                <a:close/>
              </a:path>
            </a:pathLst>
          </a:custGeom>
          <a:solidFill>
            <a:srgbClr val="8E84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bg object 22">
            <a:extLst>
              <a:ext uri="{FF2B5EF4-FFF2-40B4-BE49-F238E27FC236}">
                <a16:creationId xmlns:a16="http://schemas.microsoft.com/office/drawing/2014/main" id="{991F9660-AB06-7112-A6C0-864BE9F18999}"/>
              </a:ext>
            </a:extLst>
          </p:cNvPr>
          <p:cNvSpPr/>
          <p:nvPr userDrawn="1"/>
        </p:nvSpPr>
        <p:spPr>
          <a:xfrm>
            <a:off x="844733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789" y="0"/>
                </a:moveTo>
                <a:lnTo>
                  <a:pt x="255349" y="3989"/>
                </a:lnTo>
                <a:lnTo>
                  <a:pt x="208448" y="15538"/>
                </a:lnTo>
                <a:lnTo>
                  <a:pt x="164715" y="34020"/>
                </a:lnTo>
                <a:lnTo>
                  <a:pt x="124777" y="58808"/>
                </a:lnTo>
                <a:lnTo>
                  <a:pt x="89262" y="89273"/>
                </a:lnTo>
                <a:lnTo>
                  <a:pt x="58797" y="124788"/>
                </a:lnTo>
                <a:lnTo>
                  <a:pt x="34211" y="164401"/>
                </a:lnTo>
                <a:lnTo>
                  <a:pt x="34101" y="164579"/>
                </a:lnTo>
                <a:lnTo>
                  <a:pt x="34010" y="164725"/>
                </a:lnTo>
                <a:lnTo>
                  <a:pt x="15528" y="208458"/>
                </a:lnTo>
                <a:lnTo>
                  <a:pt x="3979" y="255359"/>
                </a:lnTo>
                <a:lnTo>
                  <a:pt x="789" y="294893"/>
                </a:lnTo>
                <a:lnTo>
                  <a:pt x="0" y="304926"/>
                </a:lnTo>
                <a:lnTo>
                  <a:pt x="3979" y="354240"/>
                </a:lnTo>
                <a:lnTo>
                  <a:pt x="15528" y="401141"/>
                </a:lnTo>
                <a:lnTo>
                  <a:pt x="34010" y="444874"/>
                </a:lnTo>
                <a:lnTo>
                  <a:pt x="58797" y="484811"/>
                </a:lnTo>
                <a:lnTo>
                  <a:pt x="89262" y="520326"/>
                </a:lnTo>
                <a:lnTo>
                  <a:pt x="124777" y="550791"/>
                </a:lnTo>
                <a:lnTo>
                  <a:pt x="164715" y="575579"/>
                </a:lnTo>
                <a:lnTo>
                  <a:pt x="208448" y="594061"/>
                </a:lnTo>
                <a:lnTo>
                  <a:pt x="255349" y="605610"/>
                </a:lnTo>
                <a:lnTo>
                  <a:pt x="304789" y="609599"/>
                </a:lnTo>
                <a:lnTo>
                  <a:pt x="354230" y="605610"/>
                </a:lnTo>
                <a:lnTo>
                  <a:pt x="401130" y="594061"/>
                </a:lnTo>
                <a:lnTo>
                  <a:pt x="407816" y="591235"/>
                </a:lnTo>
                <a:lnTo>
                  <a:pt x="304789" y="591235"/>
                </a:lnTo>
                <a:lnTo>
                  <a:pt x="258329" y="587486"/>
                </a:lnTo>
                <a:lnTo>
                  <a:pt x="214255" y="576632"/>
                </a:lnTo>
                <a:lnTo>
                  <a:pt x="173157" y="559263"/>
                </a:lnTo>
                <a:lnTo>
                  <a:pt x="135625" y="535969"/>
                </a:lnTo>
                <a:lnTo>
                  <a:pt x="102250" y="507339"/>
                </a:lnTo>
                <a:lnTo>
                  <a:pt x="73620" y="473963"/>
                </a:lnTo>
                <a:lnTo>
                  <a:pt x="50325" y="436432"/>
                </a:lnTo>
                <a:lnTo>
                  <a:pt x="32956" y="395334"/>
                </a:lnTo>
                <a:lnTo>
                  <a:pt x="22102" y="351260"/>
                </a:lnTo>
                <a:lnTo>
                  <a:pt x="18364" y="304926"/>
                </a:lnTo>
                <a:lnTo>
                  <a:pt x="22102" y="258339"/>
                </a:lnTo>
                <a:lnTo>
                  <a:pt x="32956" y="214265"/>
                </a:lnTo>
                <a:lnTo>
                  <a:pt x="50325" y="173167"/>
                </a:lnTo>
                <a:lnTo>
                  <a:pt x="73620" y="135635"/>
                </a:lnTo>
                <a:lnTo>
                  <a:pt x="102250" y="102260"/>
                </a:lnTo>
                <a:lnTo>
                  <a:pt x="135625" y="73630"/>
                </a:lnTo>
                <a:lnTo>
                  <a:pt x="173157" y="50336"/>
                </a:lnTo>
                <a:lnTo>
                  <a:pt x="214255" y="32967"/>
                </a:lnTo>
                <a:lnTo>
                  <a:pt x="258329" y="22113"/>
                </a:lnTo>
                <a:lnTo>
                  <a:pt x="304789" y="18364"/>
                </a:lnTo>
                <a:lnTo>
                  <a:pt x="407816" y="18364"/>
                </a:lnTo>
                <a:lnTo>
                  <a:pt x="401130" y="15538"/>
                </a:lnTo>
                <a:lnTo>
                  <a:pt x="354230" y="3989"/>
                </a:lnTo>
                <a:lnTo>
                  <a:pt x="304789" y="0"/>
                </a:lnTo>
                <a:close/>
              </a:path>
              <a:path w="609600" h="609600">
                <a:moveTo>
                  <a:pt x="407816" y="18364"/>
                </a:moveTo>
                <a:lnTo>
                  <a:pt x="304789" y="18364"/>
                </a:lnTo>
                <a:lnTo>
                  <a:pt x="351250" y="22113"/>
                </a:lnTo>
                <a:lnTo>
                  <a:pt x="395324" y="32967"/>
                </a:lnTo>
                <a:lnTo>
                  <a:pt x="436422" y="50336"/>
                </a:lnTo>
                <a:lnTo>
                  <a:pt x="473953" y="73630"/>
                </a:lnTo>
                <a:lnTo>
                  <a:pt x="507329" y="102260"/>
                </a:lnTo>
                <a:lnTo>
                  <a:pt x="535959" y="135635"/>
                </a:lnTo>
                <a:lnTo>
                  <a:pt x="559253" y="173167"/>
                </a:lnTo>
                <a:lnTo>
                  <a:pt x="576622" y="214265"/>
                </a:lnTo>
                <a:lnTo>
                  <a:pt x="587476" y="258339"/>
                </a:lnTo>
                <a:lnTo>
                  <a:pt x="591215" y="304926"/>
                </a:lnTo>
                <a:lnTo>
                  <a:pt x="587476" y="351260"/>
                </a:lnTo>
                <a:lnTo>
                  <a:pt x="576622" y="395334"/>
                </a:lnTo>
                <a:lnTo>
                  <a:pt x="559253" y="436432"/>
                </a:lnTo>
                <a:lnTo>
                  <a:pt x="535959" y="473963"/>
                </a:lnTo>
                <a:lnTo>
                  <a:pt x="507329" y="507339"/>
                </a:lnTo>
                <a:lnTo>
                  <a:pt x="473953" y="535969"/>
                </a:lnTo>
                <a:lnTo>
                  <a:pt x="436422" y="559263"/>
                </a:lnTo>
                <a:lnTo>
                  <a:pt x="395324" y="576632"/>
                </a:lnTo>
                <a:lnTo>
                  <a:pt x="351250" y="587486"/>
                </a:lnTo>
                <a:lnTo>
                  <a:pt x="304789" y="591235"/>
                </a:lnTo>
                <a:lnTo>
                  <a:pt x="407816" y="591235"/>
                </a:lnTo>
                <a:lnTo>
                  <a:pt x="444863" y="575579"/>
                </a:lnTo>
                <a:lnTo>
                  <a:pt x="484801" y="550791"/>
                </a:lnTo>
                <a:lnTo>
                  <a:pt x="520316" y="520326"/>
                </a:lnTo>
                <a:lnTo>
                  <a:pt x="550781" y="484811"/>
                </a:lnTo>
                <a:lnTo>
                  <a:pt x="575568" y="444874"/>
                </a:lnTo>
                <a:lnTo>
                  <a:pt x="594051" y="401141"/>
                </a:lnTo>
                <a:lnTo>
                  <a:pt x="605600" y="354240"/>
                </a:lnTo>
                <a:lnTo>
                  <a:pt x="609579" y="304926"/>
                </a:lnTo>
                <a:lnTo>
                  <a:pt x="605600" y="255359"/>
                </a:lnTo>
                <a:lnTo>
                  <a:pt x="594051" y="208458"/>
                </a:lnTo>
                <a:lnTo>
                  <a:pt x="575568" y="164725"/>
                </a:lnTo>
                <a:lnTo>
                  <a:pt x="550781" y="124788"/>
                </a:lnTo>
                <a:lnTo>
                  <a:pt x="520316" y="89273"/>
                </a:lnTo>
                <a:lnTo>
                  <a:pt x="484801" y="58808"/>
                </a:lnTo>
                <a:lnTo>
                  <a:pt x="444863" y="34020"/>
                </a:lnTo>
                <a:lnTo>
                  <a:pt x="407816" y="18364"/>
                </a:lnTo>
                <a:close/>
              </a:path>
              <a:path w="609600" h="609600">
                <a:moveTo>
                  <a:pt x="293110" y="112394"/>
                </a:moveTo>
                <a:lnTo>
                  <a:pt x="291327" y="112394"/>
                </a:lnTo>
                <a:lnTo>
                  <a:pt x="177002" y="160642"/>
                </a:lnTo>
                <a:lnTo>
                  <a:pt x="176888" y="161150"/>
                </a:lnTo>
                <a:lnTo>
                  <a:pt x="175770" y="161912"/>
                </a:lnTo>
                <a:lnTo>
                  <a:pt x="173763" y="165925"/>
                </a:lnTo>
                <a:lnTo>
                  <a:pt x="173357" y="166230"/>
                </a:lnTo>
                <a:lnTo>
                  <a:pt x="173408" y="212166"/>
                </a:lnTo>
                <a:lnTo>
                  <a:pt x="137264" y="228485"/>
                </a:lnTo>
                <a:lnTo>
                  <a:pt x="137072" y="228815"/>
                </a:lnTo>
                <a:lnTo>
                  <a:pt x="136984" y="228968"/>
                </a:lnTo>
                <a:lnTo>
                  <a:pt x="136100" y="229666"/>
                </a:lnTo>
                <a:lnTo>
                  <a:pt x="135714" y="229666"/>
                </a:lnTo>
                <a:lnTo>
                  <a:pt x="95227" y="277850"/>
                </a:lnTo>
                <a:lnTo>
                  <a:pt x="94896" y="278383"/>
                </a:lnTo>
                <a:lnTo>
                  <a:pt x="93106" y="282359"/>
                </a:lnTo>
                <a:lnTo>
                  <a:pt x="94553" y="286384"/>
                </a:lnTo>
                <a:lnTo>
                  <a:pt x="133992" y="304926"/>
                </a:lnTo>
                <a:lnTo>
                  <a:pt x="133695" y="304926"/>
                </a:lnTo>
                <a:lnTo>
                  <a:pt x="133682" y="413181"/>
                </a:lnTo>
                <a:lnTo>
                  <a:pt x="135143" y="415556"/>
                </a:lnTo>
                <a:lnTo>
                  <a:pt x="303595" y="498411"/>
                </a:lnTo>
                <a:lnTo>
                  <a:pt x="304573" y="498640"/>
                </a:lnTo>
                <a:lnTo>
                  <a:pt x="306555" y="498640"/>
                </a:lnTo>
                <a:lnTo>
                  <a:pt x="307532" y="498411"/>
                </a:lnTo>
                <a:lnTo>
                  <a:pt x="342726" y="481101"/>
                </a:lnTo>
                <a:lnTo>
                  <a:pt x="298960" y="481101"/>
                </a:lnTo>
                <a:lnTo>
                  <a:pt x="146916" y="406323"/>
                </a:lnTo>
                <a:lnTo>
                  <a:pt x="146916" y="311073"/>
                </a:lnTo>
                <a:lnTo>
                  <a:pt x="178776" y="311073"/>
                </a:lnTo>
                <a:lnTo>
                  <a:pt x="111543" y="279463"/>
                </a:lnTo>
                <a:lnTo>
                  <a:pt x="111317" y="279463"/>
                </a:lnTo>
                <a:lnTo>
                  <a:pt x="142344" y="242544"/>
                </a:lnTo>
                <a:lnTo>
                  <a:pt x="186663" y="242544"/>
                </a:lnTo>
                <a:lnTo>
                  <a:pt x="186661" y="240703"/>
                </a:lnTo>
                <a:lnTo>
                  <a:pt x="173433" y="240703"/>
                </a:lnTo>
                <a:lnTo>
                  <a:pt x="157482" y="234162"/>
                </a:lnTo>
                <a:lnTo>
                  <a:pt x="173420" y="226961"/>
                </a:lnTo>
                <a:lnTo>
                  <a:pt x="186645" y="226961"/>
                </a:lnTo>
                <a:lnTo>
                  <a:pt x="186590" y="177076"/>
                </a:lnTo>
                <a:lnTo>
                  <a:pt x="219569" y="177076"/>
                </a:lnTo>
                <a:lnTo>
                  <a:pt x="196877" y="166903"/>
                </a:lnTo>
                <a:lnTo>
                  <a:pt x="233923" y="151269"/>
                </a:lnTo>
                <a:lnTo>
                  <a:pt x="266883" y="151269"/>
                </a:lnTo>
                <a:lnTo>
                  <a:pt x="250916" y="144106"/>
                </a:lnTo>
                <a:lnTo>
                  <a:pt x="292546" y="126542"/>
                </a:lnTo>
                <a:lnTo>
                  <a:pt x="332560" y="126542"/>
                </a:lnTo>
                <a:lnTo>
                  <a:pt x="293110" y="112394"/>
                </a:lnTo>
                <a:close/>
              </a:path>
              <a:path w="609600" h="609600">
                <a:moveTo>
                  <a:pt x="312181" y="320230"/>
                </a:moveTo>
                <a:lnTo>
                  <a:pt x="298960" y="320230"/>
                </a:lnTo>
                <a:lnTo>
                  <a:pt x="298960" y="481101"/>
                </a:lnTo>
                <a:lnTo>
                  <a:pt x="312181" y="481101"/>
                </a:lnTo>
                <a:lnTo>
                  <a:pt x="312181" y="320230"/>
                </a:lnTo>
                <a:close/>
              </a:path>
              <a:path w="609600" h="609600">
                <a:moveTo>
                  <a:pt x="477446" y="311073"/>
                </a:moveTo>
                <a:lnTo>
                  <a:pt x="464225" y="311073"/>
                </a:lnTo>
                <a:lnTo>
                  <a:pt x="464225" y="406323"/>
                </a:lnTo>
                <a:lnTo>
                  <a:pt x="312181" y="481101"/>
                </a:lnTo>
                <a:lnTo>
                  <a:pt x="342726" y="481101"/>
                </a:lnTo>
                <a:lnTo>
                  <a:pt x="475985" y="415556"/>
                </a:lnTo>
                <a:lnTo>
                  <a:pt x="477446" y="413181"/>
                </a:lnTo>
                <a:lnTo>
                  <a:pt x="477446" y="311073"/>
                </a:lnTo>
                <a:close/>
              </a:path>
              <a:path w="609600" h="609600">
                <a:moveTo>
                  <a:pt x="372429" y="423214"/>
                </a:moveTo>
                <a:lnTo>
                  <a:pt x="320372" y="446062"/>
                </a:lnTo>
                <a:lnTo>
                  <a:pt x="318785" y="448513"/>
                </a:lnTo>
                <a:lnTo>
                  <a:pt x="318785" y="454964"/>
                </a:lnTo>
                <a:lnTo>
                  <a:pt x="321744" y="458000"/>
                </a:lnTo>
                <a:lnTo>
                  <a:pt x="326290" y="458000"/>
                </a:lnTo>
                <a:lnTo>
                  <a:pt x="327179" y="457809"/>
                </a:lnTo>
                <a:lnTo>
                  <a:pt x="377611" y="435648"/>
                </a:lnTo>
                <a:lnTo>
                  <a:pt x="379160" y="431698"/>
                </a:lnTo>
                <a:lnTo>
                  <a:pt x="376316" y="424827"/>
                </a:lnTo>
                <a:lnTo>
                  <a:pt x="372429" y="423214"/>
                </a:lnTo>
                <a:close/>
              </a:path>
              <a:path w="609600" h="609600">
                <a:moveTo>
                  <a:pt x="246915" y="383489"/>
                </a:moveTo>
                <a:lnTo>
                  <a:pt x="242420" y="383489"/>
                </a:lnTo>
                <a:lnTo>
                  <a:pt x="239460" y="386511"/>
                </a:lnTo>
                <a:lnTo>
                  <a:pt x="239460" y="426897"/>
                </a:lnTo>
                <a:lnTo>
                  <a:pt x="241111" y="429386"/>
                </a:lnTo>
                <a:lnTo>
                  <a:pt x="277446" y="444284"/>
                </a:lnTo>
                <a:lnTo>
                  <a:pt x="278284" y="444449"/>
                </a:lnTo>
                <a:lnTo>
                  <a:pt x="282780" y="444449"/>
                </a:lnTo>
                <a:lnTo>
                  <a:pt x="285739" y="441413"/>
                </a:lnTo>
                <a:lnTo>
                  <a:pt x="285739" y="427672"/>
                </a:lnTo>
                <a:lnTo>
                  <a:pt x="272519" y="427672"/>
                </a:lnTo>
                <a:lnTo>
                  <a:pt x="252681" y="419544"/>
                </a:lnTo>
                <a:lnTo>
                  <a:pt x="252681" y="400265"/>
                </a:lnTo>
                <a:lnTo>
                  <a:pt x="285228" y="400265"/>
                </a:lnTo>
                <a:lnTo>
                  <a:pt x="284088" y="398538"/>
                </a:lnTo>
                <a:lnTo>
                  <a:pt x="247741" y="383654"/>
                </a:lnTo>
                <a:lnTo>
                  <a:pt x="246915" y="383489"/>
                </a:lnTo>
                <a:close/>
              </a:path>
              <a:path w="609600" h="609600">
                <a:moveTo>
                  <a:pt x="372429" y="396125"/>
                </a:moveTo>
                <a:lnTo>
                  <a:pt x="320372" y="418972"/>
                </a:lnTo>
                <a:lnTo>
                  <a:pt x="318785" y="421424"/>
                </a:lnTo>
                <a:lnTo>
                  <a:pt x="318785" y="427862"/>
                </a:lnTo>
                <a:lnTo>
                  <a:pt x="321756" y="430910"/>
                </a:lnTo>
                <a:lnTo>
                  <a:pt x="326290" y="430910"/>
                </a:lnTo>
                <a:lnTo>
                  <a:pt x="327179" y="430720"/>
                </a:lnTo>
                <a:lnTo>
                  <a:pt x="377611" y="408558"/>
                </a:lnTo>
                <a:lnTo>
                  <a:pt x="379160" y="404596"/>
                </a:lnTo>
                <a:lnTo>
                  <a:pt x="376316" y="397725"/>
                </a:lnTo>
                <a:lnTo>
                  <a:pt x="372429" y="396125"/>
                </a:lnTo>
                <a:close/>
              </a:path>
              <a:path w="609600" h="609600">
                <a:moveTo>
                  <a:pt x="285228" y="400265"/>
                </a:moveTo>
                <a:lnTo>
                  <a:pt x="252681" y="400265"/>
                </a:lnTo>
                <a:lnTo>
                  <a:pt x="272519" y="408393"/>
                </a:lnTo>
                <a:lnTo>
                  <a:pt x="272519" y="427672"/>
                </a:lnTo>
                <a:lnTo>
                  <a:pt x="285739" y="427672"/>
                </a:lnTo>
                <a:lnTo>
                  <a:pt x="285739" y="401141"/>
                </a:lnTo>
                <a:lnTo>
                  <a:pt x="285228" y="400265"/>
                </a:lnTo>
                <a:close/>
              </a:path>
              <a:path w="609600" h="609600">
                <a:moveTo>
                  <a:pt x="329770" y="320230"/>
                </a:moveTo>
                <a:lnTo>
                  <a:pt x="312202" y="320230"/>
                </a:lnTo>
                <a:lnTo>
                  <a:pt x="348900" y="363169"/>
                </a:lnTo>
                <a:lnTo>
                  <a:pt x="349136" y="363169"/>
                </a:lnTo>
                <a:lnTo>
                  <a:pt x="351982" y="363791"/>
                </a:lnTo>
                <a:lnTo>
                  <a:pt x="385350" y="348119"/>
                </a:lnTo>
                <a:lnTo>
                  <a:pt x="353608" y="348119"/>
                </a:lnTo>
                <a:lnTo>
                  <a:pt x="329770" y="320230"/>
                </a:lnTo>
                <a:close/>
              </a:path>
              <a:path w="609600" h="609600">
                <a:moveTo>
                  <a:pt x="178776" y="311073"/>
                </a:moveTo>
                <a:lnTo>
                  <a:pt x="147078" y="311073"/>
                </a:lnTo>
                <a:lnTo>
                  <a:pt x="257406" y="362953"/>
                </a:lnTo>
                <a:lnTo>
                  <a:pt x="258345" y="363169"/>
                </a:lnTo>
                <a:lnTo>
                  <a:pt x="261175" y="363169"/>
                </a:lnTo>
                <a:lnTo>
                  <a:pt x="263019" y="362318"/>
                </a:lnTo>
                <a:lnTo>
                  <a:pt x="275144" y="348119"/>
                </a:lnTo>
                <a:lnTo>
                  <a:pt x="257571" y="348119"/>
                </a:lnTo>
                <a:lnTo>
                  <a:pt x="178776" y="311073"/>
                </a:lnTo>
                <a:close/>
              </a:path>
              <a:path w="609600" h="609600">
                <a:moveTo>
                  <a:pt x="186663" y="242544"/>
                </a:moveTo>
                <a:lnTo>
                  <a:pt x="142344" y="242544"/>
                </a:lnTo>
                <a:lnTo>
                  <a:pt x="294451" y="304926"/>
                </a:lnTo>
                <a:lnTo>
                  <a:pt x="257571" y="348119"/>
                </a:lnTo>
                <a:lnTo>
                  <a:pt x="275144" y="348119"/>
                </a:lnTo>
                <a:lnTo>
                  <a:pt x="298960" y="320230"/>
                </a:lnTo>
                <a:lnTo>
                  <a:pt x="329770" y="320230"/>
                </a:lnTo>
                <a:lnTo>
                  <a:pt x="316689" y="304926"/>
                </a:lnTo>
                <a:lnTo>
                  <a:pt x="341169" y="294893"/>
                </a:lnTo>
                <a:lnTo>
                  <a:pt x="305577" y="294893"/>
                </a:lnTo>
                <a:lnTo>
                  <a:pt x="292343" y="289471"/>
                </a:lnTo>
                <a:lnTo>
                  <a:pt x="292343" y="284048"/>
                </a:lnTo>
                <a:lnTo>
                  <a:pt x="279123" y="284048"/>
                </a:lnTo>
                <a:lnTo>
                  <a:pt x="186667" y="246125"/>
                </a:lnTo>
                <a:lnTo>
                  <a:pt x="186663" y="242544"/>
                </a:lnTo>
                <a:close/>
              </a:path>
              <a:path w="609600" h="609600">
                <a:moveTo>
                  <a:pt x="486304" y="242544"/>
                </a:moveTo>
                <a:lnTo>
                  <a:pt x="468899" y="242544"/>
                </a:lnTo>
                <a:lnTo>
                  <a:pt x="499772" y="279463"/>
                </a:lnTo>
                <a:lnTo>
                  <a:pt x="353608" y="348119"/>
                </a:lnTo>
                <a:lnTo>
                  <a:pt x="385350" y="348119"/>
                </a:lnTo>
                <a:lnTo>
                  <a:pt x="464225" y="311073"/>
                </a:lnTo>
                <a:lnTo>
                  <a:pt x="477446" y="311073"/>
                </a:lnTo>
                <a:lnTo>
                  <a:pt x="477446" y="304926"/>
                </a:lnTo>
                <a:lnTo>
                  <a:pt x="477283" y="304926"/>
                </a:lnTo>
                <a:lnTo>
                  <a:pt x="513819" y="287769"/>
                </a:lnTo>
                <a:lnTo>
                  <a:pt x="514327" y="287426"/>
                </a:lnTo>
                <a:lnTo>
                  <a:pt x="517578" y="284594"/>
                </a:lnTo>
                <a:lnTo>
                  <a:pt x="517618" y="284048"/>
                </a:lnTo>
                <a:lnTo>
                  <a:pt x="517744" y="282359"/>
                </a:lnTo>
                <a:lnTo>
                  <a:pt x="517818" y="281355"/>
                </a:lnTo>
                <a:lnTo>
                  <a:pt x="517895" y="280314"/>
                </a:lnTo>
                <a:lnTo>
                  <a:pt x="486304" y="242544"/>
                </a:lnTo>
                <a:close/>
              </a:path>
              <a:path w="609600" h="609600">
                <a:moveTo>
                  <a:pt x="351843" y="203212"/>
                </a:moveTo>
                <a:lnTo>
                  <a:pt x="338622" y="203212"/>
                </a:lnTo>
                <a:lnTo>
                  <a:pt x="338622" y="281355"/>
                </a:lnTo>
                <a:lnTo>
                  <a:pt x="305577" y="294893"/>
                </a:lnTo>
                <a:lnTo>
                  <a:pt x="341169" y="294893"/>
                </a:lnTo>
                <a:lnTo>
                  <a:pt x="387433" y="275932"/>
                </a:lnTo>
                <a:lnTo>
                  <a:pt x="351843" y="275932"/>
                </a:lnTo>
                <a:lnTo>
                  <a:pt x="351843" y="203212"/>
                </a:lnTo>
                <a:close/>
              </a:path>
              <a:path w="609600" h="609600">
                <a:moveTo>
                  <a:pt x="219569" y="177076"/>
                </a:moveTo>
                <a:lnTo>
                  <a:pt x="186590" y="177076"/>
                </a:lnTo>
                <a:lnTo>
                  <a:pt x="279123" y="218566"/>
                </a:lnTo>
                <a:lnTo>
                  <a:pt x="279123" y="284048"/>
                </a:lnTo>
                <a:lnTo>
                  <a:pt x="292343" y="284048"/>
                </a:lnTo>
                <a:lnTo>
                  <a:pt x="292343" y="219011"/>
                </a:lnTo>
                <a:lnTo>
                  <a:pt x="327871" y="206882"/>
                </a:lnTo>
                <a:lnTo>
                  <a:pt x="286057" y="206882"/>
                </a:lnTo>
                <a:lnTo>
                  <a:pt x="219569" y="177076"/>
                </a:lnTo>
                <a:close/>
              </a:path>
              <a:path w="609600" h="609600">
                <a:moveTo>
                  <a:pt x="431081" y="176110"/>
                </a:moveTo>
                <a:lnTo>
                  <a:pt x="417946" y="176110"/>
                </a:lnTo>
                <a:lnTo>
                  <a:pt x="417946" y="248843"/>
                </a:lnTo>
                <a:lnTo>
                  <a:pt x="351843" y="275932"/>
                </a:lnTo>
                <a:lnTo>
                  <a:pt x="387433" y="275932"/>
                </a:lnTo>
                <a:lnTo>
                  <a:pt x="466761" y="243420"/>
                </a:lnTo>
                <a:lnTo>
                  <a:pt x="431167" y="243420"/>
                </a:lnTo>
                <a:lnTo>
                  <a:pt x="431167" y="223977"/>
                </a:lnTo>
                <a:lnTo>
                  <a:pt x="464009" y="223977"/>
                </a:lnTo>
                <a:lnTo>
                  <a:pt x="431167" y="209168"/>
                </a:lnTo>
                <a:lnTo>
                  <a:pt x="431081" y="176110"/>
                </a:lnTo>
                <a:close/>
              </a:path>
              <a:path w="609600" h="609600">
                <a:moveTo>
                  <a:pt x="464009" y="223977"/>
                </a:moveTo>
                <a:lnTo>
                  <a:pt x="431167" y="223977"/>
                </a:lnTo>
                <a:lnTo>
                  <a:pt x="453760" y="234162"/>
                </a:lnTo>
                <a:lnTo>
                  <a:pt x="431167" y="243420"/>
                </a:lnTo>
                <a:lnTo>
                  <a:pt x="466761" y="243420"/>
                </a:lnTo>
                <a:lnTo>
                  <a:pt x="468899" y="242544"/>
                </a:lnTo>
                <a:lnTo>
                  <a:pt x="486304" y="242544"/>
                </a:lnTo>
                <a:lnTo>
                  <a:pt x="475531" y="229666"/>
                </a:lnTo>
                <a:lnTo>
                  <a:pt x="476007" y="229666"/>
                </a:lnTo>
                <a:lnTo>
                  <a:pt x="474766" y="229374"/>
                </a:lnTo>
                <a:lnTo>
                  <a:pt x="473915" y="228815"/>
                </a:lnTo>
                <a:lnTo>
                  <a:pt x="473864" y="228485"/>
                </a:lnTo>
                <a:lnTo>
                  <a:pt x="474021" y="228485"/>
                </a:lnTo>
                <a:lnTo>
                  <a:pt x="464009" y="223977"/>
                </a:lnTo>
                <a:close/>
              </a:path>
              <a:path w="609600" h="609600">
                <a:moveTo>
                  <a:pt x="186645" y="226961"/>
                </a:moveTo>
                <a:lnTo>
                  <a:pt x="173420" y="226961"/>
                </a:lnTo>
                <a:lnTo>
                  <a:pt x="173433" y="240703"/>
                </a:lnTo>
                <a:lnTo>
                  <a:pt x="186661" y="240703"/>
                </a:lnTo>
                <a:lnTo>
                  <a:pt x="186645" y="226961"/>
                </a:lnTo>
                <a:close/>
              </a:path>
              <a:path w="609600" h="609600">
                <a:moveTo>
                  <a:pt x="266883" y="151269"/>
                </a:moveTo>
                <a:lnTo>
                  <a:pt x="233923" y="151269"/>
                </a:lnTo>
                <a:lnTo>
                  <a:pt x="326836" y="192951"/>
                </a:lnTo>
                <a:lnTo>
                  <a:pt x="286057" y="206882"/>
                </a:lnTo>
                <a:lnTo>
                  <a:pt x="327871" y="206882"/>
                </a:lnTo>
                <a:lnTo>
                  <a:pt x="338622" y="203212"/>
                </a:lnTo>
                <a:lnTo>
                  <a:pt x="351843" y="203212"/>
                </a:lnTo>
                <a:lnTo>
                  <a:pt x="351843" y="198691"/>
                </a:lnTo>
                <a:lnTo>
                  <a:pt x="387348" y="186562"/>
                </a:lnTo>
                <a:lnTo>
                  <a:pt x="345556" y="186562"/>
                </a:lnTo>
                <a:lnTo>
                  <a:pt x="266883" y="151269"/>
                </a:lnTo>
                <a:close/>
              </a:path>
              <a:path w="609600" h="609600">
                <a:moveTo>
                  <a:pt x="332560" y="126542"/>
                </a:moveTo>
                <a:lnTo>
                  <a:pt x="292546" y="126542"/>
                </a:lnTo>
                <a:lnTo>
                  <a:pt x="404116" y="166560"/>
                </a:lnTo>
                <a:lnTo>
                  <a:pt x="345556" y="186562"/>
                </a:lnTo>
                <a:lnTo>
                  <a:pt x="387348" y="186562"/>
                </a:lnTo>
                <a:lnTo>
                  <a:pt x="417946" y="176110"/>
                </a:lnTo>
                <a:lnTo>
                  <a:pt x="431081" y="176110"/>
                </a:lnTo>
                <a:lnTo>
                  <a:pt x="431053" y="165252"/>
                </a:lnTo>
                <a:lnTo>
                  <a:pt x="430880" y="164725"/>
                </a:lnTo>
                <a:lnTo>
                  <a:pt x="430773" y="164401"/>
                </a:lnTo>
                <a:lnTo>
                  <a:pt x="430624" y="164401"/>
                </a:lnTo>
                <a:lnTo>
                  <a:pt x="430214" y="163398"/>
                </a:lnTo>
                <a:lnTo>
                  <a:pt x="429529" y="162953"/>
                </a:lnTo>
                <a:lnTo>
                  <a:pt x="428309" y="161670"/>
                </a:lnTo>
                <a:lnTo>
                  <a:pt x="427993" y="161150"/>
                </a:lnTo>
                <a:lnTo>
                  <a:pt x="427878" y="160959"/>
                </a:lnTo>
                <a:lnTo>
                  <a:pt x="427137" y="160642"/>
                </a:lnTo>
                <a:lnTo>
                  <a:pt x="426938" y="160642"/>
                </a:lnTo>
                <a:lnTo>
                  <a:pt x="426900" y="160375"/>
                </a:lnTo>
                <a:lnTo>
                  <a:pt x="332560" y="126542"/>
                </a:lnTo>
                <a:close/>
              </a:path>
            </a:pathLst>
          </a:custGeom>
          <a:solidFill>
            <a:srgbClr val="C8B3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bg object 23">
            <a:extLst>
              <a:ext uri="{FF2B5EF4-FFF2-40B4-BE49-F238E27FC236}">
                <a16:creationId xmlns:a16="http://schemas.microsoft.com/office/drawing/2014/main" id="{F75F1AB3-BD77-426F-A297-519223CEF00E}"/>
              </a:ext>
            </a:extLst>
          </p:cNvPr>
          <p:cNvSpPr/>
          <p:nvPr userDrawn="1"/>
        </p:nvSpPr>
        <p:spPr>
          <a:xfrm>
            <a:off x="920323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380" y="0"/>
                </a:moveTo>
                <a:lnTo>
                  <a:pt x="254939" y="5079"/>
                </a:lnTo>
                <a:lnTo>
                  <a:pt x="208038" y="16509"/>
                </a:lnTo>
                <a:lnTo>
                  <a:pt x="164305" y="34289"/>
                </a:lnTo>
                <a:lnTo>
                  <a:pt x="124368" y="59689"/>
                </a:lnTo>
                <a:lnTo>
                  <a:pt x="88853" y="90169"/>
                </a:lnTo>
                <a:lnTo>
                  <a:pt x="58388" y="125729"/>
                </a:lnTo>
                <a:lnTo>
                  <a:pt x="33600" y="165099"/>
                </a:lnTo>
                <a:lnTo>
                  <a:pt x="15118" y="209549"/>
                </a:lnTo>
                <a:lnTo>
                  <a:pt x="3569" y="256539"/>
                </a:lnTo>
                <a:lnTo>
                  <a:pt x="0" y="299719"/>
                </a:lnTo>
                <a:lnTo>
                  <a:pt x="91" y="311149"/>
                </a:lnTo>
                <a:lnTo>
                  <a:pt x="3569" y="354329"/>
                </a:lnTo>
                <a:lnTo>
                  <a:pt x="15118" y="401319"/>
                </a:lnTo>
                <a:lnTo>
                  <a:pt x="33600" y="445769"/>
                </a:lnTo>
                <a:lnTo>
                  <a:pt x="58388" y="485139"/>
                </a:lnTo>
                <a:lnTo>
                  <a:pt x="88853" y="520699"/>
                </a:lnTo>
                <a:lnTo>
                  <a:pt x="124368" y="551179"/>
                </a:lnTo>
                <a:lnTo>
                  <a:pt x="164305" y="576579"/>
                </a:lnTo>
                <a:lnTo>
                  <a:pt x="208038" y="594359"/>
                </a:lnTo>
                <a:lnTo>
                  <a:pt x="254939" y="605789"/>
                </a:lnTo>
                <a:lnTo>
                  <a:pt x="304380" y="609599"/>
                </a:lnTo>
                <a:lnTo>
                  <a:pt x="353820" y="605789"/>
                </a:lnTo>
                <a:lnTo>
                  <a:pt x="400721" y="594359"/>
                </a:lnTo>
                <a:lnTo>
                  <a:pt x="406968" y="591819"/>
                </a:lnTo>
                <a:lnTo>
                  <a:pt x="304380" y="591819"/>
                </a:lnTo>
                <a:lnTo>
                  <a:pt x="257919" y="588009"/>
                </a:lnTo>
                <a:lnTo>
                  <a:pt x="213845" y="577849"/>
                </a:lnTo>
                <a:lnTo>
                  <a:pt x="172747" y="560069"/>
                </a:lnTo>
                <a:lnTo>
                  <a:pt x="135216" y="537209"/>
                </a:lnTo>
                <a:lnTo>
                  <a:pt x="101840" y="507999"/>
                </a:lnTo>
                <a:lnTo>
                  <a:pt x="73210" y="474979"/>
                </a:lnTo>
                <a:lnTo>
                  <a:pt x="49916" y="436879"/>
                </a:lnTo>
                <a:lnTo>
                  <a:pt x="32547" y="396239"/>
                </a:lnTo>
                <a:lnTo>
                  <a:pt x="21693" y="351789"/>
                </a:lnTo>
                <a:lnTo>
                  <a:pt x="18552" y="312419"/>
                </a:lnTo>
                <a:lnTo>
                  <a:pt x="18349" y="309879"/>
                </a:lnTo>
                <a:lnTo>
                  <a:pt x="18248" y="308609"/>
                </a:lnTo>
                <a:lnTo>
                  <a:pt x="18146" y="307339"/>
                </a:lnTo>
                <a:lnTo>
                  <a:pt x="18045" y="306069"/>
                </a:lnTo>
                <a:lnTo>
                  <a:pt x="17944" y="304799"/>
                </a:lnTo>
                <a:lnTo>
                  <a:pt x="21589" y="260349"/>
                </a:lnTo>
                <a:lnTo>
                  <a:pt x="32547" y="214629"/>
                </a:lnTo>
                <a:lnTo>
                  <a:pt x="49916" y="173989"/>
                </a:lnTo>
                <a:lnTo>
                  <a:pt x="73210" y="135889"/>
                </a:lnTo>
                <a:lnTo>
                  <a:pt x="101840" y="102869"/>
                </a:lnTo>
                <a:lnTo>
                  <a:pt x="135216" y="73659"/>
                </a:lnTo>
                <a:lnTo>
                  <a:pt x="172747" y="50799"/>
                </a:lnTo>
                <a:lnTo>
                  <a:pt x="213845" y="33019"/>
                </a:lnTo>
                <a:lnTo>
                  <a:pt x="257919" y="22859"/>
                </a:lnTo>
                <a:lnTo>
                  <a:pt x="304380" y="19049"/>
                </a:lnTo>
                <a:lnTo>
                  <a:pt x="406968" y="19049"/>
                </a:lnTo>
                <a:lnTo>
                  <a:pt x="400721" y="16509"/>
                </a:lnTo>
                <a:lnTo>
                  <a:pt x="353820" y="5079"/>
                </a:lnTo>
                <a:lnTo>
                  <a:pt x="304380" y="0"/>
                </a:lnTo>
                <a:close/>
              </a:path>
              <a:path w="609600" h="609600">
                <a:moveTo>
                  <a:pt x="406968" y="19049"/>
                </a:moveTo>
                <a:lnTo>
                  <a:pt x="304380" y="19049"/>
                </a:lnTo>
                <a:lnTo>
                  <a:pt x="350840" y="22859"/>
                </a:lnTo>
                <a:lnTo>
                  <a:pt x="394914" y="33019"/>
                </a:lnTo>
                <a:lnTo>
                  <a:pt x="436012" y="50799"/>
                </a:lnTo>
                <a:lnTo>
                  <a:pt x="473544" y="73659"/>
                </a:lnTo>
                <a:lnTo>
                  <a:pt x="506919" y="102869"/>
                </a:lnTo>
                <a:lnTo>
                  <a:pt x="535549" y="135889"/>
                </a:lnTo>
                <a:lnTo>
                  <a:pt x="558843" y="173989"/>
                </a:lnTo>
                <a:lnTo>
                  <a:pt x="576212" y="214629"/>
                </a:lnTo>
                <a:lnTo>
                  <a:pt x="587066" y="259079"/>
                </a:lnTo>
                <a:lnTo>
                  <a:pt x="590399" y="299719"/>
                </a:lnTo>
                <a:lnTo>
                  <a:pt x="590309" y="311149"/>
                </a:lnTo>
                <a:lnTo>
                  <a:pt x="587776" y="342899"/>
                </a:lnTo>
                <a:lnTo>
                  <a:pt x="587674" y="344169"/>
                </a:lnTo>
                <a:lnTo>
                  <a:pt x="587573" y="345439"/>
                </a:lnTo>
                <a:lnTo>
                  <a:pt x="587472" y="346709"/>
                </a:lnTo>
                <a:lnTo>
                  <a:pt x="587370" y="347979"/>
                </a:lnTo>
                <a:lnTo>
                  <a:pt x="587269" y="349249"/>
                </a:lnTo>
                <a:lnTo>
                  <a:pt x="587168" y="350519"/>
                </a:lnTo>
                <a:lnTo>
                  <a:pt x="587066" y="351789"/>
                </a:lnTo>
                <a:lnTo>
                  <a:pt x="576212" y="396239"/>
                </a:lnTo>
                <a:lnTo>
                  <a:pt x="558843" y="436879"/>
                </a:lnTo>
                <a:lnTo>
                  <a:pt x="535549" y="474979"/>
                </a:lnTo>
                <a:lnTo>
                  <a:pt x="506919" y="507999"/>
                </a:lnTo>
                <a:lnTo>
                  <a:pt x="473544" y="537209"/>
                </a:lnTo>
                <a:lnTo>
                  <a:pt x="436012" y="560069"/>
                </a:lnTo>
                <a:lnTo>
                  <a:pt x="394914" y="577849"/>
                </a:lnTo>
                <a:lnTo>
                  <a:pt x="350840" y="588009"/>
                </a:lnTo>
                <a:lnTo>
                  <a:pt x="304380" y="591819"/>
                </a:lnTo>
                <a:lnTo>
                  <a:pt x="406968" y="591819"/>
                </a:lnTo>
                <a:lnTo>
                  <a:pt x="444454" y="576579"/>
                </a:lnTo>
                <a:lnTo>
                  <a:pt x="484391" y="551179"/>
                </a:lnTo>
                <a:lnTo>
                  <a:pt x="519907" y="520699"/>
                </a:lnTo>
                <a:lnTo>
                  <a:pt x="550371" y="485139"/>
                </a:lnTo>
                <a:lnTo>
                  <a:pt x="575159" y="445769"/>
                </a:lnTo>
                <a:lnTo>
                  <a:pt x="593641" y="401319"/>
                </a:lnTo>
                <a:lnTo>
                  <a:pt x="605190" y="354329"/>
                </a:lnTo>
                <a:lnTo>
                  <a:pt x="608566" y="312419"/>
                </a:lnTo>
                <a:lnTo>
                  <a:pt x="608668" y="311149"/>
                </a:lnTo>
                <a:lnTo>
                  <a:pt x="608770" y="309879"/>
                </a:lnTo>
                <a:lnTo>
                  <a:pt x="608873" y="308609"/>
                </a:lnTo>
                <a:lnTo>
                  <a:pt x="608975" y="307339"/>
                </a:lnTo>
                <a:lnTo>
                  <a:pt x="609077" y="306069"/>
                </a:lnTo>
                <a:lnTo>
                  <a:pt x="609180" y="304799"/>
                </a:lnTo>
                <a:lnTo>
                  <a:pt x="605190" y="256539"/>
                </a:lnTo>
                <a:lnTo>
                  <a:pt x="593641" y="209549"/>
                </a:lnTo>
                <a:lnTo>
                  <a:pt x="575159" y="165099"/>
                </a:lnTo>
                <a:lnTo>
                  <a:pt x="550371" y="125729"/>
                </a:lnTo>
                <a:lnTo>
                  <a:pt x="519907" y="90169"/>
                </a:lnTo>
                <a:lnTo>
                  <a:pt x="484391" y="59689"/>
                </a:lnTo>
                <a:lnTo>
                  <a:pt x="444454" y="34289"/>
                </a:lnTo>
                <a:lnTo>
                  <a:pt x="406968" y="19049"/>
                </a:lnTo>
                <a:close/>
              </a:path>
              <a:path w="609600" h="609600">
                <a:moveTo>
                  <a:pt x="191146" y="317499"/>
                </a:moveTo>
                <a:lnTo>
                  <a:pt x="133196" y="317499"/>
                </a:lnTo>
                <a:lnTo>
                  <a:pt x="125132" y="325119"/>
                </a:lnTo>
                <a:lnTo>
                  <a:pt x="125157" y="347979"/>
                </a:lnTo>
                <a:lnTo>
                  <a:pt x="130110" y="354329"/>
                </a:lnTo>
                <a:lnTo>
                  <a:pt x="137451" y="356869"/>
                </a:lnTo>
                <a:lnTo>
                  <a:pt x="137336" y="359409"/>
                </a:lnTo>
                <a:lnTo>
                  <a:pt x="137133" y="361949"/>
                </a:lnTo>
                <a:lnTo>
                  <a:pt x="137133" y="363219"/>
                </a:lnTo>
                <a:lnTo>
                  <a:pt x="141313" y="394969"/>
                </a:lnTo>
                <a:lnTo>
                  <a:pt x="152781" y="420369"/>
                </a:lnTo>
                <a:lnTo>
                  <a:pt x="169928" y="438149"/>
                </a:lnTo>
                <a:lnTo>
                  <a:pt x="191146" y="444499"/>
                </a:lnTo>
                <a:lnTo>
                  <a:pt x="257148" y="444499"/>
                </a:lnTo>
                <a:lnTo>
                  <a:pt x="257148" y="471169"/>
                </a:lnTo>
                <a:lnTo>
                  <a:pt x="265213" y="478789"/>
                </a:lnTo>
                <a:lnTo>
                  <a:pt x="453122" y="478789"/>
                </a:lnTo>
                <a:lnTo>
                  <a:pt x="461186" y="471169"/>
                </a:lnTo>
                <a:lnTo>
                  <a:pt x="461183" y="467359"/>
                </a:lnTo>
                <a:lnTo>
                  <a:pt x="271842" y="467359"/>
                </a:lnTo>
                <a:lnTo>
                  <a:pt x="269150" y="464819"/>
                </a:lnTo>
                <a:lnTo>
                  <a:pt x="269150" y="433069"/>
                </a:lnTo>
                <a:lnTo>
                  <a:pt x="191146" y="433069"/>
                </a:lnTo>
                <a:lnTo>
                  <a:pt x="174976" y="426719"/>
                </a:lnTo>
                <a:lnTo>
                  <a:pt x="161601" y="412749"/>
                </a:lnTo>
                <a:lnTo>
                  <a:pt x="152497" y="389889"/>
                </a:lnTo>
                <a:lnTo>
                  <a:pt x="149135" y="363219"/>
                </a:lnTo>
                <a:lnTo>
                  <a:pt x="149135" y="361949"/>
                </a:lnTo>
                <a:lnTo>
                  <a:pt x="149313" y="359409"/>
                </a:lnTo>
                <a:lnTo>
                  <a:pt x="149401" y="358139"/>
                </a:lnTo>
                <a:lnTo>
                  <a:pt x="215073" y="358139"/>
                </a:lnTo>
                <a:lnTo>
                  <a:pt x="214984" y="356869"/>
                </a:lnTo>
                <a:lnTo>
                  <a:pt x="214895" y="355599"/>
                </a:lnTo>
                <a:lnTo>
                  <a:pt x="214311" y="351789"/>
                </a:lnTo>
                <a:lnTo>
                  <a:pt x="213168" y="346709"/>
                </a:lnTo>
                <a:lnTo>
                  <a:pt x="139826" y="346709"/>
                </a:lnTo>
                <a:lnTo>
                  <a:pt x="137133" y="344169"/>
                </a:lnTo>
                <a:lnTo>
                  <a:pt x="137133" y="331469"/>
                </a:lnTo>
                <a:lnTo>
                  <a:pt x="139826" y="328929"/>
                </a:lnTo>
                <a:lnTo>
                  <a:pt x="207149" y="328929"/>
                </a:lnTo>
                <a:lnTo>
                  <a:pt x="206001" y="326389"/>
                </a:lnTo>
                <a:lnTo>
                  <a:pt x="199197" y="320039"/>
                </a:lnTo>
                <a:lnTo>
                  <a:pt x="191146" y="317499"/>
                </a:lnTo>
                <a:close/>
              </a:path>
              <a:path w="609600" h="609600">
                <a:moveTo>
                  <a:pt x="435196" y="294639"/>
                </a:moveTo>
                <a:lnTo>
                  <a:pt x="407173" y="294639"/>
                </a:lnTo>
                <a:lnTo>
                  <a:pt x="423342" y="299719"/>
                </a:lnTo>
                <a:lnTo>
                  <a:pt x="436712" y="314959"/>
                </a:lnTo>
                <a:lnTo>
                  <a:pt x="445812" y="337819"/>
                </a:lnTo>
                <a:lnTo>
                  <a:pt x="449172" y="363219"/>
                </a:lnTo>
                <a:lnTo>
                  <a:pt x="449172" y="464819"/>
                </a:lnTo>
                <a:lnTo>
                  <a:pt x="446493" y="467359"/>
                </a:lnTo>
                <a:lnTo>
                  <a:pt x="461183" y="467359"/>
                </a:lnTo>
                <a:lnTo>
                  <a:pt x="461085" y="359409"/>
                </a:lnTo>
                <a:lnTo>
                  <a:pt x="460996" y="358139"/>
                </a:lnTo>
                <a:lnTo>
                  <a:pt x="477125" y="358139"/>
                </a:lnTo>
                <a:lnTo>
                  <a:pt x="485189" y="350519"/>
                </a:lnTo>
                <a:lnTo>
                  <a:pt x="485189" y="346709"/>
                </a:lnTo>
                <a:lnTo>
                  <a:pt x="459980" y="346709"/>
                </a:lnTo>
                <a:lnTo>
                  <a:pt x="459154" y="340359"/>
                </a:lnTo>
                <a:lnTo>
                  <a:pt x="457859" y="335279"/>
                </a:lnTo>
                <a:lnTo>
                  <a:pt x="456106" y="328929"/>
                </a:lnTo>
                <a:lnTo>
                  <a:pt x="485189" y="328929"/>
                </a:lnTo>
                <a:lnTo>
                  <a:pt x="485189" y="325119"/>
                </a:lnTo>
                <a:lnTo>
                  <a:pt x="477125" y="317499"/>
                </a:lnTo>
                <a:lnTo>
                  <a:pt x="451738" y="317499"/>
                </a:lnTo>
                <a:lnTo>
                  <a:pt x="447421" y="309879"/>
                </a:lnTo>
                <a:lnTo>
                  <a:pt x="441873" y="300989"/>
                </a:lnTo>
                <a:lnTo>
                  <a:pt x="435196" y="294639"/>
                </a:lnTo>
                <a:close/>
              </a:path>
              <a:path w="609600" h="609600">
                <a:moveTo>
                  <a:pt x="407173" y="306069"/>
                </a:moveTo>
                <a:lnTo>
                  <a:pt x="277595" y="306069"/>
                </a:lnTo>
                <a:lnTo>
                  <a:pt x="272236" y="311149"/>
                </a:lnTo>
                <a:lnTo>
                  <a:pt x="272223" y="318769"/>
                </a:lnTo>
                <a:lnTo>
                  <a:pt x="272490" y="320039"/>
                </a:lnTo>
                <a:lnTo>
                  <a:pt x="273011" y="321309"/>
                </a:lnTo>
                <a:lnTo>
                  <a:pt x="276740" y="334009"/>
                </a:lnTo>
                <a:lnTo>
                  <a:pt x="279348" y="345439"/>
                </a:lnTo>
                <a:lnTo>
                  <a:pt x="280822" y="356869"/>
                </a:lnTo>
                <a:lnTo>
                  <a:pt x="280855" y="358139"/>
                </a:lnTo>
                <a:lnTo>
                  <a:pt x="280954" y="361949"/>
                </a:lnTo>
                <a:lnTo>
                  <a:pt x="281053" y="365759"/>
                </a:lnTo>
                <a:lnTo>
                  <a:pt x="281151" y="450849"/>
                </a:lnTo>
                <a:lnTo>
                  <a:pt x="286523" y="455929"/>
                </a:lnTo>
                <a:lnTo>
                  <a:pt x="431799" y="455929"/>
                </a:lnTo>
                <a:lnTo>
                  <a:pt x="437171" y="450849"/>
                </a:lnTo>
                <a:lnTo>
                  <a:pt x="437171" y="444499"/>
                </a:lnTo>
                <a:lnTo>
                  <a:pt x="293153" y="444499"/>
                </a:lnTo>
                <a:lnTo>
                  <a:pt x="293153" y="426719"/>
                </a:lnTo>
                <a:lnTo>
                  <a:pt x="437171" y="426719"/>
                </a:lnTo>
                <a:lnTo>
                  <a:pt x="437171" y="415289"/>
                </a:lnTo>
                <a:lnTo>
                  <a:pt x="297433" y="415289"/>
                </a:lnTo>
                <a:lnTo>
                  <a:pt x="312211" y="403859"/>
                </a:lnTo>
                <a:lnTo>
                  <a:pt x="293153" y="403859"/>
                </a:lnTo>
                <a:lnTo>
                  <a:pt x="293153" y="367029"/>
                </a:lnTo>
                <a:lnTo>
                  <a:pt x="292988" y="365759"/>
                </a:lnTo>
                <a:lnTo>
                  <a:pt x="292899" y="363219"/>
                </a:lnTo>
                <a:lnTo>
                  <a:pt x="307103" y="363219"/>
                </a:lnTo>
                <a:lnTo>
                  <a:pt x="319677" y="358139"/>
                </a:lnTo>
                <a:lnTo>
                  <a:pt x="325678" y="351789"/>
                </a:lnTo>
                <a:lnTo>
                  <a:pt x="294613" y="351789"/>
                </a:lnTo>
                <a:lnTo>
                  <a:pt x="292073" y="350519"/>
                </a:lnTo>
                <a:lnTo>
                  <a:pt x="290962" y="342899"/>
                </a:lnTo>
                <a:lnTo>
                  <a:pt x="289273" y="334009"/>
                </a:lnTo>
                <a:lnTo>
                  <a:pt x="287012" y="326389"/>
                </a:lnTo>
                <a:lnTo>
                  <a:pt x="284187" y="317499"/>
                </a:lnTo>
                <a:lnTo>
                  <a:pt x="423194" y="317499"/>
                </a:lnTo>
                <a:lnTo>
                  <a:pt x="417834" y="311149"/>
                </a:lnTo>
                <a:lnTo>
                  <a:pt x="407173" y="306069"/>
                </a:lnTo>
                <a:close/>
              </a:path>
              <a:path w="609600" h="609600">
                <a:moveTo>
                  <a:pt x="437171" y="426719"/>
                </a:moveTo>
                <a:lnTo>
                  <a:pt x="425169" y="426719"/>
                </a:lnTo>
                <a:lnTo>
                  <a:pt x="425169" y="444499"/>
                </a:lnTo>
                <a:lnTo>
                  <a:pt x="437171" y="444499"/>
                </a:lnTo>
                <a:lnTo>
                  <a:pt x="437171" y="426719"/>
                </a:lnTo>
                <a:close/>
              </a:path>
              <a:path w="609600" h="609600">
                <a:moveTo>
                  <a:pt x="236219" y="294639"/>
                </a:moveTo>
                <a:lnTo>
                  <a:pt x="191146" y="294639"/>
                </a:lnTo>
                <a:lnTo>
                  <a:pt x="207310" y="299719"/>
                </a:lnTo>
                <a:lnTo>
                  <a:pt x="220680" y="314959"/>
                </a:lnTo>
                <a:lnTo>
                  <a:pt x="229783" y="337819"/>
                </a:lnTo>
                <a:lnTo>
                  <a:pt x="233145" y="363219"/>
                </a:lnTo>
                <a:lnTo>
                  <a:pt x="229783" y="389889"/>
                </a:lnTo>
                <a:lnTo>
                  <a:pt x="220680" y="412749"/>
                </a:lnTo>
                <a:lnTo>
                  <a:pt x="207310" y="426719"/>
                </a:lnTo>
                <a:lnTo>
                  <a:pt x="191146" y="433069"/>
                </a:lnTo>
                <a:lnTo>
                  <a:pt x="219226" y="433069"/>
                </a:lnTo>
                <a:lnTo>
                  <a:pt x="229872" y="420369"/>
                </a:lnTo>
                <a:lnTo>
                  <a:pt x="238049" y="403859"/>
                </a:lnTo>
                <a:lnTo>
                  <a:pt x="243295" y="384809"/>
                </a:lnTo>
                <a:lnTo>
                  <a:pt x="245147" y="363219"/>
                </a:lnTo>
                <a:lnTo>
                  <a:pt x="244527" y="351789"/>
                </a:lnTo>
                <a:lnTo>
                  <a:pt x="244458" y="350519"/>
                </a:lnTo>
                <a:lnTo>
                  <a:pt x="244390" y="349249"/>
                </a:lnTo>
                <a:lnTo>
                  <a:pt x="244321" y="347979"/>
                </a:lnTo>
                <a:lnTo>
                  <a:pt x="240872" y="331469"/>
                </a:lnTo>
                <a:lnTo>
                  <a:pt x="234887" y="316229"/>
                </a:lnTo>
                <a:lnTo>
                  <a:pt x="226452" y="302259"/>
                </a:lnTo>
                <a:lnTo>
                  <a:pt x="244748" y="302259"/>
                </a:lnTo>
                <a:lnTo>
                  <a:pt x="236219" y="294639"/>
                </a:lnTo>
                <a:close/>
              </a:path>
              <a:path w="609600" h="609600">
                <a:moveTo>
                  <a:pt x="244748" y="302259"/>
                </a:moveTo>
                <a:lnTo>
                  <a:pt x="226452" y="302259"/>
                </a:lnTo>
                <a:lnTo>
                  <a:pt x="239848" y="312419"/>
                </a:lnTo>
                <a:lnTo>
                  <a:pt x="249444" y="327659"/>
                </a:lnTo>
                <a:lnTo>
                  <a:pt x="255218" y="346709"/>
                </a:lnTo>
                <a:lnTo>
                  <a:pt x="256827" y="365759"/>
                </a:lnTo>
                <a:lnTo>
                  <a:pt x="256934" y="367029"/>
                </a:lnTo>
                <a:lnTo>
                  <a:pt x="257041" y="368299"/>
                </a:lnTo>
                <a:lnTo>
                  <a:pt x="257148" y="433069"/>
                </a:lnTo>
                <a:lnTo>
                  <a:pt x="269150" y="433069"/>
                </a:lnTo>
                <a:lnTo>
                  <a:pt x="269044" y="368299"/>
                </a:lnTo>
                <a:lnTo>
                  <a:pt x="267664" y="351789"/>
                </a:lnTo>
                <a:lnTo>
                  <a:pt x="267558" y="350519"/>
                </a:lnTo>
                <a:lnTo>
                  <a:pt x="267452" y="349249"/>
                </a:lnTo>
                <a:lnTo>
                  <a:pt x="267346" y="347979"/>
                </a:lnTo>
                <a:lnTo>
                  <a:pt x="267240" y="346709"/>
                </a:lnTo>
                <a:lnTo>
                  <a:pt x="267134" y="345439"/>
                </a:lnTo>
                <a:lnTo>
                  <a:pt x="267028" y="344169"/>
                </a:lnTo>
                <a:lnTo>
                  <a:pt x="260747" y="323849"/>
                </a:lnTo>
                <a:lnTo>
                  <a:pt x="250435" y="307339"/>
                </a:lnTo>
                <a:lnTo>
                  <a:pt x="244748" y="302259"/>
                </a:lnTo>
                <a:close/>
              </a:path>
              <a:path w="609600" h="609600">
                <a:moveTo>
                  <a:pt x="361201" y="380999"/>
                </a:moveTo>
                <a:lnTo>
                  <a:pt x="342378" y="380999"/>
                </a:lnTo>
                <a:lnTo>
                  <a:pt x="359574" y="393699"/>
                </a:lnTo>
                <a:lnTo>
                  <a:pt x="332129" y="415289"/>
                </a:lnTo>
                <a:lnTo>
                  <a:pt x="351217" y="415289"/>
                </a:lnTo>
                <a:lnTo>
                  <a:pt x="387518" y="387349"/>
                </a:lnTo>
                <a:lnTo>
                  <a:pt x="369086" y="387349"/>
                </a:lnTo>
                <a:lnTo>
                  <a:pt x="361201" y="380999"/>
                </a:lnTo>
                <a:close/>
              </a:path>
              <a:path w="609600" h="609600">
                <a:moveTo>
                  <a:pt x="415357" y="380999"/>
                </a:moveTo>
                <a:lnTo>
                  <a:pt x="396124" y="380999"/>
                </a:lnTo>
                <a:lnTo>
                  <a:pt x="425182" y="403859"/>
                </a:lnTo>
                <a:lnTo>
                  <a:pt x="425169" y="415289"/>
                </a:lnTo>
                <a:lnTo>
                  <a:pt x="437171" y="415289"/>
                </a:lnTo>
                <a:lnTo>
                  <a:pt x="437171" y="388619"/>
                </a:lnTo>
                <a:lnTo>
                  <a:pt x="425169" y="388619"/>
                </a:lnTo>
                <a:lnTo>
                  <a:pt x="415357" y="380999"/>
                </a:lnTo>
                <a:close/>
              </a:path>
              <a:path w="609600" h="609600">
                <a:moveTo>
                  <a:pt x="179335" y="358139"/>
                </a:moveTo>
                <a:lnTo>
                  <a:pt x="167321" y="358139"/>
                </a:lnTo>
                <a:lnTo>
                  <a:pt x="167220" y="359409"/>
                </a:lnTo>
                <a:lnTo>
                  <a:pt x="167143" y="363219"/>
                </a:lnTo>
                <a:lnTo>
                  <a:pt x="168677" y="380999"/>
                </a:lnTo>
                <a:lnTo>
                  <a:pt x="173235" y="394969"/>
                </a:lnTo>
                <a:lnTo>
                  <a:pt x="180747" y="406399"/>
                </a:lnTo>
                <a:lnTo>
                  <a:pt x="191146" y="410209"/>
                </a:lnTo>
                <a:lnTo>
                  <a:pt x="201541" y="406399"/>
                </a:lnTo>
                <a:lnTo>
                  <a:pt x="206549" y="398779"/>
                </a:lnTo>
                <a:lnTo>
                  <a:pt x="191146" y="398779"/>
                </a:lnTo>
                <a:lnTo>
                  <a:pt x="187482" y="396239"/>
                </a:lnTo>
                <a:lnTo>
                  <a:pt x="183555" y="388619"/>
                </a:lnTo>
                <a:lnTo>
                  <a:pt x="180424" y="378459"/>
                </a:lnTo>
                <a:lnTo>
                  <a:pt x="179145" y="363219"/>
                </a:lnTo>
                <a:lnTo>
                  <a:pt x="179208" y="359409"/>
                </a:lnTo>
                <a:lnTo>
                  <a:pt x="179335" y="358139"/>
                </a:lnTo>
                <a:close/>
              </a:path>
              <a:path w="609600" h="609600">
                <a:moveTo>
                  <a:pt x="345528" y="368299"/>
                </a:moveTo>
                <a:lnTo>
                  <a:pt x="338873" y="368299"/>
                </a:lnTo>
                <a:lnTo>
                  <a:pt x="293153" y="403859"/>
                </a:lnTo>
                <a:lnTo>
                  <a:pt x="312211" y="403859"/>
                </a:lnTo>
                <a:lnTo>
                  <a:pt x="341768" y="380999"/>
                </a:lnTo>
                <a:lnTo>
                  <a:pt x="361201" y="380999"/>
                </a:lnTo>
                <a:lnTo>
                  <a:pt x="350163" y="372109"/>
                </a:lnTo>
                <a:lnTo>
                  <a:pt x="345528" y="368299"/>
                </a:lnTo>
                <a:close/>
              </a:path>
              <a:path w="609600" h="609600">
                <a:moveTo>
                  <a:pt x="215073" y="358139"/>
                </a:moveTo>
                <a:lnTo>
                  <a:pt x="202945" y="358139"/>
                </a:lnTo>
                <a:lnTo>
                  <a:pt x="203072" y="359409"/>
                </a:lnTo>
                <a:lnTo>
                  <a:pt x="203148" y="363219"/>
                </a:lnTo>
                <a:lnTo>
                  <a:pt x="201867" y="378459"/>
                </a:lnTo>
                <a:lnTo>
                  <a:pt x="198733" y="388619"/>
                </a:lnTo>
                <a:lnTo>
                  <a:pt x="194806" y="396239"/>
                </a:lnTo>
                <a:lnTo>
                  <a:pt x="191146" y="398779"/>
                </a:lnTo>
                <a:lnTo>
                  <a:pt x="206549" y="398779"/>
                </a:lnTo>
                <a:lnTo>
                  <a:pt x="209053" y="394969"/>
                </a:lnTo>
                <a:lnTo>
                  <a:pt x="213613" y="380999"/>
                </a:lnTo>
                <a:lnTo>
                  <a:pt x="215149" y="363219"/>
                </a:lnTo>
                <a:lnTo>
                  <a:pt x="215073" y="358139"/>
                </a:lnTo>
                <a:close/>
              </a:path>
              <a:path w="609600" h="609600">
                <a:moveTo>
                  <a:pt x="423194" y="317499"/>
                </a:moveTo>
                <a:lnTo>
                  <a:pt x="407135" y="317499"/>
                </a:lnTo>
                <a:lnTo>
                  <a:pt x="411512" y="321309"/>
                </a:lnTo>
                <a:lnTo>
                  <a:pt x="417538" y="328929"/>
                </a:lnTo>
                <a:lnTo>
                  <a:pt x="422871" y="344169"/>
                </a:lnTo>
                <a:lnTo>
                  <a:pt x="425169" y="363219"/>
                </a:lnTo>
                <a:lnTo>
                  <a:pt x="425169" y="388619"/>
                </a:lnTo>
                <a:lnTo>
                  <a:pt x="437171" y="388619"/>
                </a:lnTo>
                <a:lnTo>
                  <a:pt x="437171" y="363219"/>
                </a:lnTo>
                <a:lnTo>
                  <a:pt x="434475" y="340359"/>
                </a:lnTo>
                <a:lnTo>
                  <a:pt x="427482" y="322579"/>
                </a:lnTo>
                <a:lnTo>
                  <a:pt x="423194" y="317499"/>
                </a:lnTo>
                <a:close/>
              </a:path>
              <a:path w="609600" h="609600">
                <a:moveTo>
                  <a:pt x="399274" y="368299"/>
                </a:moveTo>
                <a:lnTo>
                  <a:pt x="392619" y="368299"/>
                </a:lnTo>
                <a:lnTo>
                  <a:pt x="387984" y="372109"/>
                </a:lnTo>
                <a:lnTo>
                  <a:pt x="369086" y="387349"/>
                </a:lnTo>
                <a:lnTo>
                  <a:pt x="387518" y="387349"/>
                </a:lnTo>
                <a:lnTo>
                  <a:pt x="395769" y="380999"/>
                </a:lnTo>
                <a:lnTo>
                  <a:pt x="415357" y="380999"/>
                </a:lnTo>
                <a:lnTo>
                  <a:pt x="403909" y="372109"/>
                </a:lnTo>
                <a:lnTo>
                  <a:pt x="399274" y="368299"/>
                </a:lnTo>
                <a:close/>
              </a:path>
              <a:path w="609600" h="609600">
                <a:moveTo>
                  <a:pt x="333082" y="317499"/>
                </a:moveTo>
                <a:lnTo>
                  <a:pt x="319886" y="317499"/>
                </a:lnTo>
                <a:lnTo>
                  <a:pt x="322033" y="321309"/>
                </a:lnTo>
                <a:lnTo>
                  <a:pt x="323163" y="325119"/>
                </a:lnTo>
                <a:lnTo>
                  <a:pt x="323163" y="328929"/>
                </a:lnTo>
                <a:lnTo>
                  <a:pt x="321461" y="337819"/>
                </a:lnTo>
                <a:lnTo>
                  <a:pt x="316529" y="345439"/>
                </a:lnTo>
                <a:lnTo>
                  <a:pt x="309113" y="350519"/>
                </a:lnTo>
                <a:lnTo>
                  <a:pt x="299960" y="351789"/>
                </a:lnTo>
                <a:lnTo>
                  <a:pt x="325678" y="351789"/>
                </a:lnTo>
                <a:lnTo>
                  <a:pt x="329278" y="347979"/>
                </a:lnTo>
                <a:lnTo>
                  <a:pt x="334567" y="335279"/>
                </a:lnTo>
                <a:lnTo>
                  <a:pt x="334974" y="334009"/>
                </a:lnTo>
                <a:lnTo>
                  <a:pt x="335177" y="331469"/>
                </a:lnTo>
                <a:lnTo>
                  <a:pt x="335152" y="325119"/>
                </a:lnTo>
                <a:lnTo>
                  <a:pt x="334453" y="321309"/>
                </a:lnTo>
                <a:lnTo>
                  <a:pt x="333082" y="317499"/>
                </a:lnTo>
                <a:close/>
              </a:path>
              <a:path w="609600" h="609600">
                <a:moveTo>
                  <a:pt x="410488" y="340359"/>
                </a:moveTo>
                <a:lnTo>
                  <a:pt x="391857" y="340359"/>
                </a:lnTo>
                <a:lnTo>
                  <a:pt x="389165" y="342899"/>
                </a:lnTo>
                <a:lnTo>
                  <a:pt x="389165" y="349249"/>
                </a:lnTo>
                <a:lnTo>
                  <a:pt x="391857" y="351789"/>
                </a:lnTo>
                <a:lnTo>
                  <a:pt x="410488" y="351789"/>
                </a:lnTo>
                <a:lnTo>
                  <a:pt x="413168" y="349249"/>
                </a:lnTo>
                <a:lnTo>
                  <a:pt x="413168" y="342899"/>
                </a:lnTo>
                <a:lnTo>
                  <a:pt x="410488" y="340359"/>
                </a:lnTo>
                <a:close/>
              </a:path>
              <a:path w="609600" h="609600">
                <a:moveTo>
                  <a:pt x="207149" y="328929"/>
                </a:moveTo>
                <a:lnTo>
                  <a:pt x="193966" y="328929"/>
                </a:lnTo>
                <a:lnTo>
                  <a:pt x="198627" y="335279"/>
                </a:lnTo>
                <a:lnTo>
                  <a:pt x="201217" y="346709"/>
                </a:lnTo>
                <a:lnTo>
                  <a:pt x="213168" y="346709"/>
                </a:lnTo>
                <a:lnTo>
                  <a:pt x="211169" y="337819"/>
                </a:lnTo>
                <a:lnTo>
                  <a:pt x="207149" y="328929"/>
                </a:lnTo>
                <a:close/>
              </a:path>
              <a:path w="609600" h="609600">
                <a:moveTo>
                  <a:pt x="485189" y="328929"/>
                </a:moveTo>
                <a:lnTo>
                  <a:pt x="470496" y="328929"/>
                </a:lnTo>
                <a:lnTo>
                  <a:pt x="473188" y="331469"/>
                </a:lnTo>
                <a:lnTo>
                  <a:pt x="473188" y="344169"/>
                </a:lnTo>
                <a:lnTo>
                  <a:pt x="470496" y="346709"/>
                </a:lnTo>
                <a:lnTo>
                  <a:pt x="485189" y="346709"/>
                </a:lnTo>
                <a:lnTo>
                  <a:pt x="485189" y="328929"/>
                </a:lnTo>
                <a:close/>
              </a:path>
              <a:path w="609600" h="609600">
                <a:moveTo>
                  <a:pt x="374484" y="328929"/>
                </a:moveTo>
                <a:lnTo>
                  <a:pt x="355853" y="328929"/>
                </a:lnTo>
                <a:lnTo>
                  <a:pt x="353160" y="331469"/>
                </a:lnTo>
                <a:lnTo>
                  <a:pt x="353160" y="337819"/>
                </a:lnTo>
                <a:lnTo>
                  <a:pt x="355853" y="340359"/>
                </a:lnTo>
                <a:lnTo>
                  <a:pt x="374484" y="340359"/>
                </a:lnTo>
                <a:lnTo>
                  <a:pt x="377163" y="337819"/>
                </a:lnTo>
                <a:lnTo>
                  <a:pt x="377163" y="331469"/>
                </a:lnTo>
                <a:lnTo>
                  <a:pt x="374484" y="328929"/>
                </a:lnTo>
                <a:close/>
              </a:path>
              <a:path w="609600" h="609600">
                <a:moveTo>
                  <a:pt x="191146" y="167639"/>
                </a:moveTo>
                <a:lnTo>
                  <a:pt x="133196" y="167639"/>
                </a:lnTo>
                <a:lnTo>
                  <a:pt x="125132" y="175259"/>
                </a:lnTo>
                <a:lnTo>
                  <a:pt x="125157" y="198119"/>
                </a:lnTo>
                <a:lnTo>
                  <a:pt x="130110" y="204469"/>
                </a:lnTo>
                <a:lnTo>
                  <a:pt x="137451" y="207009"/>
                </a:lnTo>
                <a:lnTo>
                  <a:pt x="137336" y="209549"/>
                </a:lnTo>
                <a:lnTo>
                  <a:pt x="137235" y="210819"/>
                </a:lnTo>
                <a:lnTo>
                  <a:pt x="137133" y="214629"/>
                </a:lnTo>
                <a:lnTo>
                  <a:pt x="139601" y="238759"/>
                </a:lnTo>
                <a:lnTo>
                  <a:pt x="146523" y="260349"/>
                </a:lnTo>
                <a:lnTo>
                  <a:pt x="157177" y="276859"/>
                </a:lnTo>
                <a:lnTo>
                  <a:pt x="170839" y="289559"/>
                </a:lnTo>
                <a:lnTo>
                  <a:pt x="163181" y="294639"/>
                </a:lnTo>
                <a:lnTo>
                  <a:pt x="156544" y="300989"/>
                </a:lnTo>
                <a:lnTo>
                  <a:pt x="151028" y="309879"/>
                </a:lnTo>
                <a:lnTo>
                  <a:pt x="146734" y="317499"/>
                </a:lnTo>
                <a:lnTo>
                  <a:pt x="160069" y="317499"/>
                </a:lnTo>
                <a:lnTo>
                  <a:pt x="166618" y="308609"/>
                </a:lnTo>
                <a:lnTo>
                  <a:pt x="174141" y="300989"/>
                </a:lnTo>
                <a:lnTo>
                  <a:pt x="182397" y="295909"/>
                </a:lnTo>
                <a:lnTo>
                  <a:pt x="191146" y="294639"/>
                </a:lnTo>
                <a:lnTo>
                  <a:pt x="435196" y="294639"/>
                </a:lnTo>
                <a:lnTo>
                  <a:pt x="427493" y="289559"/>
                </a:lnTo>
                <a:lnTo>
                  <a:pt x="434326" y="283209"/>
                </a:lnTo>
                <a:lnTo>
                  <a:pt x="191146" y="283209"/>
                </a:lnTo>
                <a:lnTo>
                  <a:pt x="174976" y="278129"/>
                </a:lnTo>
                <a:lnTo>
                  <a:pt x="161601" y="262889"/>
                </a:lnTo>
                <a:lnTo>
                  <a:pt x="152497" y="241299"/>
                </a:lnTo>
                <a:lnTo>
                  <a:pt x="149135" y="214629"/>
                </a:lnTo>
                <a:lnTo>
                  <a:pt x="149135" y="212089"/>
                </a:lnTo>
                <a:lnTo>
                  <a:pt x="149313" y="210819"/>
                </a:lnTo>
                <a:lnTo>
                  <a:pt x="149401" y="208279"/>
                </a:lnTo>
                <a:lnTo>
                  <a:pt x="215073" y="208279"/>
                </a:lnTo>
                <a:lnTo>
                  <a:pt x="214984" y="207009"/>
                </a:lnTo>
                <a:lnTo>
                  <a:pt x="214895" y="205739"/>
                </a:lnTo>
                <a:lnTo>
                  <a:pt x="214311" y="201929"/>
                </a:lnTo>
                <a:lnTo>
                  <a:pt x="213168" y="196849"/>
                </a:lnTo>
                <a:lnTo>
                  <a:pt x="139826" y="196849"/>
                </a:lnTo>
                <a:lnTo>
                  <a:pt x="137133" y="194309"/>
                </a:lnTo>
                <a:lnTo>
                  <a:pt x="137133" y="181609"/>
                </a:lnTo>
                <a:lnTo>
                  <a:pt x="139826" y="179069"/>
                </a:lnTo>
                <a:lnTo>
                  <a:pt x="206647" y="179069"/>
                </a:lnTo>
                <a:lnTo>
                  <a:pt x="206001" y="177799"/>
                </a:lnTo>
                <a:lnTo>
                  <a:pt x="199197" y="170179"/>
                </a:lnTo>
                <a:lnTo>
                  <a:pt x="191146" y="167639"/>
                </a:lnTo>
                <a:close/>
              </a:path>
              <a:path w="609600" h="609600">
                <a:moveTo>
                  <a:pt x="219226" y="144779"/>
                </a:moveTo>
                <a:lnTo>
                  <a:pt x="191146" y="144779"/>
                </a:lnTo>
                <a:lnTo>
                  <a:pt x="207310" y="151129"/>
                </a:lnTo>
                <a:lnTo>
                  <a:pt x="220680" y="165099"/>
                </a:lnTo>
                <a:lnTo>
                  <a:pt x="229783" y="187959"/>
                </a:lnTo>
                <a:lnTo>
                  <a:pt x="233145" y="214629"/>
                </a:lnTo>
                <a:lnTo>
                  <a:pt x="229783" y="241299"/>
                </a:lnTo>
                <a:lnTo>
                  <a:pt x="220680" y="262889"/>
                </a:lnTo>
                <a:lnTo>
                  <a:pt x="207310" y="278129"/>
                </a:lnTo>
                <a:lnTo>
                  <a:pt x="191146" y="283209"/>
                </a:lnTo>
                <a:lnTo>
                  <a:pt x="219226" y="283209"/>
                </a:lnTo>
                <a:lnTo>
                  <a:pt x="229872" y="270509"/>
                </a:lnTo>
                <a:lnTo>
                  <a:pt x="238049" y="253999"/>
                </a:lnTo>
                <a:lnTo>
                  <a:pt x="243295" y="234949"/>
                </a:lnTo>
                <a:lnTo>
                  <a:pt x="245147" y="214629"/>
                </a:lnTo>
                <a:lnTo>
                  <a:pt x="243404" y="194309"/>
                </a:lnTo>
                <a:lnTo>
                  <a:pt x="243295" y="193039"/>
                </a:lnTo>
                <a:lnTo>
                  <a:pt x="238049" y="173989"/>
                </a:lnTo>
                <a:lnTo>
                  <a:pt x="229872" y="157479"/>
                </a:lnTo>
                <a:lnTo>
                  <a:pt x="219226" y="144779"/>
                </a:lnTo>
                <a:close/>
              </a:path>
              <a:path w="609600" h="609600">
                <a:moveTo>
                  <a:pt x="434161" y="144779"/>
                </a:moveTo>
                <a:lnTo>
                  <a:pt x="407173" y="144779"/>
                </a:lnTo>
                <a:lnTo>
                  <a:pt x="423342" y="151129"/>
                </a:lnTo>
                <a:lnTo>
                  <a:pt x="436712" y="165099"/>
                </a:lnTo>
                <a:lnTo>
                  <a:pt x="445812" y="187959"/>
                </a:lnTo>
                <a:lnTo>
                  <a:pt x="449172" y="214629"/>
                </a:lnTo>
                <a:lnTo>
                  <a:pt x="445812" y="241299"/>
                </a:lnTo>
                <a:lnTo>
                  <a:pt x="436712" y="262889"/>
                </a:lnTo>
                <a:lnTo>
                  <a:pt x="423342" y="278129"/>
                </a:lnTo>
                <a:lnTo>
                  <a:pt x="407173" y="283209"/>
                </a:lnTo>
                <a:lnTo>
                  <a:pt x="434326" y="283209"/>
                </a:lnTo>
                <a:lnTo>
                  <a:pt x="441159" y="276859"/>
                </a:lnTo>
                <a:lnTo>
                  <a:pt x="451808" y="260349"/>
                </a:lnTo>
                <a:lnTo>
                  <a:pt x="458722" y="238759"/>
                </a:lnTo>
                <a:lnTo>
                  <a:pt x="461186" y="214629"/>
                </a:lnTo>
                <a:lnTo>
                  <a:pt x="461085" y="210819"/>
                </a:lnTo>
                <a:lnTo>
                  <a:pt x="460996" y="208279"/>
                </a:lnTo>
                <a:lnTo>
                  <a:pt x="477125" y="208279"/>
                </a:lnTo>
                <a:lnTo>
                  <a:pt x="485189" y="200659"/>
                </a:lnTo>
                <a:lnTo>
                  <a:pt x="485189" y="196849"/>
                </a:lnTo>
                <a:lnTo>
                  <a:pt x="459980" y="196849"/>
                </a:lnTo>
                <a:lnTo>
                  <a:pt x="459154" y="190499"/>
                </a:lnTo>
                <a:lnTo>
                  <a:pt x="457859" y="185419"/>
                </a:lnTo>
                <a:lnTo>
                  <a:pt x="456106" y="179069"/>
                </a:lnTo>
                <a:lnTo>
                  <a:pt x="485189" y="179069"/>
                </a:lnTo>
                <a:lnTo>
                  <a:pt x="485189" y="175259"/>
                </a:lnTo>
                <a:lnTo>
                  <a:pt x="477125" y="167639"/>
                </a:lnTo>
                <a:lnTo>
                  <a:pt x="451738" y="167639"/>
                </a:lnTo>
                <a:lnTo>
                  <a:pt x="443330" y="153669"/>
                </a:lnTo>
                <a:lnTo>
                  <a:pt x="434161" y="144779"/>
                </a:lnTo>
                <a:close/>
              </a:path>
              <a:path w="609600" h="609600">
                <a:moveTo>
                  <a:pt x="179335" y="208279"/>
                </a:moveTo>
                <a:lnTo>
                  <a:pt x="167321" y="208279"/>
                </a:lnTo>
                <a:lnTo>
                  <a:pt x="167270" y="209549"/>
                </a:lnTo>
                <a:lnTo>
                  <a:pt x="167143" y="214629"/>
                </a:lnTo>
                <a:lnTo>
                  <a:pt x="168677" y="231139"/>
                </a:lnTo>
                <a:lnTo>
                  <a:pt x="173235" y="245109"/>
                </a:lnTo>
                <a:lnTo>
                  <a:pt x="180747" y="256539"/>
                </a:lnTo>
                <a:lnTo>
                  <a:pt x="191146" y="260349"/>
                </a:lnTo>
                <a:lnTo>
                  <a:pt x="201541" y="256539"/>
                </a:lnTo>
                <a:lnTo>
                  <a:pt x="206549" y="248919"/>
                </a:lnTo>
                <a:lnTo>
                  <a:pt x="191146" y="248919"/>
                </a:lnTo>
                <a:lnTo>
                  <a:pt x="187482" y="246379"/>
                </a:lnTo>
                <a:lnTo>
                  <a:pt x="183555" y="240029"/>
                </a:lnTo>
                <a:lnTo>
                  <a:pt x="180424" y="228599"/>
                </a:lnTo>
                <a:lnTo>
                  <a:pt x="179145" y="214629"/>
                </a:lnTo>
                <a:lnTo>
                  <a:pt x="179272" y="209549"/>
                </a:lnTo>
                <a:lnTo>
                  <a:pt x="179335" y="208279"/>
                </a:lnTo>
                <a:close/>
              </a:path>
              <a:path w="609600" h="609600">
                <a:moveTo>
                  <a:pt x="215073" y="208279"/>
                </a:moveTo>
                <a:lnTo>
                  <a:pt x="202945" y="208279"/>
                </a:lnTo>
                <a:lnTo>
                  <a:pt x="203072" y="210819"/>
                </a:lnTo>
                <a:lnTo>
                  <a:pt x="203148" y="214629"/>
                </a:lnTo>
                <a:lnTo>
                  <a:pt x="201867" y="228599"/>
                </a:lnTo>
                <a:lnTo>
                  <a:pt x="198733" y="240029"/>
                </a:lnTo>
                <a:lnTo>
                  <a:pt x="194806" y="246379"/>
                </a:lnTo>
                <a:lnTo>
                  <a:pt x="191146" y="248919"/>
                </a:lnTo>
                <a:lnTo>
                  <a:pt x="206549" y="248919"/>
                </a:lnTo>
                <a:lnTo>
                  <a:pt x="209053" y="245109"/>
                </a:lnTo>
                <a:lnTo>
                  <a:pt x="213613" y="231139"/>
                </a:lnTo>
                <a:lnTo>
                  <a:pt x="215149" y="214629"/>
                </a:lnTo>
                <a:lnTo>
                  <a:pt x="215073" y="208279"/>
                </a:lnTo>
                <a:close/>
              </a:path>
              <a:path w="609600" h="609600">
                <a:moveTo>
                  <a:pt x="206647" y="179069"/>
                </a:moveTo>
                <a:lnTo>
                  <a:pt x="193966" y="179069"/>
                </a:lnTo>
                <a:lnTo>
                  <a:pt x="198627" y="185419"/>
                </a:lnTo>
                <a:lnTo>
                  <a:pt x="201217" y="196849"/>
                </a:lnTo>
                <a:lnTo>
                  <a:pt x="213168" y="196849"/>
                </a:lnTo>
                <a:lnTo>
                  <a:pt x="211169" y="187959"/>
                </a:lnTo>
                <a:lnTo>
                  <a:pt x="206647" y="179069"/>
                </a:lnTo>
                <a:close/>
              </a:path>
              <a:path w="609600" h="609600">
                <a:moveTo>
                  <a:pt x="485189" y="179069"/>
                </a:moveTo>
                <a:lnTo>
                  <a:pt x="470496" y="179069"/>
                </a:lnTo>
                <a:lnTo>
                  <a:pt x="473188" y="181609"/>
                </a:lnTo>
                <a:lnTo>
                  <a:pt x="473188" y="194309"/>
                </a:lnTo>
                <a:lnTo>
                  <a:pt x="470496" y="196849"/>
                </a:lnTo>
                <a:lnTo>
                  <a:pt x="485189" y="196849"/>
                </a:lnTo>
                <a:lnTo>
                  <a:pt x="485189" y="179069"/>
                </a:lnTo>
                <a:close/>
              </a:path>
              <a:path w="609600" h="609600">
                <a:moveTo>
                  <a:pt x="407173" y="133349"/>
                </a:moveTo>
                <a:lnTo>
                  <a:pt x="191146" y="133349"/>
                </a:lnTo>
                <a:lnTo>
                  <a:pt x="178015" y="135889"/>
                </a:lnTo>
                <a:lnTo>
                  <a:pt x="165935" y="142239"/>
                </a:lnTo>
                <a:lnTo>
                  <a:pt x="155358" y="153669"/>
                </a:lnTo>
                <a:lnTo>
                  <a:pt x="146734" y="167639"/>
                </a:lnTo>
                <a:lnTo>
                  <a:pt x="160069" y="167639"/>
                </a:lnTo>
                <a:lnTo>
                  <a:pt x="166618" y="158749"/>
                </a:lnTo>
                <a:lnTo>
                  <a:pt x="174141" y="151129"/>
                </a:lnTo>
                <a:lnTo>
                  <a:pt x="182397" y="146049"/>
                </a:lnTo>
                <a:lnTo>
                  <a:pt x="191146" y="144779"/>
                </a:lnTo>
                <a:lnTo>
                  <a:pt x="434161" y="144779"/>
                </a:lnTo>
                <a:lnTo>
                  <a:pt x="432851" y="143509"/>
                </a:lnTo>
                <a:lnTo>
                  <a:pt x="420675" y="135889"/>
                </a:lnTo>
                <a:lnTo>
                  <a:pt x="407173" y="133349"/>
                </a:lnTo>
                <a:close/>
              </a:path>
            </a:pathLst>
          </a:custGeom>
          <a:solidFill>
            <a:srgbClr val="DBA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bg object 24">
            <a:extLst>
              <a:ext uri="{FF2B5EF4-FFF2-40B4-BE49-F238E27FC236}">
                <a16:creationId xmlns:a16="http://schemas.microsoft.com/office/drawing/2014/main" id="{137334AE-87AE-EE88-2AAC-67E25E503231}"/>
              </a:ext>
            </a:extLst>
          </p:cNvPr>
          <p:cNvSpPr/>
          <p:nvPr userDrawn="1"/>
        </p:nvSpPr>
        <p:spPr>
          <a:xfrm>
            <a:off x="9958305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3989"/>
                </a:lnTo>
                <a:lnTo>
                  <a:pt x="208458" y="15538"/>
                </a:lnTo>
                <a:lnTo>
                  <a:pt x="164725" y="34020"/>
                </a:lnTo>
                <a:lnTo>
                  <a:pt x="124788" y="58808"/>
                </a:lnTo>
                <a:lnTo>
                  <a:pt x="89273" y="89273"/>
                </a:lnTo>
                <a:lnTo>
                  <a:pt x="58808" y="124788"/>
                </a:lnTo>
                <a:lnTo>
                  <a:pt x="34020" y="164725"/>
                </a:lnTo>
                <a:lnTo>
                  <a:pt x="15538" y="208458"/>
                </a:lnTo>
                <a:lnTo>
                  <a:pt x="3989" y="255359"/>
                </a:lnTo>
                <a:lnTo>
                  <a:pt x="36" y="304342"/>
                </a:lnTo>
                <a:lnTo>
                  <a:pt x="0" y="304799"/>
                </a:lnTo>
                <a:lnTo>
                  <a:pt x="3995" y="354266"/>
                </a:lnTo>
                <a:lnTo>
                  <a:pt x="15538" y="401141"/>
                </a:lnTo>
                <a:lnTo>
                  <a:pt x="34020" y="444874"/>
                </a:lnTo>
                <a:lnTo>
                  <a:pt x="58808" y="484811"/>
                </a:lnTo>
                <a:lnTo>
                  <a:pt x="89273" y="520326"/>
                </a:lnTo>
                <a:lnTo>
                  <a:pt x="124788" y="550791"/>
                </a:lnTo>
                <a:lnTo>
                  <a:pt x="164725" y="575579"/>
                </a:lnTo>
                <a:lnTo>
                  <a:pt x="208458" y="594061"/>
                </a:lnTo>
                <a:lnTo>
                  <a:pt x="255359" y="605610"/>
                </a:lnTo>
                <a:lnTo>
                  <a:pt x="304800" y="609599"/>
                </a:lnTo>
                <a:lnTo>
                  <a:pt x="354240" y="605610"/>
                </a:lnTo>
                <a:lnTo>
                  <a:pt x="401141" y="594061"/>
                </a:lnTo>
                <a:lnTo>
                  <a:pt x="407826" y="591235"/>
                </a:lnTo>
                <a:lnTo>
                  <a:pt x="304800" y="591235"/>
                </a:lnTo>
                <a:lnTo>
                  <a:pt x="258339" y="587486"/>
                </a:lnTo>
                <a:lnTo>
                  <a:pt x="214265" y="576632"/>
                </a:lnTo>
                <a:lnTo>
                  <a:pt x="173167" y="559263"/>
                </a:lnTo>
                <a:lnTo>
                  <a:pt x="135636" y="535969"/>
                </a:lnTo>
                <a:lnTo>
                  <a:pt x="102260" y="507339"/>
                </a:lnTo>
                <a:lnTo>
                  <a:pt x="73630" y="473963"/>
                </a:lnTo>
                <a:lnTo>
                  <a:pt x="50336" y="436432"/>
                </a:lnTo>
                <a:lnTo>
                  <a:pt x="32967" y="395334"/>
                </a:lnTo>
                <a:lnTo>
                  <a:pt x="22168" y="351485"/>
                </a:lnTo>
                <a:lnTo>
                  <a:pt x="18364" y="304799"/>
                </a:lnTo>
                <a:lnTo>
                  <a:pt x="22113" y="258339"/>
                </a:lnTo>
                <a:lnTo>
                  <a:pt x="32967" y="214265"/>
                </a:lnTo>
                <a:lnTo>
                  <a:pt x="50336" y="173167"/>
                </a:lnTo>
                <a:lnTo>
                  <a:pt x="73630" y="135635"/>
                </a:lnTo>
                <a:lnTo>
                  <a:pt x="102260" y="102260"/>
                </a:lnTo>
                <a:lnTo>
                  <a:pt x="135636" y="73630"/>
                </a:lnTo>
                <a:lnTo>
                  <a:pt x="173167" y="50336"/>
                </a:lnTo>
                <a:lnTo>
                  <a:pt x="214265" y="32967"/>
                </a:lnTo>
                <a:lnTo>
                  <a:pt x="258339" y="22113"/>
                </a:lnTo>
                <a:lnTo>
                  <a:pt x="304800" y="18364"/>
                </a:lnTo>
                <a:lnTo>
                  <a:pt x="407826" y="18364"/>
                </a:lnTo>
                <a:lnTo>
                  <a:pt x="401141" y="15538"/>
                </a:lnTo>
                <a:lnTo>
                  <a:pt x="354240" y="3989"/>
                </a:lnTo>
                <a:lnTo>
                  <a:pt x="304800" y="0"/>
                </a:lnTo>
                <a:close/>
              </a:path>
              <a:path w="609600" h="609600">
                <a:moveTo>
                  <a:pt x="407826" y="18364"/>
                </a:moveTo>
                <a:lnTo>
                  <a:pt x="304800" y="18364"/>
                </a:lnTo>
                <a:lnTo>
                  <a:pt x="351260" y="22113"/>
                </a:lnTo>
                <a:lnTo>
                  <a:pt x="395334" y="32967"/>
                </a:lnTo>
                <a:lnTo>
                  <a:pt x="436432" y="50336"/>
                </a:lnTo>
                <a:lnTo>
                  <a:pt x="473964" y="73630"/>
                </a:lnTo>
                <a:lnTo>
                  <a:pt x="507339" y="102260"/>
                </a:lnTo>
                <a:lnTo>
                  <a:pt x="535969" y="135635"/>
                </a:lnTo>
                <a:lnTo>
                  <a:pt x="559263" y="173167"/>
                </a:lnTo>
                <a:lnTo>
                  <a:pt x="576632" y="214265"/>
                </a:lnTo>
                <a:lnTo>
                  <a:pt x="587486" y="258339"/>
                </a:lnTo>
                <a:lnTo>
                  <a:pt x="591198" y="304342"/>
                </a:lnTo>
                <a:lnTo>
                  <a:pt x="591235" y="304799"/>
                </a:lnTo>
                <a:lnTo>
                  <a:pt x="587486" y="351260"/>
                </a:lnTo>
                <a:lnTo>
                  <a:pt x="576632" y="395334"/>
                </a:lnTo>
                <a:lnTo>
                  <a:pt x="559263" y="436432"/>
                </a:lnTo>
                <a:lnTo>
                  <a:pt x="535969" y="473963"/>
                </a:lnTo>
                <a:lnTo>
                  <a:pt x="507339" y="507339"/>
                </a:lnTo>
                <a:lnTo>
                  <a:pt x="473963" y="535969"/>
                </a:lnTo>
                <a:lnTo>
                  <a:pt x="436432" y="559263"/>
                </a:lnTo>
                <a:lnTo>
                  <a:pt x="395334" y="576632"/>
                </a:lnTo>
                <a:lnTo>
                  <a:pt x="351260" y="587486"/>
                </a:lnTo>
                <a:lnTo>
                  <a:pt x="304800" y="591235"/>
                </a:lnTo>
                <a:lnTo>
                  <a:pt x="407826" y="591235"/>
                </a:lnTo>
                <a:lnTo>
                  <a:pt x="444874" y="575579"/>
                </a:lnTo>
                <a:lnTo>
                  <a:pt x="484811" y="550791"/>
                </a:lnTo>
                <a:lnTo>
                  <a:pt x="520326" y="520326"/>
                </a:lnTo>
                <a:lnTo>
                  <a:pt x="550791" y="484811"/>
                </a:lnTo>
                <a:lnTo>
                  <a:pt x="575579" y="444874"/>
                </a:lnTo>
                <a:lnTo>
                  <a:pt x="594061" y="401141"/>
                </a:lnTo>
                <a:lnTo>
                  <a:pt x="605604" y="354266"/>
                </a:lnTo>
                <a:lnTo>
                  <a:pt x="609600" y="304799"/>
                </a:lnTo>
                <a:lnTo>
                  <a:pt x="605610" y="255359"/>
                </a:lnTo>
                <a:lnTo>
                  <a:pt x="594061" y="208458"/>
                </a:lnTo>
                <a:lnTo>
                  <a:pt x="575579" y="164725"/>
                </a:lnTo>
                <a:lnTo>
                  <a:pt x="550791" y="124788"/>
                </a:lnTo>
                <a:lnTo>
                  <a:pt x="520326" y="89273"/>
                </a:lnTo>
                <a:lnTo>
                  <a:pt x="484811" y="58808"/>
                </a:lnTo>
                <a:lnTo>
                  <a:pt x="444874" y="34020"/>
                </a:lnTo>
                <a:lnTo>
                  <a:pt x="407826" y="18364"/>
                </a:lnTo>
                <a:close/>
              </a:path>
              <a:path w="609600" h="609600">
                <a:moveTo>
                  <a:pt x="460222" y="146761"/>
                </a:moveTo>
                <a:lnTo>
                  <a:pt x="205041" y="146761"/>
                </a:lnTo>
                <a:lnTo>
                  <a:pt x="202285" y="149542"/>
                </a:lnTo>
                <a:lnTo>
                  <a:pt x="202285" y="180263"/>
                </a:lnTo>
                <a:lnTo>
                  <a:pt x="177990" y="180263"/>
                </a:lnTo>
                <a:lnTo>
                  <a:pt x="175234" y="183045"/>
                </a:lnTo>
                <a:lnTo>
                  <a:pt x="175234" y="219963"/>
                </a:lnTo>
                <a:lnTo>
                  <a:pt x="150939" y="219963"/>
                </a:lnTo>
                <a:lnTo>
                  <a:pt x="148183" y="222745"/>
                </a:lnTo>
                <a:lnTo>
                  <a:pt x="148183" y="430898"/>
                </a:lnTo>
                <a:lnTo>
                  <a:pt x="150797" y="443928"/>
                </a:lnTo>
                <a:lnTo>
                  <a:pt x="157919" y="454579"/>
                </a:lnTo>
                <a:lnTo>
                  <a:pt x="168473" y="461764"/>
                </a:lnTo>
                <a:lnTo>
                  <a:pt x="181381" y="464400"/>
                </a:lnTo>
                <a:lnTo>
                  <a:pt x="429768" y="464400"/>
                </a:lnTo>
                <a:lnTo>
                  <a:pt x="442681" y="461764"/>
                </a:lnTo>
                <a:lnTo>
                  <a:pt x="453234" y="454579"/>
                </a:lnTo>
                <a:lnTo>
                  <a:pt x="454963" y="451992"/>
                </a:lnTo>
                <a:lnTo>
                  <a:pt x="181381" y="451992"/>
                </a:lnTo>
                <a:lnTo>
                  <a:pt x="173255" y="450332"/>
                </a:lnTo>
                <a:lnTo>
                  <a:pt x="166609" y="445808"/>
                </a:lnTo>
                <a:lnTo>
                  <a:pt x="162123" y="439102"/>
                </a:lnTo>
                <a:lnTo>
                  <a:pt x="160477" y="430898"/>
                </a:lnTo>
                <a:lnTo>
                  <a:pt x="160477" y="232371"/>
                </a:lnTo>
                <a:lnTo>
                  <a:pt x="187528" y="232371"/>
                </a:lnTo>
                <a:lnTo>
                  <a:pt x="187528" y="192671"/>
                </a:lnTo>
                <a:lnTo>
                  <a:pt x="214579" y="192671"/>
                </a:lnTo>
                <a:lnTo>
                  <a:pt x="214579" y="159169"/>
                </a:lnTo>
                <a:lnTo>
                  <a:pt x="462965" y="159169"/>
                </a:lnTo>
                <a:lnTo>
                  <a:pt x="462965" y="149542"/>
                </a:lnTo>
                <a:lnTo>
                  <a:pt x="460222" y="146761"/>
                </a:lnTo>
                <a:close/>
              </a:path>
              <a:path w="609600" h="609600">
                <a:moveTo>
                  <a:pt x="211836" y="340944"/>
                </a:moveTo>
                <a:lnTo>
                  <a:pt x="205041" y="340944"/>
                </a:lnTo>
                <a:lnTo>
                  <a:pt x="202285" y="343725"/>
                </a:lnTo>
                <a:lnTo>
                  <a:pt x="202285" y="430898"/>
                </a:lnTo>
                <a:lnTo>
                  <a:pt x="200684" y="438886"/>
                </a:lnTo>
                <a:lnTo>
                  <a:pt x="200640" y="439102"/>
                </a:lnTo>
                <a:lnTo>
                  <a:pt x="196157" y="445808"/>
                </a:lnTo>
                <a:lnTo>
                  <a:pt x="189512" y="450332"/>
                </a:lnTo>
                <a:lnTo>
                  <a:pt x="181381" y="451992"/>
                </a:lnTo>
                <a:lnTo>
                  <a:pt x="207149" y="451992"/>
                </a:lnTo>
                <a:lnTo>
                  <a:pt x="211797" y="446227"/>
                </a:lnTo>
                <a:lnTo>
                  <a:pt x="214497" y="439102"/>
                </a:lnTo>
                <a:lnTo>
                  <a:pt x="214579" y="343725"/>
                </a:lnTo>
                <a:lnTo>
                  <a:pt x="211836" y="340944"/>
                </a:lnTo>
                <a:close/>
              </a:path>
              <a:path w="609600" h="609600">
                <a:moveTo>
                  <a:pt x="462965" y="159169"/>
                </a:moveTo>
                <a:lnTo>
                  <a:pt x="450672" y="159169"/>
                </a:lnTo>
                <a:lnTo>
                  <a:pt x="450672" y="430898"/>
                </a:lnTo>
                <a:lnTo>
                  <a:pt x="449070" y="438886"/>
                </a:lnTo>
                <a:lnTo>
                  <a:pt x="449027" y="439102"/>
                </a:lnTo>
                <a:lnTo>
                  <a:pt x="444544" y="445808"/>
                </a:lnTo>
                <a:lnTo>
                  <a:pt x="437899" y="450332"/>
                </a:lnTo>
                <a:lnTo>
                  <a:pt x="429768" y="451992"/>
                </a:lnTo>
                <a:lnTo>
                  <a:pt x="454963" y="451992"/>
                </a:lnTo>
                <a:lnTo>
                  <a:pt x="460353" y="443928"/>
                </a:lnTo>
                <a:lnTo>
                  <a:pt x="462965" y="430898"/>
                </a:lnTo>
                <a:lnTo>
                  <a:pt x="462965" y="159169"/>
                </a:lnTo>
                <a:close/>
              </a:path>
              <a:path w="609600" h="609600">
                <a:moveTo>
                  <a:pt x="187528" y="232371"/>
                </a:moveTo>
                <a:lnTo>
                  <a:pt x="175234" y="232371"/>
                </a:lnTo>
                <a:lnTo>
                  <a:pt x="175234" y="428116"/>
                </a:lnTo>
                <a:lnTo>
                  <a:pt x="177990" y="430898"/>
                </a:lnTo>
                <a:lnTo>
                  <a:pt x="184784" y="430898"/>
                </a:lnTo>
                <a:lnTo>
                  <a:pt x="187528" y="428116"/>
                </a:lnTo>
                <a:lnTo>
                  <a:pt x="187528" y="232371"/>
                </a:lnTo>
                <a:close/>
              </a:path>
              <a:path w="609600" h="609600">
                <a:moveTo>
                  <a:pt x="430707" y="411048"/>
                </a:moveTo>
                <a:lnTo>
                  <a:pt x="234556" y="411048"/>
                </a:lnTo>
                <a:lnTo>
                  <a:pt x="231800" y="413829"/>
                </a:lnTo>
                <a:lnTo>
                  <a:pt x="231800" y="420674"/>
                </a:lnTo>
                <a:lnTo>
                  <a:pt x="234556" y="423456"/>
                </a:lnTo>
                <a:lnTo>
                  <a:pt x="430707" y="423456"/>
                </a:lnTo>
                <a:lnTo>
                  <a:pt x="433463" y="420674"/>
                </a:lnTo>
                <a:lnTo>
                  <a:pt x="433463" y="413829"/>
                </a:lnTo>
                <a:lnTo>
                  <a:pt x="430707" y="411048"/>
                </a:lnTo>
                <a:close/>
              </a:path>
              <a:path w="609600" h="609600">
                <a:moveTo>
                  <a:pt x="336029" y="262153"/>
                </a:moveTo>
                <a:lnTo>
                  <a:pt x="234556" y="262153"/>
                </a:lnTo>
                <a:lnTo>
                  <a:pt x="231800" y="264934"/>
                </a:lnTo>
                <a:lnTo>
                  <a:pt x="231800" y="390905"/>
                </a:lnTo>
                <a:lnTo>
                  <a:pt x="234556" y="393674"/>
                </a:lnTo>
                <a:lnTo>
                  <a:pt x="336029" y="393674"/>
                </a:lnTo>
                <a:lnTo>
                  <a:pt x="338772" y="390905"/>
                </a:lnTo>
                <a:lnTo>
                  <a:pt x="338772" y="381266"/>
                </a:lnTo>
                <a:lnTo>
                  <a:pt x="244094" y="381266"/>
                </a:lnTo>
                <a:lnTo>
                  <a:pt x="244094" y="274561"/>
                </a:lnTo>
                <a:lnTo>
                  <a:pt x="338772" y="274561"/>
                </a:lnTo>
                <a:lnTo>
                  <a:pt x="338772" y="264934"/>
                </a:lnTo>
                <a:lnTo>
                  <a:pt x="336029" y="262153"/>
                </a:lnTo>
                <a:close/>
              </a:path>
              <a:path w="609600" h="609600">
                <a:moveTo>
                  <a:pt x="430707" y="381266"/>
                </a:moveTo>
                <a:lnTo>
                  <a:pt x="358749" y="381266"/>
                </a:lnTo>
                <a:lnTo>
                  <a:pt x="355993" y="384047"/>
                </a:lnTo>
                <a:lnTo>
                  <a:pt x="355993" y="390905"/>
                </a:lnTo>
                <a:lnTo>
                  <a:pt x="358749" y="393674"/>
                </a:lnTo>
                <a:lnTo>
                  <a:pt x="430707" y="393674"/>
                </a:lnTo>
                <a:lnTo>
                  <a:pt x="433463" y="390905"/>
                </a:lnTo>
                <a:lnTo>
                  <a:pt x="433463" y="384047"/>
                </a:lnTo>
                <a:lnTo>
                  <a:pt x="430707" y="381266"/>
                </a:lnTo>
                <a:close/>
              </a:path>
              <a:path w="609600" h="609600">
                <a:moveTo>
                  <a:pt x="338772" y="274561"/>
                </a:moveTo>
                <a:lnTo>
                  <a:pt x="326478" y="274561"/>
                </a:lnTo>
                <a:lnTo>
                  <a:pt x="326478" y="381266"/>
                </a:lnTo>
                <a:lnTo>
                  <a:pt x="338772" y="381266"/>
                </a:lnTo>
                <a:lnTo>
                  <a:pt x="338772" y="274561"/>
                </a:lnTo>
                <a:close/>
              </a:path>
              <a:path w="609600" h="609600">
                <a:moveTo>
                  <a:pt x="430707" y="351485"/>
                </a:moveTo>
                <a:lnTo>
                  <a:pt x="358749" y="351485"/>
                </a:lnTo>
                <a:lnTo>
                  <a:pt x="355993" y="354266"/>
                </a:lnTo>
                <a:lnTo>
                  <a:pt x="355993" y="361124"/>
                </a:lnTo>
                <a:lnTo>
                  <a:pt x="358749" y="363893"/>
                </a:lnTo>
                <a:lnTo>
                  <a:pt x="430707" y="363893"/>
                </a:lnTo>
                <a:lnTo>
                  <a:pt x="433463" y="361124"/>
                </a:lnTo>
                <a:lnTo>
                  <a:pt x="433463" y="354266"/>
                </a:lnTo>
                <a:lnTo>
                  <a:pt x="430707" y="351485"/>
                </a:lnTo>
                <a:close/>
              </a:path>
              <a:path w="609600" h="609600">
                <a:moveTo>
                  <a:pt x="430707" y="321716"/>
                </a:moveTo>
                <a:lnTo>
                  <a:pt x="358749" y="321716"/>
                </a:lnTo>
                <a:lnTo>
                  <a:pt x="355993" y="324484"/>
                </a:lnTo>
                <a:lnTo>
                  <a:pt x="355993" y="331342"/>
                </a:lnTo>
                <a:lnTo>
                  <a:pt x="358749" y="334124"/>
                </a:lnTo>
                <a:lnTo>
                  <a:pt x="430707" y="334124"/>
                </a:lnTo>
                <a:lnTo>
                  <a:pt x="433463" y="331342"/>
                </a:lnTo>
                <a:lnTo>
                  <a:pt x="433463" y="324484"/>
                </a:lnTo>
                <a:lnTo>
                  <a:pt x="430707" y="321716"/>
                </a:lnTo>
                <a:close/>
              </a:path>
              <a:path w="609600" h="609600">
                <a:moveTo>
                  <a:pt x="210362" y="313029"/>
                </a:moveTo>
                <a:lnTo>
                  <a:pt x="207124" y="313029"/>
                </a:lnTo>
                <a:lnTo>
                  <a:pt x="205536" y="313689"/>
                </a:lnTo>
                <a:lnTo>
                  <a:pt x="203250" y="316001"/>
                </a:lnTo>
                <a:lnTo>
                  <a:pt x="202590" y="317601"/>
                </a:lnTo>
                <a:lnTo>
                  <a:pt x="202590" y="320865"/>
                </a:lnTo>
                <a:lnTo>
                  <a:pt x="203250" y="322465"/>
                </a:lnTo>
                <a:lnTo>
                  <a:pt x="205536" y="324777"/>
                </a:lnTo>
                <a:lnTo>
                  <a:pt x="207124" y="325437"/>
                </a:lnTo>
                <a:lnTo>
                  <a:pt x="210362" y="325437"/>
                </a:lnTo>
                <a:lnTo>
                  <a:pt x="211950" y="324777"/>
                </a:lnTo>
                <a:lnTo>
                  <a:pt x="214236" y="322465"/>
                </a:lnTo>
                <a:lnTo>
                  <a:pt x="214896" y="320865"/>
                </a:lnTo>
                <a:lnTo>
                  <a:pt x="214896" y="317601"/>
                </a:lnTo>
                <a:lnTo>
                  <a:pt x="214236" y="316001"/>
                </a:lnTo>
                <a:lnTo>
                  <a:pt x="211950" y="313689"/>
                </a:lnTo>
                <a:lnTo>
                  <a:pt x="210362" y="313029"/>
                </a:lnTo>
                <a:close/>
              </a:path>
              <a:path w="609600" h="609600">
                <a:moveTo>
                  <a:pt x="430707" y="291934"/>
                </a:moveTo>
                <a:lnTo>
                  <a:pt x="358749" y="291934"/>
                </a:lnTo>
                <a:lnTo>
                  <a:pt x="355993" y="294741"/>
                </a:lnTo>
                <a:lnTo>
                  <a:pt x="355993" y="301561"/>
                </a:lnTo>
                <a:lnTo>
                  <a:pt x="358749" y="304342"/>
                </a:lnTo>
                <a:lnTo>
                  <a:pt x="430707" y="304342"/>
                </a:lnTo>
                <a:lnTo>
                  <a:pt x="433463" y="301561"/>
                </a:lnTo>
                <a:lnTo>
                  <a:pt x="433463" y="294741"/>
                </a:lnTo>
                <a:lnTo>
                  <a:pt x="430707" y="291934"/>
                </a:lnTo>
                <a:close/>
              </a:path>
              <a:path w="609600" h="609600">
                <a:moveTo>
                  <a:pt x="214579" y="192671"/>
                </a:moveTo>
                <a:lnTo>
                  <a:pt x="202285" y="192671"/>
                </a:lnTo>
                <a:lnTo>
                  <a:pt x="202285" y="294741"/>
                </a:lnTo>
                <a:lnTo>
                  <a:pt x="205041" y="297522"/>
                </a:lnTo>
                <a:lnTo>
                  <a:pt x="211836" y="297522"/>
                </a:lnTo>
                <a:lnTo>
                  <a:pt x="214579" y="294741"/>
                </a:lnTo>
                <a:lnTo>
                  <a:pt x="214579" y="192671"/>
                </a:lnTo>
                <a:close/>
              </a:path>
              <a:path w="609600" h="609600">
                <a:moveTo>
                  <a:pt x="430707" y="262153"/>
                </a:moveTo>
                <a:lnTo>
                  <a:pt x="358749" y="262153"/>
                </a:lnTo>
                <a:lnTo>
                  <a:pt x="355993" y="264934"/>
                </a:lnTo>
                <a:lnTo>
                  <a:pt x="355993" y="271779"/>
                </a:lnTo>
                <a:lnTo>
                  <a:pt x="358749" y="274561"/>
                </a:lnTo>
                <a:lnTo>
                  <a:pt x="430707" y="274561"/>
                </a:lnTo>
                <a:lnTo>
                  <a:pt x="433463" y="271779"/>
                </a:lnTo>
                <a:lnTo>
                  <a:pt x="433463" y="264934"/>
                </a:lnTo>
                <a:lnTo>
                  <a:pt x="430707" y="262153"/>
                </a:lnTo>
                <a:close/>
              </a:path>
              <a:path w="609600" h="609600">
                <a:moveTo>
                  <a:pt x="430707" y="187705"/>
                </a:moveTo>
                <a:lnTo>
                  <a:pt x="234556" y="187705"/>
                </a:lnTo>
                <a:lnTo>
                  <a:pt x="231800" y="190487"/>
                </a:lnTo>
                <a:lnTo>
                  <a:pt x="231800" y="242011"/>
                </a:lnTo>
                <a:lnTo>
                  <a:pt x="234556" y="244779"/>
                </a:lnTo>
                <a:lnTo>
                  <a:pt x="430707" y="244779"/>
                </a:lnTo>
                <a:lnTo>
                  <a:pt x="433463" y="242011"/>
                </a:lnTo>
                <a:lnTo>
                  <a:pt x="433463" y="232371"/>
                </a:lnTo>
                <a:lnTo>
                  <a:pt x="244094" y="232371"/>
                </a:lnTo>
                <a:lnTo>
                  <a:pt x="244094" y="200113"/>
                </a:lnTo>
                <a:lnTo>
                  <a:pt x="433463" y="200113"/>
                </a:lnTo>
                <a:lnTo>
                  <a:pt x="433463" y="190487"/>
                </a:lnTo>
                <a:lnTo>
                  <a:pt x="430707" y="187705"/>
                </a:lnTo>
                <a:close/>
              </a:path>
              <a:path w="609600" h="609600">
                <a:moveTo>
                  <a:pt x="433463" y="200113"/>
                </a:moveTo>
                <a:lnTo>
                  <a:pt x="421157" y="200113"/>
                </a:lnTo>
                <a:lnTo>
                  <a:pt x="421157" y="232371"/>
                </a:lnTo>
                <a:lnTo>
                  <a:pt x="433463" y="232371"/>
                </a:lnTo>
                <a:lnTo>
                  <a:pt x="433463" y="200113"/>
                </a:lnTo>
                <a:close/>
              </a:path>
            </a:pathLst>
          </a:custGeom>
          <a:solidFill>
            <a:srgbClr val="FEC3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bg object 25">
            <a:extLst>
              <a:ext uri="{FF2B5EF4-FFF2-40B4-BE49-F238E27FC236}">
                <a16:creationId xmlns:a16="http://schemas.microsoft.com/office/drawing/2014/main" id="{5FBB1E12-7F7E-383A-9199-F04C9DA51C4B}"/>
              </a:ext>
            </a:extLst>
          </p:cNvPr>
          <p:cNvSpPr/>
          <p:nvPr userDrawn="1"/>
        </p:nvSpPr>
        <p:spPr>
          <a:xfrm>
            <a:off x="10713796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3989"/>
                </a:lnTo>
                <a:lnTo>
                  <a:pt x="208458" y="15538"/>
                </a:lnTo>
                <a:lnTo>
                  <a:pt x="164725" y="34020"/>
                </a:lnTo>
                <a:lnTo>
                  <a:pt x="124788" y="58808"/>
                </a:lnTo>
                <a:lnTo>
                  <a:pt x="89273" y="89273"/>
                </a:lnTo>
                <a:lnTo>
                  <a:pt x="58808" y="124788"/>
                </a:lnTo>
                <a:lnTo>
                  <a:pt x="34020" y="164725"/>
                </a:lnTo>
                <a:lnTo>
                  <a:pt x="15538" y="208458"/>
                </a:lnTo>
                <a:lnTo>
                  <a:pt x="3989" y="255359"/>
                </a:lnTo>
                <a:lnTo>
                  <a:pt x="0" y="304799"/>
                </a:lnTo>
                <a:lnTo>
                  <a:pt x="3989" y="354240"/>
                </a:lnTo>
                <a:lnTo>
                  <a:pt x="15538" y="401141"/>
                </a:lnTo>
                <a:lnTo>
                  <a:pt x="34020" y="444874"/>
                </a:lnTo>
                <a:lnTo>
                  <a:pt x="58808" y="484811"/>
                </a:lnTo>
                <a:lnTo>
                  <a:pt x="89273" y="520326"/>
                </a:lnTo>
                <a:lnTo>
                  <a:pt x="124788" y="550791"/>
                </a:lnTo>
                <a:lnTo>
                  <a:pt x="164725" y="575579"/>
                </a:lnTo>
                <a:lnTo>
                  <a:pt x="208458" y="594061"/>
                </a:lnTo>
                <a:lnTo>
                  <a:pt x="255359" y="605610"/>
                </a:lnTo>
                <a:lnTo>
                  <a:pt x="304800" y="609599"/>
                </a:lnTo>
                <a:lnTo>
                  <a:pt x="354240" y="605610"/>
                </a:lnTo>
                <a:lnTo>
                  <a:pt x="401141" y="594061"/>
                </a:lnTo>
                <a:lnTo>
                  <a:pt x="407826" y="591235"/>
                </a:lnTo>
                <a:lnTo>
                  <a:pt x="304800" y="591235"/>
                </a:lnTo>
                <a:lnTo>
                  <a:pt x="258339" y="587486"/>
                </a:lnTo>
                <a:lnTo>
                  <a:pt x="214265" y="576632"/>
                </a:lnTo>
                <a:lnTo>
                  <a:pt x="173167" y="559263"/>
                </a:lnTo>
                <a:lnTo>
                  <a:pt x="135636" y="535969"/>
                </a:lnTo>
                <a:lnTo>
                  <a:pt x="102260" y="507339"/>
                </a:lnTo>
                <a:lnTo>
                  <a:pt x="73630" y="473963"/>
                </a:lnTo>
                <a:lnTo>
                  <a:pt x="50336" y="436432"/>
                </a:lnTo>
                <a:lnTo>
                  <a:pt x="32967" y="395334"/>
                </a:lnTo>
                <a:lnTo>
                  <a:pt x="22162" y="351459"/>
                </a:lnTo>
                <a:lnTo>
                  <a:pt x="18364" y="304799"/>
                </a:lnTo>
                <a:lnTo>
                  <a:pt x="22113" y="258339"/>
                </a:lnTo>
                <a:lnTo>
                  <a:pt x="32967" y="214265"/>
                </a:lnTo>
                <a:lnTo>
                  <a:pt x="50336" y="173167"/>
                </a:lnTo>
                <a:lnTo>
                  <a:pt x="73614" y="135661"/>
                </a:lnTo>
                <a:lnTo>
                  <a:pt x="102260" y="102260"/>
                </a:lnTo>
                <a:lnTo>
                  <a:pt x="135636" y="73630"/>
                </a:lnTo>
                <a:lnTo>
                  <a:pt x="173167" y="50336"/>
                </a:lnTo>
                <a:lnTo>
                  <a:pt x="214265" y="32967"/>
                </a:lnTo>
                <a:lnTo>
                  <a:pt x="258339" y="22113"/>
                </a:lnTo>
                <a:lnTo>
                  <a:pt x="304800" y="18364"/>
                </a:lnTo>
                <a:lnTo>
                  <a:pt x="407826" y="18364"/>
                </a:lnTo>
                <a:lnTo>
                  <a:pt x="401141" y="15538"/>
                </a:lnTo>
                <a:lnTo>
                  <a:pt x="354240" y="3989"/>
                </a:lnTo>
                <a:lnTo>
                  <a:pt x="304800" y="0"/>
                </a:lnTo>
                <a:close/>
              </a:path>
              <a:path w="609600" h="609600">
                <a:moveTo>
                  <a:pt x="407826" y="18364"/>
                </a:moveTo>
                <a:lnTo>
                  <a:pt x="304800" y="18364"/>
                </a:lnTo>
                <a:lnTo>
                  <a:pt x="351260" y="22113"/>
                </a:lnTo>
                <a:lnTo>
                  <a:pt x="395334" y="32967"/>
                </a:lnTo>
                <a:lnTo>
                  <a:pt x="436432" y="50336"/>
                </a:lnTo>
                <a:lnTo>
                  <a:pt x="473964" y="73630"/>
                </a:lnTo>
                <a:lnTo>
                  <a:pt x="507339" y="102260"/>
                </a:lnTo>
                <a:lnTo>
                  <a:pt x="535985" y="135661"/>
                </a:lnTo>
                <a:lnTo>
                  <a:pt x="559263" y="173167"/>
                </a:lnTo>
                <a:lnTo>
                  <a:pt x="576632" y="214265"/>
                </a:lnTo>
                <a:lnTo>
                  <a:pt x="587486" y="258339"/>
                </a:lnTo>
                <a:lnTo>
                  <a:pt x="591235" y="304799"/>
                </a:lnTo>
                <a:lnTo>
                  <a:pt x="587542" y="350570"/>
                </a:lnTo>
                <a:lnTo>
                  <a:pt x="576632" y="395334"/>
                </a:lnTo>
                <a:lnTo>
                  <a:pt x="559263" y="436432"/>
                </a:lnTo>
                <a:lnTo>
                  <a:pt x="535969" y="473963"/>
                </a:lnTo>
                <a:lnTo>
                  <a:pt x="507339" y="507339"/>
                </a:lnTo>
                <a:lnTo>
                  <a:pt x="473963" y="535969"/>
                </a:lnTo>
                <a:lnTo>
                  <a:pt x="436432" y="559263"/>
                </a:lnTo>
                <a:lnTo>
                  <a:pt x="395334" y="576632"/>
                </a:lnTo>
                <a:lnTo>
                  <a:pt x="351260" y="587486"/>
                </a:lnTo>
                <a:lnTo>
                  <a:pt x="304800" y="591235"/>
                </a:lnTo>
                <a:lnTo>
                  <a:pt x="407826" y="591235"/>
                </a:lnTo>
                <a:lnTo>
                  <a:pt x="444874" y="575579"/>
                </a:lnTo>
                <a:lnTo>
                  <a:pt x="484811" y="550791"/>
                </a:lnTo>
                <a:lnTo>
                  <a:pt x="520326" y="520326"/>
                </a:lnTo>
                <a:lnTo>
                  <a:pt x="550791" y="484811"/>
                </a:lnTo>
                <a:lnTo>
                  <a:pt x="575579" y="444874"/>
                </a:lnTo>
                <a:lnTo>
                  <a:pt x="594061" y="401141"/>
                </a:lnTo>
                <a:lnTo>
                  <a:pt x="605610" y="354240"/>
                </a:lnTo>
                <a:lnTo>
                  <a:pt x="609600" y="304799"/>
                </a:lnTo>
                <a:lnTo>
                  <a:pt x="605610" y="255359"/>
                </a:lnTo>
                <a:lnTo>
                  <a:pt x="594061" y="208458"/>
                </a:lnTo>
                <a:lnTo>
                  <a:pt x="575579" y="164725"/>
                </a:lnTo>
                <a:lnTo>
                  <a:pt x="550791" y="124788"/>
                </a:lnTo>
                <a:lnTo>
                  <a:pt x="520326" y="89273"/>
                </a:lnTo>
                <a:lnTo>
                  <a:pt x="484811" y="58808"/>
                </a:lnTo>
                <a:lnTo>
                  <a:pt x="444874" y="34020"/>
                </a:lnTo>
                <a:lnTo>
                  <a:pt x="407826" y="18364"/>
                </a:lnTo>
                <a:close/>
              </a:path>
              <a:path w="609600" h="609600">
                <a:moveTo>
                  <a:pt x="161074" y="247510"/>
                </a:moveTo>
                <a:lnTo>
                  <a:pt x="139877" y="452018"/>
                </a:lnTo>
                <a:lnTo>
                  <a:pt x="141871" y="454469"/>
                </a:lnTo>
                <a:lnTo>
                  <a:pt x="348640" y="475754"/>
                </a:lnTo>
                <a:lnTo>
                  <a:pt x="351142" y="473735"/>
                </a:lnTo>
                <a:lnTo>
                  <a:pt x="352040" y="465061"/>
                </a:lnTo>
                <a:lnTo>
                  <a:pt x="341985" y="465061"/>
                </a:lnTo>
                <a:lnTo>
                  <a:pt x="150609" y="445363"/>
                </a:lnTo>
                <a:lnTo>
                  <a:pt x="171018" y="248513"/>
                </a:lnTo>
                <a:lnTo>
                  <a:pt x="161074" y="247510"/>
                </a:lnTo>
                <a:close/>
              </a:path>
              <a:path w="609600" h="609600">
                <a:moveTo>
                  <a:pt x="355635" y="430352"/>
                </a:moveTo>
                <a:lnTo>
                  <a:pt x="345592" y="430352"/>
                </a:lnTo>
                <a:lnTo>
                  <a:pt x="341985" y="465061"/>
                </a:lnTo>
                <a:lnTo>
                  <a:pt x="352040" y="465061"/>
                </a:lnTo>
                <a:lnTo>
                  <a:pt x="355616" y="430542"/>
                </a:lnTo>
                <a:lnTo>
                  <a:pt x="355635" y="430352"/>
                </a:lnTo>
                <a:close/>
              </a:path>
              <a:path w="609600" h="609600">
                <a:moveTo>
                  <a:pt x="265658" y="400456"/>
                </a:moveTo>
                <a:lnTo>
                  <a:pt x="255574" y="400456"/>
                </a:lnTo>
                <a:lnTo>
                  <a:pt x="260883" y="439496"/>
                </a:lnTo>
                <a:lnTo>
                  <a:pt x="263436" y="441439"/>
                </a:lnTo>
                <a:lnTo>
                  <a:pt x="344180" y="430542"/>
                </a:lnTo>
                <a:lnTo>
                  <a:pt x="269748" y="430542"/>
                </a:lnTo>
                <a:lnTo>
                  <a:pt x="265751" y="401141"/>
                </a:lnTo>
                <a:lnTo>
                  <a:pt x="265658" y="400456"/>
                </a:lnTo>
                <a:close/>
              </a:path>
              <a:path w="609600" h="609600">
                <a:moveTo>
                  <a:pt x="437521" y="162153"/>
                </a:moveTo>
                <a:lnTo>
                  <a:pt x="427431" y="162153"/>
                </a:lnTo>
                <a:lnTo>
                  <a:pt x="460400" y="404812"/>
                </a:lnTo>
                <a:lnTo>
                  <a:pt x="269748" y="430542"/>
                </a:lnTo>
                <a:lnTo>
                  <a:pt x="344180" y="430542"/>
                </a:lnTo>
                <a:lnTo>
                  <a:pt x="345592" y="430352"/>
                </a:lnTo>
                <a:lnTo>
                  <a:pt x="355635" y="430352"/>
                </a:lnTo>
                <a:lnTo>
                  <a:pt x="355777" y="428980"/>
                </a:lnTo>
                <a:lnTo>
                  <a:pt x="469430" y="413638"/>
                </a:lnTo>
                <a:lnTo>
                  <a:pt x="471347" y="411137"/>
                </a:lnTo>
                <a:lnTo>
                  <a:pt x="437521" y="162153"/>
                </a:lnTo>
                <a:close/>
              </a:path>
              <a:path w="609600" h="609600">
                <a:moveTo>
                  <a:pt x="199986" y="201777"/>
                </a:moveTo>
                <a:lnTo>
                  <a:pt x="175869" y="201777"/>
                </a:lnTo>
                <a:lnTo>
                  <a:pt x="189979" y="203238"/>
                </a:lnTo>
                <a:lnTo>
                  <a:pt x="189979" y="398221"/>
                </a:lnTo>
                <a:lnTo>
                  <a:pt x="192227" y="400456"/>
                </a:lnTo>
                <a:lnTo>
                  <a:pt x="400138" y="400456"/>
                </a:lnTo>
                <a:lnTo>
                  <a:pt x="402374" y="398221"/>
                </a:lnTo>
                <a:lnTo>
                  <a:pt x="402374" y="390499"/>
                </a:lnTo>
                <a:lnTo>
                  <a:pt x="199986" y="390499"/>
                </a:lnTo>
                <a:lnTo>
                  <a:pt x="199986" y="201777"/>
                </a:lnTo>
                <a:close/>
              </a:path>
              <a:path w="609600" h="609600">
                <a:moveTo>
                  <a:pt x="402374" y="350570"/>
                </a:moveTo>
                <a:lnTo>
                  <a:pt x="391325" y="351459"/>
                </a:lnTo>
                <a:lnTo>
                  <a:pt x="392379" y="358330"/>
                </a:lnTo>
                <a:lnTo>
                  <a:pt x="392379" y="390499"/>
                </a:lnTo>
                <a:lnTo>
                  <a:pt x="402374" y="390499"/>
                </a:lnTo>
                <a:lnTo>
                  <a:pt x="402374" y="350570"/>
                </a:lnTo>
                <a:close/>
              </a:path>
              <a:path w="609600" h="609600">
                <a:moveTo>
                  <a:pt x="402374" y="145618"/>
                </a:moveTo>
                <a:lnTo>
                  <a:pt x="392379" y="145618"/>
                </a:lnTo>
                <a:lnTo>
                  <a:pt x="392379" y="330263"/>
                </a:lnTo>
                <a:lnTo>
                  <a:pt x="391337" y="337032"/>
                </a:lnTo>
                <a:lnTo>
                  <a:pt x="402374" y="337972"/>
                </a:lnTo>
                <a:lnTo>
                  <a:pt x="402374" y="165531"/>
                </a:lnTo>
                <a:lnTo>
                  <a:pt x="427431" y="162153"/>
                </a:lnTo>
                <a:lnTo>
                  <a:pt x="437521" y="162153"/>
                </a:lnTo>
                <a:lnTo>
                  <a:pt x="436615" y="155486"/>
                </a:lnTo>
                <a:lnTo>
                  <a:pt x="402374" y="155486"/>
                </a:lnTo>
                <a:lnTo>
                  <a:pt x="402374" y="145618"/>
                </a:lnTo>
                <a:close/>
              </a:path>
              <a:path w="609600" h="609600">
                <a:moveTo>
                  <a:pt x="400138" y="135661"/>
                </a:moveTo>
                <a:lnTo>
                  <a:pt x="235445" y="135661"/>
                </a:lnTo>
                <a:lnTo>
                  <a:pt x="234149" y="136207"/>
                </a:lnTo>
                <a:lnTo>
                  <a:pt x="190525" y="179616"/>
                </a:lnTo>
                <a:lnTo>
                  <a:pt x="189979" y="180911"/>
                </a:lnTo>
                <a:lnTo>
                  <a:pt x="189979" y="193230"/>
                </a:lnTo>
                <a:lnTo>
                  <a:pt x="166703" y="193230"/>
                </a:lnTo>
                <a:lnTo>
                  <a:pt x="162559" y="233222"/>
                </a:lnTo>
                <a:lnTo>
                  <a:pt x="172465" y="234530"/>
                </a:lnTo>
                <a:lnTo>
                  <a:pt x="175869" y="201777"/>
                </a:lnTo>
                <a:lnTo>
                  <a:pt x="199986" y="201777"/>
                </a:lnTo>
                <a:lnTo>
                  <a:pt x="199986" y="193230"/>
                </a:lnTo>
                <a:lnTo>
                  <a:pt x="189979" y="193230"/>
                </a:lnTo>
                <a:lnTo>
                  <a:pt x="169164" y="191084"/>
                </a:lnTo>
                <a:lnTo>
                  <a:pt x="199986" y="191084"/>
                </a:lnTo>
                <a:lnTo>
                  <a:pt x="199986" y="187197"/>
                </a:lnTo>
                <a:lnTo>
                  <a:pt x="239509" y="187197"/>
                </a:lnTo>
                <a:lnTo>
                  <a:pt x="241757" y="184962"/>
                </a:lnTo>
                <a:lnTo>
                  <a:pt x="241757" y="177241"/>
                </a:lnTo>
                <a:lnTo>
                  <a:pt x="207060" y="177241"/>
                </a:lnTo>
                <a:lnTo>
                  <a:pt x="231762" y="152653"/>
                </a:lnTo>
                <a:lnTo>
                  <a:pt x="241757" y="152653"/>
                </a:lnTo>
                <a:lnTo>
                  <a:pt x="241757" y="145618"/>
                </a:lnTo>
                <a:lnTo>
                  <a:pt x="402374" y="145618"/>
                </a:lnTo>
                <a:lnTo>
                  <a:pt x="402374" y="137896"/>
                </a:lnTo>
                <a:lnTo>
                  <a:pt x="400138" y="135661"/>
                </a:lnTo>
                <a:close/>
              </a:path>
              <a:path w="609600" h="609600">
                <a:moveTo>
                  <a:pt x="241757" y="152653"/>
                </a:moveTo>
                <a:lnTo>
                  <a:pt x="231762" y="152653"/>
                </a:lnTo>
                <a:lnTo>
                  <a:pt x="231762" y="177241"/>
                </a:lnTo>
                <a:lnTo>
                  <a:pt x="241757" y="177241"/>
                </a:lnTo>
                <a:lnTo>
                  <a:pt x="241757" y="152653"/>
                </a:lnTo>
                <a:close/>
              </a:path>
              <a:path w="609600" h="609600">
                <a:moveTo>
                  <a:pt x="433781" y="151256"/>
                </a:moveTo>
                <a:lnTo>
                  <a:pt x="402374" y="155486"/>
                </a:lnTo>
                <a:lnTo>
                  <a:pt x="436615" y="155486"/>
                </a:lnTo>
                <a:lnTo>
                  <a:pt x="436308" y="153225"/>
                </a:lnTo>
                <a:lnTo>
                  <a:pt x="433781" y="151256"/>
                </a:lnTo>
                <a:close/>
              </a:path>
            </a:pathLst>
          </a:custGeom>
          <a:solidFill>
            <a:srgbClr val="EC6F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26">
            <a:extLst>
              <a:ext uri="{FF2B5EF4-FFF2-40B4-BE49-F238E27FC236}">
                <a16:creationId xmlns:a16="http://schemas.microsoft.com/office/drawing/2014/main" id="{A3B7F17D-C79F-BAF9-B80B-871E3A7F92AB}"/>
              </a:ext>
            </a:extLst>
          </p:cNvPr>
          <p:cNvSpPr/>
          <p:nvPr userDrawn="1"/>
        </p:nvSpPr>
        <p:spPr>
          <a:xfrm>
            <a:off x="11469285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133743" y="217169"/>
                </a:moveTo>
                <a:lnTo>
                  <a:pt x="127914" y="217169"/>
                </a:lnTo>
                <a:lnTo>
                  <a:pt x="125552" y="219709"/>
                </a:lnTo>
                <a:lnTo>
                  <a:pt x="125552" y="426719"/>
                </a:lnTo>
                <a:lnTo>
                  <a:pt x="129794" y="447039"/>
                </a:lnTo>
                <a:lnTo>
                  <a:pt x="141357" y="463549"/>
                </a:lnTo>
                <a:lnTo>
                  <a:pt x="158492" y="474979"/>
                </a:lnTo>
                <a:lnTo>
                  <a:pt x="179451" y="478789"/>
                </a:lnTo>
                <a:lnTo>
                  <a:pt x="465112" y="478789"/>
                </a:lnTo>
                <a:lnTo>
                  <a:pt x="473081" y="477519"/>
                </a:lnTo>
                <a:lnTo>
                  <a:pt x="479593" y="473709"/>
                </a:lnTo>
                <a:lnTo>
                  <a:pt x="483107" y="468629"/>
                </a:lnTo>
                <a:lnTo>
                  <a:pt x="179451" y="468629"/>
                </a:lnTo>
                <a:lnTo>
                  <a:pt x="162594" y="464819"/>
                </a:lnTo>
                <a:lnTo>
                  <a:pt x="148815" y="455929"/>
                </a:lnTo>
                <a:lnTo>
                  <a:pt x="139517" y="443229"/>
                </a:lnTo>
                <a:lnTo>
                  <a:pt x="136105" y="426719"/>
                </a:lnTo>
                <a:lnTo>
                  <a:pt x="139517" y="410209"/>
                </a:lnTo>
                <a:lnTo>
                  <a:pt x="148815" y="397509"/>
                </a:lnTo>
                <a:lnTo>
                  <a:pt x="150783" y="396239"/>
                </a:lnTo>
                <a:lnTo>
                  <a:pt x="136105" y="396239"/>
                </a:lnTo>
                <a:lnTo>
                  <a:pt x="136105" y="219709"/>
                </a:lnTo>
                <a:lnTo>
                  <a:pt x="133743" y="217169"/>
                </a:lnTo>
                <a:close/>
              </a:path>
              <a:path w="609600" h="609600">
                <a:moveTo>
                  <a:pt x="210271" y="384809"/>
                </a:moveTo>
                <a:lnTo>
                  <a:pt x="179451" y="384809"/>
                </a:lnTo>
                <a:lnTo>
                  <a:pt x="196309" y="388619"/>
                </a:lnTo>
                <a:lnTo>
                  <a:pt x="210092" y="397509"/>
                </a:lnTo>
                <a:lnTo>
                  <a:pt x="219395" y="410209"/>
                </a:lnTo>
                <a:lnTo>
                  <a:pt x="222808" y="426719"/>
                </a:lnTo>
                <a:lnTo>
                  <a:pt x="219395" y="443229"/>
                </a:lnTo>
                <a:lnTo>
                  <a:pt x="210092" y="455929"/>
                </a:lnTo>
                <a:lnTo>
                  <a:pt x="196309" y="464819"/>
                </a:lnTo>
                <a:lnTo>
                  <a:pt x="179451" y="468629"/>
                </a:lnTo>
                <a:lnTo>
                  <a:pt x="211454" y="468629"/>
                </a:lnTo>
                <a:lnTo>
                  <a:pt x="220476" y="461009"/>
                </a:lnTo>
                <a:lnTo>
                  <a:pt x="227385" y="450849"/>
                </a:lnTo>
                <a:lnTo>
                  <a:pt x="231805" y="439419"/>
                </a:lnTo>
                <a:lnTo>
                  <a:pt x="233362" y="426719"/>
                </a:lnTo>
                <a:lnTo>
                  <a:pt x="233362" y="396239"/>
                </a:lnTo>
                <a:lnTo>
                  <a:pt x="222808" y="396239"/>
                </a:lnTo>
                <a:lnTo>
                  <a:pt x="214383" y="387349"/>
                </a:lnTo>
                <a:lnTo>
                  <a:pt x="210271" y="384809"/>
                </a:lnTo>
                <a:close/>
              </a:path>
              <a:path w="609600" h="609600">
                <a:moveTo>
                  <a:pt x="273329" y="397509"/>
                </a:moveTo>
                <a:lnTo>
                  <a:pt x="270065" y="398779"/>
                </a:lnTo>
                <a:lnTo>
                  <a:pt x="255079" y="420369"/>
                </a:lnTo>
                <a:lnTo>
                  <a:pt x="252322" y="426719"/>
                </a:lnTo>
                <a:lnTo>
                  <a:pt x="251402" y="433069"/>
                </a:lnTo>
                <a:lnTo>
                  <a:pt x="252322" y="439419"/>
                </a:lnTo>
                <a:lnTo>
                  <a:pt x="255079" y="444499"/>
                </a:lnTo>
                <a:lnTo>
                  <a:pt x="270776" y="468629"/>
                </a:lnTo>
                <a:lnTo>
                  <a:pt x="283286" y="468629"/>
                </a:lnTo>
                <a:lnTo>
                  <a:pt x="261264" y="435609"/>
                </a:lnTo>
                <a:lnTo>
                  <a:pt x="261264" y="430529"/>
                </a:lnTo>
                <a:lnTo>
                  <a:pt x="278955" y="403859"/>
                </a:lnTo>
                <a:lnTo>
                  <a:pt x="278231" y="400049"/>
                </a:lnTo>
                <a:lnTo>
                  <a:pt x="273329" y="397509"/>
                </a:lnTo>
                <a:close/>
              </a:path>
              <a:path w="609600" h="609600">
                <a:moveTo>
                  <a:pt x="317169" y="193039"/>
                </a:moveTo>
                <a:lnTo>
                  <a:pt x="304647" y="193039"/>
                </a:lnTo>
                <a:lnTo>
                  <a:pt x="326669" y="226059"/>
                </a:lnTo>
                <a:lnTo>
                  <a:pt x="326669" y="231139"/>
                </a:lnTo>
                <a:lnTo>
                  <a:pt x="309359" y="257809"/>
                </a:lnTo>
                <a:lnTo>
                  <a:pt x="306594" y="262889"/>
                </a:lnTo>
                <a:lnTo>
                  <a:pt x="305673" y="269239"/>
                </a:lnTo>
                <a:lnTo>
                  <a:pt x="306594" y="275589"/>
                </a:lnTo>
                <a:lnTo>
                  <a:pt x="309359" y="281939"/>
                </a:lnTo>
                <a:lnTo>
                  <a:pt x="326669" y="307339"/>
                </a:lnTo>
                <a:lnTo>
                  <a:pt x="326669" y="312419"/>
                </a:lnTo>
                <a:lnTo>
                  <a:pt x="309359" y="339089"/>
                </a:lnTo>
                <a:lnTo>
                  <a:pt x="306594" y="345439"/>
                </a:lnTo>
                <a:lnTo>
                  <a:pt x="305673" y="351789"/>
                </a:lnTo>
                <a:lnTo>
                  <a:pt x="306594" y="356869"/>
                </a:lnTo>
                <a:lnTo>
                  <a:pt x="309359" y="363219"/>
                </a:lnTo>
                <a:lnTo>
                  <a:pt x="326669" y="389889"/>
                </a:lnTo>
                <a:lnTo>
                  <a:pt x="326669" y="394969"/>
                </a:lnTo>
                <a:lnTo>
                  <a:pt x="309359" y="420369"/>
                </a:lnTo>
                <a:lnTo>
                  <a:pt x="306594" y="426719"/>
                </a:lnTo>
                <a:lnTo>
                  <a:pt x="305673" y="433069"/>
                </a:lnTo>
                <a:lnTo>
                  <a:pt x="306594" y="439419"/>
                </a:lnTo>
                <a:lnTo>
                  <a:pt x="309359" y="444499"/>
                </a:lnTo>
                <a:lnTo>
                  <a:pt x="325043" y="468629"/>
                </a:lnTo>
                <a:lnTo>
                  <a:pt x="337566" y="468629"/>
                </a:lnTo>
                <a:lnTo>
                  <a:pt x="315544" y="435609"/>
                </a:lnTo>
                <a:lnTo>
                  <a:pt x="315544" y="430529"/>
                </a:lnTo>
                <a:lnTo>
                  <a:pt x="332854" y="403859"/>
                </a:lnTo>
                <a:lnTo>
                  <a:pt x="335611" y="398779"/>
                </a:lnTo>
                <a:lnTo>
                  <a:pt x="336530" y="392429"/>
                </a:lnTo>
                <a:lnTo>
                  <a:pt x="335611" y="386079"/>
                </a:lnTo>
                <a:lnTo>
                  <a:pt x="332854" y="379729"/>
                </a:lnTo>
                <a:lnTo>
                  <a:pt x="315544" y="354329"/>
                </a:lnTo>
                <a:lnTo>
                  <a:pt x="315544" y="347979"/>
                </a:lnTo>
                <a:lnTo>
                  <a:pt x="332854" y="322579"/>
                </a:lnTo>
                <a:lnTo>
                  <a:pt x="335611" y="316229"/>
                </a:lnTo>
                <a:lnTo>
                  <a:pt x="336530" y="309879"/>
                </a:lnTo>
                <a:lnTo>
                  <a:pt x="335611" y="303529"/>
                </a:lnTo>
                <a:lnTo>
                  <a:pt x="332854" y="298449"/>
                </a:lnTo>
                <a:lnTo>
                  <a:pt x="315544" y="271779"/>
                </a:lnTo>
                <a:lnTo>
                  <a:pt x="315544" y="266699"/>
                </a:lnTo>
                <a:lnTo>
                  <a:pt x="332854" y="241299"/>
                </a:lnTo>
                <a:lnTo>
                  <a:pt x="335611" y="234949"/>
                </a:lnTo>
                <a:lnTo>
                  <a:pt x="336530" y="228599"/>
                </a:lnTo>
                <a:lnTo>
                  <a:pt x="335611" y="222249"/>
                </a:lnTo>
                <a:lnTo>
                  <a:pt x="332854" y="215899"/>
                </a:lnTo>
                <a:lnTo>
                  <a:pt x="317169" y="193039"/>
                </a:lnTo>
                <a:close/>
              </a:path>
              <a:path w="609600" h="609600">
                <a:moveTo>
                  <a:pt x="368579" y="193039"/>
                </a:moveTo>
                <a:lnTo>
                  <a:pt x="356069" y="193039"/>
                </a:lnTo>
                <a:lnTo>
                  <a:pt x="378091" y="226059"/>
                </a:lnTo>
                <a:lnTo>
                  <a:pt x="378091" y="231139"/>
                </a:lnTo>
                <a:lnTo>
                  <a:pt x="360768" y="257809"/>
                </a:lnTo>
                <a:lnTo>
                  <a:pt x="358011" y="262889"/>
                </a:lnTo>
                <a:lnTo>
                  <a:pt x="357092" y="269239"/>
                </a:lnTo>
                <a:lnTo>
                  <a:pt x="358011" y="275589"/>
                </a:lnTo>
                <a:lnTo>
                  <a:pt x="360768" y="281939"/>
                </a:lnTo>
                <a:lnTo>
                  <a:pt x="378091" y="307339"/>
                </a:lnTo>
                <a:lnTo>
                  <a:pt x="378091" y="312419"/>
                </a:lnTo>
                <a:lnTo>
                  <a:pt x="360768" y="339089"/>
                </a:lnTo>
                <a:lnTo>
                  <a:pt x="358011" y="345439"/>
                </a:lnTo>
                <a:lnTo>
                  <a:pt x="357092" y="351789"/>
                </a:lnTo>
                <a:lnTo>
                  <a:pt x="358011" y="356869"/>
                </a:lnTo>
                <a:lnTo>
                  <a:pt x="360768" y="363219"/>
                </a:lnTo>
                <a:lnTo>
                  <a:pt x="378091" y="389889"/>
                </a:lnTo>
                <a:lnTo>
                  <a:pt x="378091" y="394969"/>
                </a:lnTo>
                <a:lnTo>
                  <a:pt x="360768" y="420369"/>
                </a:lnTo>
                <a:lnTo>
                  <a:pt x="358011" y="426719"/>
                </a:lnTo>
                <a:lnTo>
                  <a:pt x="357092" y="433069"/>
                </a:lnTo>
                <a:lnTo>
                  <a:pt x="358011" y="439419"/>
                </a:lnTo>
                <a:lnTo>
                  <a:pt x="360768" y="444499"/>
                </a:lnTo>
                <a:lnTo>
                  <a:pt x="376466" y="468629"/>
                </a:lnTo>
                <a:lnTo>
                  <a:pt x="388988" y="468629"/>
                </a:lnTo>
                <a:lnTo>
                  <a:pt x="366966" y="435609"/>
                </a:lnTo>
                <a:lnTo>
                  <a:pt x="366966" y="430529"/>
                </a:lnTo>
                <a:lnTo>
                  <a:pt x="384276" y="403859"/>
                </a:lnTo>
                <a:lnTo>
                  <a:pt x="387034" y="398779"/>
                </a:lnTo>
                <a:lnTo>
                  <a:pt x="387953" y="392429"/>
                </a:lnTo>
                <a:lnTo>
                  <a:pt x="387034" y="386079"/>
                </a:lnTo>
                <a:lnTo>
                  <a:pt x="384276" y="379729"/>
                </a:lnTo>
                <a:lnTo>
                  <a:pt x="366966" y="354329"/>
                </a:lnTo>
                <a:lnTo>
                  <a:pt x="366966" y="347979"/>
                </a:lnTo>
                <a:lnTo>
                  <a:pt x="384276" y="322579"/>
                </a:lnTo>
                <a:lnTo>
                  <a:pt x="387034" y="316229"/>
                </a:lnTo>
                <a:lnTo>
                  <a:pt x="387953" y="309879"/>
                </a:lnTo>
                <a:lnTo>
                  <a:pt x="387034" y="303529"/>
                </a:lnTo>
                <a:lnTo>
                  <a:pt x="384276" y="298449"/>
                </a:lnTo>
                <a:lnTo>
                  <a:pt x="366966" y="271779"/>
                </a:lnTo>
                <a:lnTo>
                  <a:pt x="366966" y="266699"/>
                </a:lnTo>
                <a:lnTo>
                  <a:pt x="384276" y="241299"/>
                </a:lnTo>
                <a:lnTo>
                  <a:pt x="387034" y="234949"/>
                </a:lnTo>
                <a:lnTo>
                  <a:pt x="387953" y="228599"/>
                </a:lnTo>
                <a:lnTo>
                  <a:pt x="387034" y="222249"/>
                </a:lnTo>
                <a:lnTo>
                  <a:pt x="384276" y="215899"/>
                </a:lnTo>
                <a:lnTo>
                  <a:pt x="368579" y="193039"/>
                </a:lnTo>
                <a:close/>
              </a:path>
              <a:path w="609600" h="609600">
                <a:moveTo>
                  <a:pt x="420192" y="274319"/>
                </a:moveTo>
                <a:lnTo>
                  <a:pt x="415277" y="278129"/>
                </a:lnTo>
                <a:lnTo>
                  <a:pt x="414553" y="280669"/>
                </a:lnTo>
                <a:lnTo>
                  <a:pt x="432371" y="307339"/>
                </a:lnTo>
                <a:lnTo>
                  <a:pt x="432371" y="312419"/>
                </a:lnTo>
                <a:lnTo>
                  <a:pt x="415048" y="339089"/>
                </a:lnTo>
                <a:lnTo>
                  <a:pt x="412291" y="345439"/>
                </a:lnTo>
                <a:lnTo>
                  <a:pt x="411372" y="351789"/>
                </a:lnTo>
                <a:lnTo>
                  <a:pt x="412291" y="356869"/>
                </a:lnTo>
                <a:lnTo>
                  <a:pt x="415048" y="363219"/>
                </a:lnTo>
                <a:lnTo>
                  <a:pt x="432371" y="389889"/>
                </a:lnTo>
                <a:lnTo>
                  <a:pt x="432371" y="394969"/>
                </a:lnTo>
                <a:lnTo>
                  <a:pt x="415048" y="420369"/>
                </a:lnTo>
                <a:lnTo>
                  <a:pt x="412291" y="426719"/>
                </a:lnTo>
                <a:lnTo>
                  <a:pt x="411372" y="433069"/>
                </a:lnTo>
                <a:lnTo>
                  <a:pt x="412291" y="439419"/>
                </a:lnTo>
                <a:lnTo>
                  <a:pt x="415048" y="444499"/>
                </a:lnTo>
                <a:lnTo>
                  <a:pt x="430745" y="468629"/>
                </a:lnTo>
                <a:lnTo>
                  <a:pt x="443255" y="468629"/>
                </a:lnTo>
                <a:lnTo>
                  <a:pt x="421233" y="435609"/>
                </a:lnTo>
                <a:lnTo>
                  <a:pt x="421233" y="430529"/>
                </a:lnTo>
                <a:lnTo>
                  <a:pt x="438556" y="403859"/>
                </a:lnTo>
                <a:lnTo>
                  <a:pt x="441313" y="398779"/>
                </a:lnTo>
                <a:lnTo>
                  <a:pt x="442233" y="392429"/>
                </a:lnTo>
                <a:lnTo>
                  <a:pt x="441313" y="386079"/>
                </a:lnTo>
                <a:lnTo>
                  <a:pt x="438556" y="379729"/>
                </a:lnTo>
                <a:lnTo>
                  <a:pt x="421246" y="354329"/>
                </a:lnTo>
                <a:lnTo>
                  <a:pt x="421246" y="347979"/>
                </a:lnTo>
                <a:lnTo>
                  <a:pt x="438556" y="322579"/>
                </a:lnTo>
                <a:lnTo>
                  <a:pt x="441313" y="316229"/>
                </a:lnTo>
                <a:lnTo>
                  <a:pt x="442233" y="309879"/>
                </a:lnTo>
                <a:lnTo>
                  <a:pt x="441313" y="303529"/>
                </a:lnTo>
                <a:lnTo>
                  <a:pt x="438556" y="298449"/>
                </a:lnTo>
                <a:lnTo>
                  <a:pt x="423456" y="275589"/>
                </a:lnTo>
                <a:lnTo>
                  <a:pt x="420192" y="274319"/>
                </a:lnTo>
                <a:close/>
              </a:path>
              <a:path w="609600" h="609600">
                <a:moveTo>
                  <a:pt x="483112" y="193039"/>
                </a:moveTo>
                <a:lnTo>
                  <a:pt x="470598" y="193039"/>
                </a:lnTo>
                <a:lnTo>
                  <a:pt x="475056" y="196849"/>
                </a:lnTo>
                <a:lnTo>
                  <a:pt x="475056" y="464819"/>
                </a:lnTo>
                <a:lnTo>
                  <a:pt x="470598" y="468629"/>
                </a:lnTo>
                <a:lnTo>
                  <a:pt x="483107" y="468629"/>
                </a:lnTo>
                <a:lnTo>
                  <a:pt x="483985" y="467359"/>
                </a:lnTo>
                <a:lnTo>
                  <a:pt x="485597" y="459739"/>
                </a:lnTo>
                <a:lnTo>
                  <a:pt x="485597" y="201929"/>
                </a:lnTo>
                <a:lnTo>
                  <a:pt x="483991" y="194309"/>
                </a:lnTo>
                <a:lnTo>
                  <a:pt x="483112" y="193039"/>
                </a:lnTo>
                <a:close/>
              </a:path>
              <a:path w="609600" h="609600">
                <a:moveTo>
                  <a:pt x="179451" y="400049"/>
                </a:moveTo>
                <a:lnTo>
                  <a:pt x="168584" y="402589"/>
                </a:lnTo>
                <a:lnTo>
                  <a:pt x="159697" y="407669"/>
                </a:lnTo>
                <a:lnTo>
                  <a:pt x="153699" y="416559"/>
                </a:lnTo>
                <a:lnTo>
                  <a:pt x="151498" y="426719"/>
                </a:lnTo>
                <a:lnTo>
                  <a:pt x="153699" y="436879"/>
                </a:lnTo>
                <a:lnTo>
                  <a:pt x="159697" y="445769"/>
                </a:lnTo>
                <a:lnTo>
                  <a:pt x="168584" y="452119"/>
                </a:lnTo>
                <a:lnTo>
                  <a:pt x="179451" y="453389"/>
                </a:lnTo>
                <a:lnTo>
                  <a:pt x="190322" y="452119"/>
                </a:lnTo>
                <a:lnTo>
                  <a:pt x="199209" y="445769"/>
                </a:lnTo>
                <a:lnTo>
                  <a:pt x="200921" y="443229"/>
                </a:lnTo>
                <a:lnTo>
                  <a:pt x="169862" y="443229"/>
                </a:lnTo>
                <a:lnTo>
                  <a:pt x="162051" y="436879"/>
                </a:lnTo>
                <a:lnTo>
                  <a:pt x="162051" y="417829"/>
                </a:lnTo>
                <a:lnTo>
                  <a:pt x="169862" y="410209"/>
                </a:lnTo>
                <a:lnTo>
                  <a:pt x="200921" y="410209"/>
                </a:lnTo>
                <a:lnTo>
                  <a:pt x="199209" y="407669"/>
                </a:lnTo>
                <a:lnTo>
                  <a:pt x="190322" y="402589"/>
                </a:lnTo>
                <a:lnTo>
                  <a:pt x="179451" y="400049"/>
                </a:lnTo>
                <a:close/>
              </a:path>
              <a:path w="609600" h="609600">
                <a:moveTo>
                  <a:pt x="200921" y="410209"/>
                </a:moveTo>
                <a:lnTo>
                  <a:pt x="189052" y="410209"/>
                </a:lnTo>
                <a:lnTo>
                  <a:pt x="196862" y="417829"/>
                </a:lnTo>
                <a:lnTo>
                  <a:pt x="196862" y="436879"/>
                </a:lnTo>
                <a:lnTo>
                  <a:pt x="189052" y="443229"/>
                </a:lnTo>
                <a:lnTo>
                  <a:pt x="200921" y="443229"/>
                </a:lnTo>
                <a:lnTo>
                  <a:pt x="205204" y="436879"/>
                </a:lnTo>
                <a:lnTo>
                  <a:pt x="207403" y="426719"/>
                </a:lnTo>
                <a:lnTo>
                  <a:pt x="205204" y="416559"/>
                </a:lnTo>
                <a:lnTo>
                  <a:pt x="200921" y="410209"/>
                </a:lnTo>
                <a:close/>
              </a:path>
              <a:path w="609600" h="609600">
                <a:moveTo>
                  <a:pt x="179451" y="374649"/>
                </a:moveTo>
                <a:lnTo>
                  <a:pt x="166573" y="377189"/>
                </a:lnTo>
                <a:lnTo>
                  <a:pt x="154806" y="380999"/>
                </a:lnTo>
                <a:lnTo>
                  <a:pt x="144525" y="387349"/>
                </a:lnTo>
                <a:lnTo>
                  <a:pt x="136105" y="396239"/>
                </a:lnTo>
                <a:lnTo>
                  <a:pt x="150783" y="396239"/>
                </a:lnTo>
                <a:lnTo>
                  <a:pt x="162594" y="388619"/>
                </a:lnTo>
                <a:lnTo>
                  <a:pt x="179451" y="384809"/>
                </a:lnTo>
                <a:lnTo>
                  <a:pt x="210271" y="384809"/>
                </a:lnTo>
                <a:lnTo>
                  <a:pt x="204101" y="380999"/>
                </a:lnTo>
                <a:lnTo>
                  <a:pt x="192333" y="377189"/>
                </a:lnTo>
                <a:lnTo>
                  <a:pt x="179451" y="374649"/>
                </a:lnTo>
                <a:close/>
              </a:path>
              <a:path w="609600" h="609600">
                <a:moveTo>
                  <a:pt x="210312" y="143509"/>
                </a:moveTo>
                <a:lnTo>
                  <a:pt x="179451" y="143509"/>
                </a:lnTo>
                <a:lnTo>
                  <a:pt x="196309" y="147319"/>
                </a:lnTo>
                <a:lnTo>
                  <a:pt x="210092" y="156209"/>
                </a:lnTo>
                <a:lnTo>
                  <a:pt x="219395" y="168909"/>
                </a:lnTo>
                <a:lnTo>
                  <a:pt x="222808" y="185419"/>
                </a:lnTo>
                <a:lnTo>
                  <a:pt x="222808" y="396239"/>
                </a:lnTo>
                <a:lnTo>
                  <a:pt x="233362" y="396239"/>
                </a:lnTo>
                <a:lnTo>
                  <a:pt x="233362" y="193039"/>
                </a:lnTo>
                <a:lnTo>
                  <a:pt x="483112" y="193039"/>
                </a:lnTo>
                <a:lnTo>
                  <a:pt x="479598" y="187959"/>
                </a:lnTo>
                <a:lnTo>
                  <a:pt x="473083" y="184149"/>
                </a:lnTo>
                <a:lnTo>
                  <a:pt x="465112" y="182879"/>
                </a:lnTo>
                <a:lnTo>
                  <a:pt x="233286" y="182879"/>
                </a:lnTo>
                <a:lnTo>
                  <a:pt x="228307" y="163829"/>
                </a:lnTo>
                <a:lnTo>
                  <a:pt x="216617" y="147319"/>
                </a:lnTo>
                <a:lnTo>
                  <a:pt x="210312" y="143509"/>
                </a:lnTo>
                <a:close/>
              </a:path>
              <a:path w="609600" h="609600">
                <a:moveTo>
                  <a:pt x="262890" y="193039"/>
                </a:moveTo>
                <a:lnTo>
                  <a:pt x="250367" y="193039"/>
                </a:lnTo>
                <a:lnTo>
                  <a:pt x="272389" y="226059"/>
                </a:lnTo>
                <a:lnTo>
                  <a:pt x="272389" y="231139"/>
                </a:lnTo>
                <a:lnTo>
                  <a:pt x="255079" y="257809"/>
                </a:lnTo>
                <a:lnTo>
                  <a:pt x="252322" y="262889"/>
                </a:lnTo>
                <a:lnTo>
                  <a:pt x="251402" y="269239"/>
                </a:lnTo>
                <a:lnTo>
                  <a:pt x="252322" y="275589"/>
                </a:lnTo>
                <a:lnTo>
                  <a:pt x="255079" y="281939"/>
                </a:lnTo>
                <a:lnTo>
                  <a:pt x="272389" y="307339"/>
                </a:lnTo>
                <a:lnTo>
                  <a:pt x="272389" y="312419"/>
                </a:lnTo>
                <a:lnTo>
                  <a:pt x="255079" y="339089"/>
                </a:lnTo>
                <a:lnTo>
                  <a:pt x="252322" y="345439"/>
                </a:lnTo>
                <a:lnTo>
                  <a:pt x="251402" y="351789"/>
                </a:lnTo>
                <a:lnTo>
                  <a:pt x="252322" y="356869"/>
                </a:lnTo>
                <a:lnTo>
                  <a:pt x="255079" y="363219"/>
                </a:lnTo>
                <a:lnTo>
                  <a:pt x="268986" y="384809"/>
                </a:lnTo>
                <a:lnTo>
                  <a:pt x="272249" y="384809"/>
                </a:lnTo>
                <a:lnTo>
                  <a:pt x="277164" y="382269"/>
                </a:lnTo>
                <a:lnTo>
                  <a:pt x="277888" y="378459"/>
                </a:lnTo>
                <a:lnTo>
                  <a:pt x="261264" y="354329"/>
                </a:lnTo>
                <a:lnTo>
                  <a:pt x="261264" y="347979"/>
                </a:lnTo>
                <a:lnTo>
                  <a:pt x="278587" y="322579"/>
                </a:lnTo>
                <a:lnTo>
                  <a:pt x="281344" y="316229"/>
                </a:lnTo>
                <a:lnTo>
                  <a:pt x="282263" y="309879"/>
                </a:lnTo>
                <a:lnTo>
                  <a:pt x="281344" y="303529"/>
                </a:lnTo>
                <a:lnTo>
                  <a:pt x="278587" y="298449"/>
                </a:lnTo>
                <a:lnTo>
                  <a:pt x="261264" y="271779"/>
                </a:lnTo>
                <a:lnTo>
                  <a:pt x="261264" y="266699"/>
                </a:lnTo>
                <a:lnTo>
                  <a:pt x="278587" y="241299"/>
                </a:lnTo>
                <a:lnTo>
                  <a:pt x="281344" y="234949"/>
                </a:lnTo>
                <a:lnTo>
                  <a:pt x="282263" y="228599"/>
                </a:lnTo>
                <a:lnTo>
                  <a:pt x="281344" y="222249"/>
                </a:lnTo>
                <a:lnTo>
                  <a:pt x="278587" y="215899"/>
                </a:lnTo>
                <a:lnTo>
                  <a:pt x="262890" y="193039"/>
                </a:lnTo>
                <a:close/>
              </a:path>
              <a:path w="609600" h="609600">
                <a:moveTo>
                  <a:pt x="422859" y="193039"/>
                </a:moveTo>
                <a:lnTo>
                  <a:pt x="410349" y="193039"/>
                </a:lnTo>
                <a:lnTo>
                  <a:pt x="432371" y="226059"/>
                </a:lnTo>
                <a:lnTo>
                  <a:pt x="432371" y="231139"/>
                </a:lnTo>
                <a:lnTo>
                  <a:pt x="415874" y="256539"/>
                </a:lnTo>
                <a:lnTo>
                  <a:pt x="416598" y="259079"/>
                </a:lnTo>
                <a:lnTo>
                  <a:pt x="421513" y="261619"/>
                </a:lnTo>
                <a:lnTo>
                  <a:pt x="424776" y="261619"/>
                </a:lnTo>
                <a:lnTo>
                  <a:pt x="438556" y="241299"/>
                </a:lnTo>
                <a:lnTo>
                  <a:pt x="441313" y="234949"/>
                </a:lnTo>
                <a:lnTo>
                  <a:pt x="442233" y="228599"/>
                </a:lnTo>
                <a:lnTo>
                  <a:pt x="441313" y="222249"/>
                </a:lnTo>
                <a:lnTo>
                  <a:pt x="438556" y="215899"/>
                </a:lnTo>
                <a:lnTo>
                  <a:pt x="422859" y="193039"/>
                </a:lnTo>
                <a:close/>
              </a:path>
              <a:path w="609600" h="609600">
                <a:moveTo>
                  <a:pt x="179451" y="133349"/>
                </a:moveTo>
                <a:lnTo>
                  <a:pt x="158492" y="137159"/>
                </a:lnTo>
                <a:lnTo>
                  <a:pt x="141357" y="148589"/>
                </a:lnTo>
                <a:lnTo>
                  <a:pt x="129794" y="165099"/>
                </a:lnTo>
                <a:lnTo>
                  <a:pt x="125552" y="185419"/>
                </a:lnTo>
                <a:lnTo>
                  <a:pt x="125552" y="200659"/>
                </a:lnTo>
                <a:lnTo>
                  <a:pt x="127914" y="203199"/>
                </a:lnTo>
                <a:lnTo>
                  <a:pt x="133743" y="203199"/>
                </a:lnTo>
                <a:lnTo>
                  <a:pt x="136105" y="200659"/>
                </a:lnTo>
                <a:lnTo>
                  <a:pt x="136105" y="185419"/>
                </a:lnTo>
                <a:lnTo>
                  <a:pt x="139517" y="168909"/>
                </a:lnTo>
                <a:lnTo>
                  <a:pt x="148815" y="156209"/>
                </a:lnTo>
                <a:lnTo>
                  <a:pt x="162594" y="147319"/>
                </a:lnTo>
                <a:lnTo>
                  <a:pt x="179451" y="143509"/>
                </a:lnTo>
                <a:lnTo>
                  <a:pt x="210312" y="143509"/>
                </a:lnTo>
                <a:lnTo>
                  <a:pt x="199803" y="137159"/>
                </a:lnTo>
                <a:lnTo>
                  <a:pt x="179451" y="133349"/>
                </a:lnTo>
                <a:close/>
              </a:path>
            </a:pathLst>
          </a:custGeom>
          <a:solidFill>
            <a:srgbClr val="802B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27">
            <a:extLst>
              <a:ext uri="{FF2B5EF4-FFF2-40B4-BE49-F238E27FC236}">
                <a16:creationId xmlns:a16="http://schemas.microsoft.com/office/drawing/2014/main" id="{06006269-15CB-3885-B602-8A28EFA49BBE}"/>
              </a:ext>
            </a:extLst>
          </p:cNvPr>
          <p:cNvSpPr/>
          <p:nvPr userDrawn="1"/>
        </p:nvSpPr>
        <p:spPr>
          <a:xfrm>
            <a:off x="1222487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697" y="0"/>
                </a:moveTo>
                <a:lnTo>
                  <a:pt x="255257" y="5079"/>
                </a:lnTo>
                <a:lnTo>
                  <a:pt x="208356" y="16509"/>
                </a:lnTo>
                <a:lnTo>
                  <a:pt x="164623" y="34289"/>
                </a:lnTo>
                <a:lnTo>
                  <a:pt x="124685" y="59689"/>
                </a:lnTo>
                <a:lnTo>
                  <a:pt x="89170" y="90169"/>
                </a:lnTo>
                <a:lnTo>
                  <a:pt x="58705" y="125729"/>
                </a:lnTo>
                <a:lnTo>
                  <a:pt x="33918" y="165099"/>
                </a:lnTo>
                <a:lnTo>
                  <a:pt x="15436" y="209549"/>
                </a:lnTo>
                <a:lnTo>
                  <a:pt x="3886" y="256539"/>
                </a:lnTo>
                <a:lnTo>
                  <a:pt x="2" y="303529"/>
                </a:lnTo>
                <a:lnTo>
                  <a:pt x="0" y="306069"/>
                </a:lnTo>
                <a:lnTo>
                  <a:pt x="3886" y="354329"/>
                </a:lnTo>
                <a:lnTo>
                  <a:pt x="15436" y="401319"/>
                </a:lnTo>
                <a:lnTo>
                  <a:pt x="33918" y="445769"/>
                </a:lnTo>
                <a:lnTo>
                  <a:pt x="58705" y="485139"/>
                </a:lnTo>
                <a:lnTo>
                  <a:pt x="89170" y="520699"/>
                </a:lnTo>
                <a:lnTo>
                  <a:pt x="124685" y="551179"/>
                </a:lnTo>
                <a:lnTo>
                  <a:pt x="164623" y="576579"/>
                </a:lnTo>
                <a:lnTo>
                  <a:pt x="208356" y="594359"/>
                </a:lnTo>
                <a:lnTo>
                  <a:pt x="255257" y="605789"/>
                </a:lnTo>
                <a:lnTo>
                  <a:pt x="304697" y="609599"/>
                </a:lnTo>
                <a:lnTo>
                  <a:pt x="354138" y="605789"/>
                </a:lnTo>
                <a:lnTo>
                  <a:pt x="401038" y="594359"/>
                </a:lnTo>
                <a:lnTo>
                  <a:pt x="407286" y="591819"/>
                </a:lnTo>
                <a:lnTo>
                  <a:pt x="304697" y="591819"/>
                </a:lnTo>
                <a:lnTo>
                  <a:pt x="258237" y="588009"/>
                </a:lnTo>
                <a:lnTo>
                  <a:pt x="214162" y="577849"/>
                </a:lnTo>
                <a:lnTo>
                  <a:pt x="173065" y="560069"/>
                </a:lnTo>
                <a:lnTo>
                  <a:pt x="135533" y="537209"/>
                </a:lnTo>
                <a:lnTo>
                  <a:pt x="102158" y="507999"/>
                </a:lnTo>
                <a:lnTo>
                  <a:pt x="73528" y="474979"/>
                </a:lnTo>
                <a:lnTo>
                  <a:pt x="50233" y="436879"/>
                </a:lnTo>
                <a:lnTo>
                  <a:pt x="32864" y="396239"/>
                </a:lnTo>
                <a:lnTo>
                  <a:pt x="22010" y="351789"/>
                </a:lnTo>
                <a:lnTo>
                  <a:pt x="18363" y="306069"/>
                </a:lnTo>
                <a:lnTo>
                  <a:pt x="18366" y="303529"/>
                </a:lnTo>
                <a:lnTo>
                  <a:pt x="22010" y="259079"/>
                </a:lnTo>
                <a:lnTo>
                  <a:pt x="32864" y="214629"/>
                </a:lnTo>
                <a:lnTo>
                  <a:pt x="50233" y="173989"/>
                </a:lnTo>
                <a:lnTo>
                  <a:pt x="73528" y="135889"/>
                </a:lnTo>
                <a:lnTo>
                  <a:pt x="102158" y="102869"/>
                </a:lnTo>
                <a:lnTo>
                  <a:pt x="135533" y="73659"/>
                </a:lnTo>
                <a:lnTo>
                  <a:pt x="173065" y="50799"/>
                </a:lnTo>
                <a:lnTo>
                  <a:pt x="214162" y="33019"/>
                </a:lnTo>
                <a:lnTo>
                  <a:pt x="258237" y="22859"/>
                </a:lnTo>
                <a:lnTo>
                  <a:pt x="304697" y="19049"/>
                </a:lnTo>
                <a:lnTo>
                  <a:pt x="407286" y="19049"/>
                </a:lnTo>
                <a:lnTo>
                  <a:pt x="401038" y="16509"/>
                </a:lnTo>
                <a:lnTo>
                  <a:pt x="354138" y="5079"/>
                </a:lnTo>
                <a:lnTo>
                  <a:pt x="304697" y="0"/>
                </a:lnTo>
                <a:close/>
              </a:path>
              <a:path w="609600" h="609600">
                <a:moveTo>
                  <a:pt x="407286" y="19049"/>
                </a:moveTo>
                <a:lnTo>
                  <a:pt x="304697" y="19049"/>
                </a:lnTo>
                <a:lnTo>
                  <a:pt x="351158" y="22859"/>
                </a:lnTo>
                <a:lnTo>
                  <a:pt x="395232" y="33019"/>
                </a:lnTo>
                <a:lnTo>
                  <a:pt x="436330" y="50799"/>
                </a:lnTo>
                <a:lnTo>
                  <a:pt x="473861" y="73659"/>
                </a:lnTo>
                <a:lnTo>
                  <a:pt x="507237" y="102869"/>
                </a:lnTo>
                <a:lnTo>
                  <a:pt x="535867" y="135889"/>
                </a:lnTo>
                <a:lnTo>
                  <a:pt x="559161" y="173989"/>
                </a:lnTo>
                <a:lnTo>
                  <a:pt x="576530" y="214629"/>
                </a:lnTo>
                <a:lnTo>
                  <a:pt x="587384" y="259079"/>
                </a:lnTo>
                <a:lnTo>
                  <a:pt x="591029" y="303529"/>
                </a:lnTo>
                <a:lnTo>
                  <a:pt x="591032" y="306069"/>
                </a:lnTo>
                <a:lnTo>
                  <a:pt x="587384" y="351789"/>
                </a:lnTo>
                <a:lnTo>
                  <a:pt x="576530" y="396239"/>
                </a:lnTo>
                <a:lnTo>
                  <a:pt x="559161" y="436879"/>
                </a:lnTo>
                <a:lnTo>
                  <a:pt x="535867" y="474979"/>
                </a:lnTo>
                <a:lnTo>
                  <a:pt x="507237" y="507999"/>
                </a:lnTo>
                <a:lnTo>
                  <a:pt x="473861" y="537209"/>
                </a:lnTo>
                <a:lnTo>
                  <a:pt x="436330" y="560069"/>
                </a:lnTo>
                <a:lnTo>
                  <a:pt x="395232" y="577849"/>
                </a:lnTo>
                <a:lnTo>
                  <a:pt x="351158" y="588009"/>
                </a:lnTo>
                <a:lnTo>
                  <a:pt x="304697" y="591819"/>
                </a:lnTo>
                <a:lnTo>
                  <a:pt x="407286" y="591819"/>
                </a:lnTo>
                <a:lnTo>
                  <a:pt x="444771" y="576579"/>
                </a:lnTo>
                <a:lnTo>
                  <a:pt x="484709" y="551179"/>
                </a:lnTo>
                <a:lnTo>
                  <a:pt x="520224" y="520699"/>
                </a:lnTo>
                <a:lnTo>
                  <a:pt x="550689" y="485139"/>
                </a:lnTo>
                <a:lnTo>
                  <a:pt x="575476" y="445769"/>
                </a:lnTo>
                <a:lnTo>
                  <a:pt x="593959" y="401319"/>
                </a:lnTo>
                <a:lnTo>
                  <a:pt x="605508" y="354329"/>
                </a:lnTo>
                <a:lnTo>
                  <a:pt x="609395" y="306069"/>
                </a:lnTo>
                <a:lnTo>
                  <a:pt x="609392" y="303529"/>
                </a:lnTo>
                <a:lnTo>
                  <a:pt x="605718" y="259079"/>
                </a:lnTo>
                <a:lnTo>
                  <a:pt x="605613" y="257809"/>
                </a:lnTo>
                <a:lnTo>
                  <a:pt x="605508" y="256539"/>
                </a:lnTo>
                <a:lnTo>
                  <a:pt x="593959" y="209549"/>
                </a:lnTo>
                <a:lnTo>
                  <a:pt x="575476" y="165099"/>
                </a:lnTo>
                <a:lnTo>
                  <a:pt x="550689" y="125729"/>
                </a:lnTo>
                <a:lnTo>
                  <a:pt x="520224" y="90169"/>
                </a:lnTo>
                <a:lnTo>
                  <a:pt x="484709" y="59689"/>
                </a:lnTo>
                <a:lnTo>
                  <a:pt x="444771" y="34289"/>
                </a:lnTo>
                <a:lnTo>
                  <a:pt x="407286" y="19049"/>
                </a:lnTo>
                <a:close/>
              </a:path>
              <a:path w="609600" h="609600">
                <a:moveTo>
                  <a:pt x="455167" y="160019"/>
                </a:moveTo>
                <a:lnTo>
                  <a:pt x="245642" y="160019"/>
                </a:lnTo>
                <a:lnTo>
                  <a:pt x="243293" y="161289"/>
                </a:lnTo>
                <a:lnTo>
                  <a:pt x="236536" y="179069"/>
                </a:lnTo>
                <a:lnTo>
                  <a:pt x="201256" y="179069"/>
                </a:lnTo>
                <a:lnTo>
                  <a:pt x="198970" y="180339"/>
                </a:lnTo>
                <a:lnTo>
                  <a:pt x="108622" y="387349"/>
                </a:lnTo>
                <a:lnTo>
                  <a:pt x="108444" y="387349"/>
                </a:lnTo>
                <a:lnTo>
                  <a:pt x="108444" y="417829"/>
                </a:lnTo>
                <a:lnTo>
                  <a:pt x="111289" y="420369"/>
                </a:lnTo>
                <a:lnTo>
                  <a:pt x="191070" y="420369"/>
                </a:lnTo>
                <a:lnTo>
                  <a:pt x="191070" y="449579"/>
                </a:lnTo>
                <a:lnTo>
                  <a:pt x="193915" y="452119"/>
                </a:lnTo>
                <a:lnTo>
                  <a:pt x="499668" y="452119"/>
                </a:lnTo>
                <a:lnTo>
                  <a:pt x="502512" y="449579"/>
                </a:lnTo>
                <a:lnTo>
                  <a:pt x="502512" y="439419"/>
                </a:lnTo>
                <a:lnTo>
                  <a:pt x="203783" y="439419"/>
                </a:lnTo>
                <a:lnTo>
                  <a:pt x="203783" y="410209"/>
                </a:lnTo>
                <a:lnTo>
                  <a:pt x="200938" y="407669"/>
                </a:lnTo>
                <a:lnTo>
                  <a:pt x="121157" y="407669"/>
                </a:lnTo>
                <a:lnTo>
                  <a:pt x="121157" y="394969"/>
                </a:lnTo>
                <a:lnTo>
                  <a:pt x="175513" y="394969"/>
                </a:lnTo>
                <a:lnTo>
                  <a:pt x="178358" y="392429"/>
                </a:lnTo>
                <a:lnTo>
                  <a:pt x="178358" y="382269"/>
                </a:lnTo>
                <a:lnTo>
                  <a:pt x="124510" y="382269"/>
                </a:lnTo>
                <a:lnTo>
                  <a:pt x="207936" y="191769"/>
                </a:lnTo>
                <a:lnTo>
                  <a:pt x="245342" y="191769"/>
                </a:lnTo>
                <a:lnTo>
                  <a:pt x="252627" y="172719"/>
                </a:lnTo>
                <a:lnTo>
                  <a:pt x="458024" y="172719"/>
                </a:lnTo>
                <a:lnTo>
                  <a:pt x="458024" y="162559"/>
                </a:lnTo>
                <a:lnTo>
                  <a:pt x="455167" y="160019"/>
                </a:lnTo>
                <a:close/>
              </a:path>
              <a:path w="609600" h="609600">
                <a:moveTo>
                  <a:pt x="458024" y="369569"/>
                </a:moveTo>
                <a:lnTo>
                  <a:pt x="445312" y="369569"/>
                </a:lnTo>
                <a:lnTo>
                  <a:pt x="445312" y="382269"/>
                </a:lnTo>
                <a:lnTo>
                  <a:pt x="422731" y="382269"/>
                </a:lnTo>
                <a:lnTo>
                  <a:pt x="419886" y="384809"/>
                </a:lnTo>
                <a:lnTo>
                  <a:pt x="419886" y="417829"/>
                </a:lnTo>
                <a:lnTo>
                  <a:pt x="422731" y="420369"/>
                </a:lnTo>
                <a:lnTo>
                  <a:pt x="489800" y="420369"/>
                </a:lnTo>
                <a:lnTo>
                  <a:pt x="489800" y="439419"/>
                </a:lnTo>
                <a:lnTo>
                  <a:pt x="502512" y="439419"/>
                </a:lnTo>
                <a:lnTo>
                  <a:pt x="502512" y="407669"/>
                </a:lnTo>
                <a:lnTo>
                  <a:pt x="432599" y="407669"/>
                </a:lnTo>
                <a:lnTo>
                  <a:pt x="432599" y="394969"/>
                </a:lnTo>
                <a:lnTo>
                  <a:pt x="455167" y="394969"/>
                </a:lnTo>
                <a:lnTo>
                  <a:pt x="458024" y="392429"/>
                </a:lnTo>
                <a:lnTo>
                  <a:pt x="458024" y="369569"/>
                </a:lnTo>
                <a:close/>
              </a:path>
              <a:path w="609600" h="609600">
                <a:moveTo>
                  <a:pt x="502512" y="191769"/>
                </a:moveTo>
                <a:lnTo>
                  <a:pt x="489800" y="191769"/>
                </a:lnTo>
                <a:lnTo>
                  <a:pt x="489800" y="407669"/>
                </a:lnTo>
                <a:lnTo>
                  <a:pt x="502512" y="407669"/>
                </a:lnTo>
                <a:lnTo>
                  <a:pt x="502512" y="191769"/>
                </a:lnTo>
                <a:close/>
              </a:path>
              <a:path w="609600" h="609600">
                <a:moveTo>
                  <a:pt x="245342" y="191769"/>
                </a:moveTo>
                <a:lnTo>
                  <a:pt x="231609" y="191769"/>
                </a:lnTo>
                <a:lnTo>
                  <a:pt x="165785" y="361949"/>
                </a:lnTo>
                <a:lnTo>
                  <a:pt x="165645" y="363219"/>
                </a:lnTo>
                <a:lnTo>
                  <a:pt x="165645" y="382269"/>
                </a:lnTo>
                <a:lnTo>
                  <a:pt x="178358" y="382269"/>
                </a:lnTo>
                <a:lnTo>
                  <a:pt x="178358" y="369569"/>
                </a:lnTo>
                <a:lnTo>
                  <a:pt x="458024" y="369569"/>
                </a:lnTo>
                <a:lnTo>
                  <a:pt x="458024" y="356869"/>
                </a:lnTo>
                <a:lnTo>
                  <a:pt x="181279" y="356869"/>
                </a:lnTo>
                <a:lnTo>
                  <a:pt x="208393" y="287019"/>
                </a:lnTo>
                <a:lnTo>
                  <a:pt x="227117" y="281939"/>
                </a:lnTo>
                <a:lnTo>
                  <a:pt x="238728" y="273049"/>
                </a:lnTo>
                <a:lnTo>
                  <a:pt x="213600" y="273049"/>
                </a:lnTo>
                <a:lnTo>
                  <a:pt x="235254" y="217169"/>
                </a:lnTo>
                <a:lnTo>
                  <a:pt x="249763" y="217169"/>
                </a:lnTo>
                <a:lnTo>
                  <a:pt x="246176" y="210819"/>
                </a:lnTo>
                <a:lnTo>
                  <a:pt x="240486" y="204469"/>
                </a:lnTo>
                <a:lnTo>
                  <a:pt x="245342" y="191769"/>
                </a:lnTo>
                <a:close/>
              </a:path>
              <a:path w="609600" h="609600">
                <a:moveTo>
                  <a:pt x="273697" y="172719"/>
                </a:moveTo>
                <a:lnTo>
                  <a:pt x="260984" y="172719"/>
                </a:lnTo>
                <a:lnTo>
                  <a:pt x="260984" y="182879"/>
                </a:lnTo>
                <a:lnTo>
                  <a:pt x="261176" y="185419"/>
                </a:lnTo>
                <a:lnTo>
                  <a:pt x="261271" y="186689"/>
                </a:lnTo>
                <a:lnTo>
                  <a:pt x="261367" y="187959"/>
                </a:lnTo>
                <a:lnTo>
                  <a:pt x="261463" y="189229"/>
                </a:lnTo>
                <a:lnTo>
                  <a:pt x="261559" y="190499"/>
                </a:lnTo>
                <a:lnTo>
                  <a:pt x="261655" y="191769"/>
                </a:lnTo>
                <a:lnTo>
                  <a:pt x="263598" y="199389"/>
                </a:lnTo>
                <a:lnTo>
                  <a:pt x="266768" y="207009"/>
                </a:lnTo>
                <a:lnTo>
                  <a:pt x="271118" y="213359"/>
                </a:lnTo>
                <a:lnTo>
                  <a:pt x="274772" y="219709"/>
                </a:lnTo>
                <a:lnTo>
                  <a:pt x="277260" y="226059"/>
                </a:lnTo>
                <a:lnTo>
                  <a:pt x="278532" y="232409"/>
                </a:lnTo>
                <a:lnTo>
                  <a:pt x="278418" y="241299"/>
                </a:lnTo>
                <a:lnTo>
                  <a:pt x="275719" y="270509"/>
                </a:lnTo>
                <a:lnTo>
                  <a:pt x="274865" y="280669"/>
                </a:lnTo>
                <a:lnTo>
                  <a:pt x="267778" y="287019"/>
                </a:lnTo>
                <a:lnTo>
                  <a:pt x="259282" y="287019"/>
                </a:lnTo>
                <a:lnTo>
                  <a:pt x="249849" y="288289"/>
                </a:lnTo>
                <a:lnTo>
                  <a:pt x="241629" y="293369"/>
                </a:lnTo>
                <a:lnTo>
                  <a:pt x="235218" y="299719"/>
                </a:lnTo>
                <a:lnTo>
                  <a:pt x="231215" y="308609"/>
                </a:lnTo>
                <a:lnTo>
                  <a:pt x="217994" y="356869"/>
                </a:lnTo>
                <a:lnTo>
                  <a:pt x="231164" y="356869"/>
                </a:lnTo>
                <a:lnTo>
                  <a:pt x="245426" y="304799"/>
                </a:lnTo>
                <a:lnTo>
                  <a:pt x="251903" y="299719"/>
                </a:lnTo>
                <a:lnTo>
                  <a:pt x="259282" y="299719"/>
                </a:lnTo>
                <a:lnTo>
                  <a:pt x="269986" y="298449"/>
                </a:lnTo>
                <a:lnTo>
                  <a:pt x="290962" y="243839"/>
                </a:lnTo>
                <a:lnTo>
                  <a:pt x="291189" y="232409"/>
                </a:lnTo>
                <a:lnTo>
                  <a:pt x="289491" y="222249"/>
                </a:lnTo>
                <a:lnTo>
                  <a:pt x="286166" y="214629"/>
                </a:lnTo>
                <a:lnTo>
                  <a:pt x="281278" y="205739"/>
                </a:lnTo>
                <a:lnTo>
                  <a:pt x="276376" y="199389"/>
                </a:lnTo>
                <a:lnTo>
                  <a:pt x="273722" y="191769"/>
                </a:lnTo>
                <a:lnTo>
                  <a:pt x="273697" y="172719"/>
                </a:lnTo>
                <a:close/>
              </a:path>
              <a:path w="609600" h="609600">
                <a:moveTo>
                  <a:pt x="305548" y="172719"/>
                </a:moveTo>
                <a:lnTo>
                  <a:pt x="292797" y="172719"/>
                </a:lnTo>
                <a:lnTo>
                  <a:pt x="293641" y="180339"/>
                </a:lnTo>
                <a:lnTo>
                  <a:pt x="295871" y="186689"/>
                </a:lnTo>
                <a:lnTo>
                  <a:pt x="299405" y="194309"/>
                </a:lnTo>
                <a:lnTo>
                  <a:pt x="304164" y="199389"/>
                </a:lnTo>
                <a:lnTo>
                  <a:pt x="309053" y="204469"/>
                </a:lnTo>
                <a:lnTo>
                  <a:pt x="311809" y="210819"/>
                </a:lnTo>
                <a:lnTo>
                  <a:pt x="311835" y="251459"/>
                </a:lnTo>
                <a:lnTo>
                  <a:pt x="281430" y="306069"/>
                </a:lnTo>
                <a:lnTo>
                  <a:pt x="273747" y="318769"/>
                </a:lnTo>
                <a:lnTo>
                  <a:pt x="268979" y="332739"/>
                </a:lnTo>
                <a:lnTo>
                  <a:pt x="267347" y="347979"/>
                </a:lnTo>
                <a:lnTo>
                  <a:pt x="267347" y="356869"/>
                </a:lnTo>
                <a:lnTo>
                  <a:pt x="280059" y="356869"/>
                </a:lnTo>
                <a:lnTo>
                  <a:pt x="280059" y="347979"/>
                </a:lnTo>
                <a:lnTo>
                  <a:pt x="281394" y="335279"/>
                </a:lnTo>
                <a:lnTo>
                  <a:pt x="285295" y="323849"/>
                </a:lnTo>
                <a:lnTo>
                  <a:pt x="291582" y="313689"/>
                </a:lnTo>
                <a:lnTo>
                  <a:pt x="310456" y="293369"/>
                </a:lnTo>
                <a:lnTo>
                  <a:pt x="318140" y="280669"/>
                </a:lnTo>
                <a:lnTo>
                  <a:pt x="322909" y="266699"/>
                </a:lnTo>
                <a:lnTo>
                  <a:pt x="324547" y="251459"/>
                </a:lnTo>
                <a:lnTo>
                  <a:pt x="324424" y="217169"/>
                </a:lnTo>
                <a:lnTo>
                  <a:pt x="308469" y="185419"/>
                </a:lnTo>
                <a:lnTo>
                  <a:pt x="305751" y="179069"/>
                </a:lnTo>
                <a:lnTo>
                  <a:pt x="305711" y="177799"/>
                </a:lnTo>
                <a:lnTo>
                  <a:pt x="305589" y="173989"/>
                </a:lnTo>
                <a:lnTo>
                  <a:pt x="305548" y="172719"/>
                </a:lnTo>
                <a:close/>
              </a:path>
              <a:path w="609600" h="609600">
                <a:moveTo>
                  <a:pt x="326922" y="312419"/>
                </a:moveTo>
                <a:lnTo>
                  <a:pt x="323011" y="312419"/>
                </a:lnTo>
                <a:lnTo>
                  <a:pt x="310776" y="317499"/>
                </a:lnTo>
                <a:lnTo>
                  <a:pt x="301209" y="326389"/>
                </a:lnTo>
                <a:lnTo>
                  <a:pt x="294984" y="337819"/>
                </a:lnTo>
                <a:lnTo>
                  <a:pt x="292772" y="351789"/>
                </a:lnTo>
                <a:lnTo>
                  <a:pt x="292772" y="356869"/>
                </a:lnTo>
                <a:lnTo>
                  <a:pt x="305485" y="356869"/>
                </a:lnTo>
                <a:lnTo>
                  <a:pt x="305485" y="351789"/>
                </a:lnTo>
                <a:lnTo>
                  <a:pt x="306351" y="344169"/>
                </a:lnTo>
                <a:lnTo>
                  <a:pt x="308863" y="337819"/>
                </a:lnTo>
                <a:lnTo>
                  <a:pt x="312861" y="332739"/>
                </a:lnTo>
                <a:lnTo>
                  <a:pt x="318185" y="328929"/>
                </a:lnTo>
                <a:lnTo>
                  <a:pt x="330897" y="328929"/>
                </a:lnTo>
                <a:lnTo>
                  <a:pt x="330897" y="317499"/>
                </a:lnTo>
                <a:lnTo>
                  <a:pt x="329996" y="314959"/>
                </a:lnTo>
                <a:lnTo>
                  <a:pt x="326922" y="312419"/>
                </a:lnTo>
                <a:close/>
              </a:path>
              <a:path w="609600" h="609600">
                <a:moveTo>
                  <a:pt x="330897" y="328929"/>
                </a:moveTo>
                <a:lnTo>
                  <a:pt x="318185" y="328929"/>
                </a:lnTo>
                <a:lnTo>
                  <a:pt x="318185" y="356869"/>
                </a:lnTo>
                <a:lnTo>
                  <a:pt x="330897" y="356869"/>
                </a:lnTo>
                <a:lnTo>
                  <a:pt x="330897" y="328929"/>
                </a:lnTo>
                <a:close/>
              </a:path>
              <a:path w="609600" h="609600">
                <a:moveTo>
                  <a:pt x="343610" y="172719"/>
                </a:moveTo>
                <a:lnTo>
                  <a:pt x="330897" y="172719"/>
                </a:lnTo>
                <a:lnTo>
                  <a:pt x="331003" y="180339"/>
                </a:lnTo>
                <a:lnTo>
                  <a:pt x="331109" y="182879"/>
                </a:lnTo>
                <a:lnTo>
                  <a:pt x="331214" y="185419"/>
                </a:lnTo>
                <a:lnTo>
                  <a:pt x="340213" y="228599"/>
                </a:lnTo>
                <a:lnTo>
                  <a:pt x="342096" y="237489"/>
                </a:lnTo>
                <a:lnTo>
                  <a:pt x="343230" y="246379"/>
                </a:lnTo>
                <a:lnTo>
                  <a:pt x="343563" y="255269"/>
                </a:lnTo>
                <a:lnTo>
                  <a:pt x="343610" y="356869"/>
                </a:lnTo>
                <a:lnTo>
                  <a:pt x="356323" y="356869"/>
                </a:lnTo>
                <a:lnTo>
                  <a:pt x="356270" y="255269"/>
                </a:lnTo>
                <a:lnTo>
                  <a:pt x="356112" y="251459"/>
                </a:lnTo>
                <a:lnTo>
                  <a:pt x="356007" y="248919"/>
                </a:lnTo>
                <a:lnTo>
                  <a:pt x="355902" y="246379"/>
                </a:lnTo>
                <a:lnTo>
                  <a:pt x="354645" y="234949"/>
                </a:lnTo>
                <a:lnTo>
                  <a:pt x="352556" y="224789"/>
                </a:lnTo>
                <a:lnTo>
                  <a:pt x="347012" y="205739"/>
                </a:lnTo>
                <a:lnTo>
                  <a:pt x="345126" y="196849"/>
                </a:lnTo>
                <a:lnTo>
                  <a:pt x="343990" y="187959"/>
                </a:lnTo>
                <a:lnTo>
                  <a:pt x="343895" y="185419"/>
                </a:lnTo>
                <a:lnTo>
                  <a:pt x="343800" y="182879"/>
                </a:lnTo>
                <a:lnTo>
                  <a:pt x="343705" y="180339"/>
                </a:lnTo>
                <a:lnTo>
                  <a:pt x="343610" y="172719"/>
                </a:lnTo>
                <a:close/>
              </a:path>
              <a:path w="609600" h="609600">
                <a:moveTo>
                  <a:pt x="380605" y="172719"/>
                </a:moveTo>
                <a:lnTo>
                  <a:pt x="367638" y="172719"/>
                </a:lnTo>
                <a:lnTo>
                  <a:pt x="363041" y="195579"/>
                </a:lnTo>
                <a:lnTo>
                  <a:pt x="363040" y="207009"/>
                </a:lnTo>
                <a:lnTo>
                  <a:pt x="363630" y="213359"/>
                </a:lnTo>
                <a:lnTo>
                  <a:pt x="384834" y="248919"/>
                </a:lnTo>
                <a:lnTo>
                  <a:pt x="388073" y="256539"/>
                </a:lnTo>
                <a:lnTo>
                  <a:pt x="388111" y="280669"/>
                </a:lnTo>
                <a:lnTo>
                  <a:pt x="385596" y="285749"/>
                </a:lnTo>
                <a:lnTo>
                  <a:pt x="381405" y="288289"/>
                </a:lnTo>
                <a:lnTo>
                  <a:pt x="376215" y="292099"/>
                </a:lnTo>
                <a:lnTo>
                  <a:pt x="372325" y="298449"/>
                </a:lnTo>
                <a:lnTo>
                  <a:pt x="369882" y="304799"/>
                </a:lnTo>
                <a:lnTo>
                  <a:pt x="369035" y="311149"/>
                </a:lnTo>
                <a:lnTo>
                  <a:pt x="369035" y="356869"/>
                </a:lnTo>
                <a:lnTo>
                  <a:pt x="381748" y="356869"/>
                </a:lnTo>
                <a:lnTo>
                  <a:pt x="381748" y="306069"/>
                </a:lnTo>
                <a:lnTo>
                  <a:pt x="384263" y="300989"/>
                </a:lnTo>
                <a:lnTo>
                  <a:pt x="400811" y="275589"/>
                </a:lnTo>
                <a:lnTo>
                  <a:pt x="400811" y="264159"/>
                </a:lnTo>
                <a:lnTo>
                  <a:pt x="399952" y="256539"/>
                </a:lnTo>
                <a:lnTo>
                  <a:pt x="397477" y="247649"/>
                </a:lnTo>
                <a:lnTo>
                  <a:pt x="393478" y="240029"/>
                </a:lnTo>
                <a:lnTo>
                  <a:pt x="388047" y="233679"/>
                </a:lnTo>
                <a:lnTo>
                  <a:pt x="381496" y="224789"/>
                </a:lnTo>
                <a:lnTo>
                  <a:pt x="377251" y="215899"/>
                </a:lnTo>
                <a:lnTo>
                  <a:pt x="375451" y="205739"/>
                </a:lnTo>
                <a:lnTo>
                  <a:pt x="376062" y="196849"/>
                </a:lnTo>
                <a:lnTo>
                  <a:pt x="376149" y="195579"/>
                </a:lnTo>
                <a:lnTo>
                  <a:pt x="376236" y="194309"/>
                </a:lnTo>
                <a:lnTo>
                  <a:pt x="380605" y="172719"/>
                </a:lnTo>
                <a:close/>
              </a:path>
              <a:path w="609600" h="609600">
                <a:moveTo>
                  <a:pt x="407174" y="172719"/>
                </a:moveTo>
                <a:lnTo>
                  <a:pt x="394461" y="172719"/>
                </a:lnTo>
                <a:lnTo>
                  <a:pt x="394461" y="189229"/>
                </a:lnTo>
                <a:lnTo>
                  <a:pt x="416102" y="223519"/>
                </a:lnTo>
                <a:lnTo>
                  <a:pt x="419861" y="231139"/>
                </a:lnTo>
                <a:lnTo>
                  <a:pt x="419886" y="304799"/>
                </a:lnTo>
                <a:lnTo>
                  <a:pt x="414394" y="316229"/>
                </a:lnTo>
                <a:lnTo>
                  <a:pt x="410420" y="328929"/>
                </a:lnTo>
                <a:lnTo>
                  <a:pt x="408001" y="342899"/>
                </a:lnTo>
                <a:lnTo>
                  <a:pt x="407256" y="354329"/>
                </a:lnTo>
                <a:lnTo>
                  <a:pt x="407174" y="356869"/>
                </a:lnTo>
                <a:lnTo>
                  <a:pt x="419886" y="356869"/>
                </a:lnTo>
                <a:lnTo>
                  <a:pt x="420006" y="354329"/>
                </a:lnTo>
                <a:lnTo>
                  <a:pt x="421564" y="337819"/>
                </a:lnTo>
                <a:lnTo>
                  <a:pt x="426470" y="320039"/>
                </a:lnTo>
                <a:lnTo>
                  <a:pt x="434440" y="303529"/>
                </a:lnTo>
                <a:lnTo>
                  <a:pt x="445312" y="289559"/>
                </a:lnTo>
                <a:lnTo>
                  <a:pt x="458024" y="289559"/>
                </a:lnTo>
                <a:lnTo>
                  <a:pt x="458024" y="284479"/>
                </a:lnTo>
                <a:lnTo>
                  <a:pt x="432599" y="284479"/>
                </a:lnTo>
                <a:lnTo>
                  <a:pt x="432599" y="240029"/>
                </a:lnTo>
                <a:lnTo>
                  <a:pt x="431546" y="231139"/>
                </a:lnTo>
                <a:lnTo>
                  <a:pt x="428549" y="222249"/>
                </a:lnTo>
                <a:lnTo>
                  <a:pt x="423764" y="214629"/>
                </a:lnTo>
                <a:lnTo>
                  <a:pt x="410958" y="204469"/>
                </a:lnTo>
                <a:lnTo>
                  <a:pt x="407199" y="196849"/>
                </a:lnTo>
                <a:lnTo>
                  <a:pt x="407174" y="172719"/>
                </a:lnTo>
                <a:close/>
              </a:path>
              <a:path w="609600" h="609600">
                <a:moveTo>
                  <a:pt x="458024" y="289559"/>
                </a:moveTo>
                <a:lnTo>
                  <a:pt x="445312" y="289559"/>
                </a:lnTo>
                <a:lnTo>
                  <a:pt x="445312" y="356869"/>
                </a:lnTo>
                <a:lnTo>
                  <a:pt x="458024" y="356869"/>
                </a:lnTo>
                <a:lnTo>
                  <a:pt x="458024" y="289559"/>
                </a:lnTo>
                <a:close/>
              </a:path>
              <a:path w="609600" h="609600">
                <a:moveTo>
                  <a:pt x="458024" y="172719"/>
                </a:moveTo>
                <a:lnTo>
                  <a:pt x="445312" y="172719"/>
                </a:lnTo>
                <a:lnTo>
                  <a:pt x="445312" y="271779"/>
                </a:lnTo>
                <a:lnTo>
                  <a:pt x="440714" y="275589"/>
                </a:lnTo>
                <a:lnTo>
                  <a:pt x="436472" y="280669"/>
                </a:lnTo>
                <a:lnTo>
                  <a:pt x="432599" y="284479"/>
                </a:lnTo>
                <a:lnTo>
                  <a:pt x="458024" y="284479"/>
                </a:lnTo>
                <a:lnTo>
                  <a:pt x="458024" y="191769"/>
                </a:lnTo>
                <a:lnTo>
                  <a:pt x="502512" y="191769"/>
                </a:lnTo>
                <a:lnTo>
                  <a:pt x="502512" y="181609"/>
                </a:lnTo>
                <a:lnTo>
                  <a:pt x="499668" y="179069"/>
                </a:lnTo>
                <a:lnTo>
                  <a:pt x="458024" y="179069"/>
                </a:lnTo>
                <a:lnTo>
                  <a:pt x="458024" y="172719"/>
                </a:lnTo>
                <a:close/>
              </a:path>
              <a:path w="609600" h="609600">
                <a:moveTo>
                  <a:pt x="249763" y="217169"/>
                </a:moveTo>
                <a:lnTo>
                  <a:pt x="235254" y="217169"/>
                </a:lnTo>
                <a:lnTo>
                  <a:pt x="241069" y="231139"/>
                </a:lnTo>
                <a:lnTo>
                  <a:pt x="241104" y="232409"/>
                </a:lnTo>
                <a:lnTo>
                  <a:pt x="241209" y="236219"/>
                </a:lnTo>
                <a:lnTo>
                  <a:pt x="241314" y="240029"/>
                </a:lnTo>
                <a:lnTo>
                  <a:pt x="241419" y="243839"/>
                </a:lnTo>
                <a:lnTo>
                  <a:pt x="236579" y="257809"/>
                </a:lnTo>
                <a:lnTo>
                  <a:pt x="226821" y="267969"/>
                </a:lnTo>
                <a:lnTo>
                  <a:pt x="222858" y="270509"/>
                </a:lnTo>
                <a:lnTo>
                  <a:pt x="218350" y="273049"/>
                </a:lnTo>
                <a:lnTo>
                  <a:pt x="238728" y="273049"/>
                </a:lnTo>
                <a:lnTo>
                  <a:pt x="242045" y="270509"/>
                </a:lnTo>
                <a:lnTo>
                  <a:pt x="251691" y="255269"/>
                </a:lnTo>
                <a:lnTo>
                  <a:pt x="254570" y="236219"/>
                </a:lnTo>
                <a:lnTo>
                  <a:pt x="253309" y="227329"/>
                </a:lnTo>
                <a:lnTo>
                  <a:pt x="250481" y="218439"/>
                </a:lnTo>
                <a:lnTo>
                  <a:pt x="249763" y="217169"/>
                </a:lnTo>
                <a:close/>
              </a:path>
            </a:pathLst>
          </a:custGeom>
          <a:solidFill>
            <a:srgbClr val="223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28">
            <a:extLst>
              <a:ext uri="{FF2B5EF4-FFF2-40B4-BE49-F238E27FC236}">
                <a16:creationId xmlns:a16="http://schemas.microsoft.com/office/drawing/2014/main" id="{46F019B4-2D7E-A94B-1FEE-3478239721BA}"/>
              </a:ext>
            </a:extLst>
          </p:cNvPr>
          <p:cNvSpPr/>
          <p:nvPr userDrawn="1"/>
        </p:nvSpPr>
        <p:spPr>
          <a:xfrm>
            <a:off x="1298026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6" y="588009"/>
                </a:lnTo>
                <a:lnTo>
                  <a:pt x="214260" y="577849"/>
                </a:lnTo>
                <a:lnTo>
                  <a:pt x="173161" y="560069"/>
                </a:lnTo>
                <a:lnTo>
                  <a:pt x="135630" y="537209"/>
                </a:lnTo>
                <a:lnTo>
                  <a:pt x="102255" y="507999"/>
                </a:lnTo>
                <a:lnTo>
                  <a:pt x="73626" y="474979"/>
                </a:lnTo>
                <a:lnTo>
                  <a:pt x="50333" y="436879"/>
                </a:lnTo>
                <a:lnTo>
                  <a:pt x="32965" y="396239"/>
                </a:lnTo>
                <a:lnTo>
                  <a:pt x="22112" y="351789"/>
                </a:lnTo>
                <a:lnTo>
                  <a:pt x="18364" y="304799"/>
                </a:lnTo>
                <a:lnTo>
                  <a:pt x="22008" y="260349"/>
                </a:lnTo>
                <a:lnTo>
                  <a:pt x="22112" y="259079"/>
                </a:lnTo>
                <a:lnTo>
                  <a:pt x="32965" y="214629"/>
                </a:lnTo>
                <a:lnTo>
                  <a:pt x="50333" y="173989"/>
                </a:lnTo>
                <a:lnTo>
                  <a:pt x="73626" y="135889"/>
                </a:lnTo>
                <a:lnTo>
                  <a:pt x="102255" y="102869"/>
                </a:lnTo>
                <a:lnTo>
                  <a:pt x="135630" y="73659"/>
                </a:lnTo>
                <a:lnTo>
                  <a:pt x="173161" y="50799"/>
                </a:lnTo>
                <a:lnTo>
                  <a:pt x="214260" y="33019"/>
                </a:lnTo>
                <a:lnTo>
                  <a:pt x="258336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332676" y="487679"/>
                </a:moveTo>
                <a:lnTo>
                  <a:pt x="278485" y="487679"/>
                </a:lnTo>
                <a:lnTo>
                  <a:pt x="280695" y="491489"/>
                </a:lnTo>
                <a:lnTo>
                  <a:pt x="284505" y="494029"/>
                </a:lnTo>
                <a:lnTo>
                  <a:pt x="326644" y="494029"/>
                </a:lnTo>
                <a:lnTo>
                  <a:pt x="330454" y="491489"/>
                </a:lnTo>
                <a:lnTo>
                  <a:pt x="332676" y="487679"/>
                </a:lnTo>
                <a:close/>
              </a:path>
              <a:path w="609600" h="609600">
                <a:moveTo>
                  <a:pt x="137735" y="152399"/>
                </a:moveTo>
                <a:lnTo>
                  <a:pt x="131768" y="153669"/>
                </a:lnTo>
                <a:lnTo>
                  <a:pt x="127306" y="158749"/>
                </a:lnTo>
                <a:lnTo>
                  <a:pt x="125552" y="165099"/>
                </a:lnTo>
                <a:lnTo>
                  <a:pt x="125552" y="400049"/>
                </a:lnTo>
                <a:lnTo>
                  <a:pt x="127965" y="405129"/>
                </a:lnTo>
                <a:lnTo>
                  <a:pt x="268617" y="486409"/>
                </a:lnTo>
                <a:lnTo>
                  <a:pt x="271602" y="487679"/>
                </a:lnTo>
                <a:lnTo>
                  <a:pt x="275336" y="488949"/>
                </a:lnTo>
                <a:lnTo>
                  <a:pt x="278485" y="487679"/>
                </a:lnTo>
                <a:lnTo>
                  <a:pt x="340925" y="487679"/>
                </a:lnTo>
                <a:lnTo>
                  <a:pt x="342531" y="486409"/>
                </a:lnTo>
                <a:lnTo>
                  <a:pt x="349124" y="482599"/>
                </a:lnTo>
                <a:lnTo>
                  <a:pt x="287858" y="482599"/>
                </a:lnTo>
                <a:lnTo>
                  <a:pt x="287070" y="481329"/>
                </a:lnTo>
                <a:lnTo>
                  <a:pt x="287070" y="477519"/>
                </a:lnTo>
                <a:lnTo>
                  <a:pt x="273824" y="477519"/>
                </a:lnTo>
                <a:lnTo>
                  <a:pt x="136512" y="397509"/>
                </a:lnTo>
                <a:lnTo>
                  <a:pt x="136156" y="396239"/>
                </a:lnTo>
                <a:lnTo>
                  <a:pt x="136156" y="163829"/>
                </a:lnTo>
                <a:lnTo>
                  <a:pt x="137718" y="162559"/>
                </a:lnTo>
                <a:lnTo>
                  <a:pt x="159368" y="162559"/>
                </a:lnTo>
                <a:lnTo>
                  <a:pt x="157187" y="161289"/>
                </a:lnTo>
                <a:lnTo>
                  <a:pt x="162333" y="156209"/>
                </a:lnTo>
                <a:lnTo>
                  <a:pt x="147599" y="156209"/>
                </a:lnTo>
                <a:lnTo>
                  <a:pt x="144005" y="153669"/>
                </a:lnTo>
                <a:lnTo>
                  <a:pt x="137735" y="152399"/>
                </a:lnTo>
                <a:close/>
              </a:path>
              <a:path w="609600" h="609600">
                <a:moveTo>
                  <a:pt x="340925" y="487679"/>
                </a:moveTo>
                <a:lnTo>
                  <a:pt x="332676" y="487679"/>
                </a:lnTo>
                <a:lnTo>
                  <a:pt x="336029" y="488949"/>
                </a:lnTo>
                <a:lnTo>
                  <a:pt x="339318" y="488949"/>
                </a:lnTo>
                <a:lnTo>
                  <a:pt x="340925" y="487679"/>
                </a:lnTo>
                <a:close/>
              </a:path>
              <a:path w="609600" h="609600">
                <a:moveTo>
                  <a:pt x="334695" y="468629"/>
                </a:moveTo>
                <a:lnTo>
                  <a:pt x="324091" y="468629"/>
                </a:lnTo>
                <a:lnTo>
                  <a:pt x="324091" y="481329"/>
                </a:lnTo>
                <a:lnTo>
                  <a:pt x="323291" y="482599"/>
                </a:lnTo>
                <a:lnTo>
                  <a:pt x="349124" y="482599"/>
                </a:lnTo>
                <a:lnTo>
                  <a:pt x="357915" y="477519"/>
                </a:lnTo>
                <a:lnTo>
                  <a:pt x="334987" y="477519"/>
                </a:lnTo>
                <a:lnTo>
                  <a:pt x="334695" y="476249"/>
                </a:lnTo>
                <a:lnTo>
                  <a:pt x="334695" y="468629"/>
                </a:lnTo>
                <a:close/>
              </a:path>
              <a:path w="609600" h="609600">
                <a:moveTo>
                  <a:pt x="159368" y="162559"/>
                </a:moveTo>
                <a:lnTo>
                  <a:pt x="137718" y="162559"/>
                </a:lnTo>
                <a:lnTo>
                  <a:pt x="275551" y="243839"/>
                </a:lnTo>
                <a:lnTo>
                  <a:pt x="276694" y="243839"/>
                </a:lnTo>
                <a:lnTo>
                  <a:pt x="276656" y="246379"/>
                </a:lnTo>
                <a:lnTo>
                  <a:pt x="276453" y="247649"/>
                </a:lnTo>
                <a:lnTo>
                  <a:pt x="276453" y="476249"/>
                </a:lnTo>
                <a:lnTo>
                  <a:pt x="275907" y="477519"/>
                </a:lnTo>
                <a:lnTo>
                  <a:pt x="287070" y="477519"/>
                </a:lnTo>
                <a:lnTo>
                  <a:pt x="287070" y="468629"/>
                </a:lnTo>
                <a:lnTo>
                  <a:pt x="334695" y="468629"/>
                </a:lnTo>
                <a:lnTo>
                  <a:pt x="334695" y="457199"/>
                </a:lnTo>
                <a:lnTo>
                  <a:pt x="287070" y="457199"/>
                </a:lnTo>
                <a:lnTo>
                  <a:pt x="287070" y="443229"/>
                </a:lnTo>
                <a:lnTo>
                  <a:pt x="334695" y="443229"/>
                </a:lnTo>
                <a:lnTo>
                  <a:pt x="334695" y="433069"/>
                </a:lnTo>
                <a:lnTo>
                  <a:pt x="287070" y="433069"/>
                </a:lnTo>
                <a:lnTo>
                  <a:pt x="287070" y="295909"/>
                </a:lnTo>
                <a:lnTo>
                  <a:pt x="334695" y="295909"/>
                </a:lnTo>
                <a:lnTo>
                  <a:pt x="334695" y="284479"/>
                </a:lnTo>
                <a:lnTo>
                  <a:pt x="287070" y="284479"/>
                </a:lnTo>
                <a:lnTo>
                  <a:pt x="287070" y="271779"/>
                </a:lnTo>
                <a:lnTo>
                  <a:pt x="334695" y="271779"/>
                </a:lnTo>
                <a:lnTo>
                  <a:pt x="334695" y="260349"/>
                </a:lnTo>
                <a:lnTo>
                  <a:pt x="287070" y="260349"/>
                </a:lnTo>
                <a:lnTo>
                  <a:pt x="287070" y="246379"/>
                </a:lnTo>
                <a:lnTo>
                  <a:pt x="334505" y="246379"/>
                </a:lnTo>
                <a:lnTo>
                  <a:pt x="334467" y="243839"/>
                </a:lnTo>
                <a:lnTo>
                  <a:pt x="347598" y="236219"/>
                </a:lnTo>
                <a:lnTo>
                  <a:pt x="285864" y="236219"/>
                </a:lnTo>
                <a:lnTo>
                  <a:pt x="159368" y="162559"/>
                </a:lnTo>
                <a:close/>
              </a:path>
              <a:path w="609600" h="609600">
                <a:moveTo>
                  <a:pt x="485597" y="359409"/>
                </a:moveTo>
                <a:lnTo>
                  <a:pt x="474992" y="359409"/>
                </a:lnTo>
                <a:lnTo>
                  <a:pt x="474992" y="396239"/>
                </a:lnTo>
                <a:lnTo>
                  <a:pt x="474649" y="397509"/>
                </a:lnTo>
                <a:lnTo>
                  <a:pt x="337337" y="477519"/>
                </a:lnTo>
                <a:lnTo>
                  <a:pt x="357915" y="477519"/>
                </a:lnTo>
                <a:lnTo>
                  <a:pt x="483184" y="405129"/>
                </a:lnTo>
                <a:lnTo>
                  <a:pt x="485597" y="400049"/>
                </a:lnTo>
                <a:lnTo>
                  <a:pt x="485597" y="359409"/>
                </a:lnTo>
                <a:close/>
              </a:path>
              <a:path w="609600" h="609600">
                <a:moveTo>
                  <a:pt x="334695" y="443229"/>
                </a:moveTo>
                <a:lnTo>
                  <a:pt x="324091" y="443229"/>
                </a:lnTo>
                <a:lnTo>
                  <a:pt x="324091" y="457199"/>
                </a:lnTo>
                <a:lnTo>
                  <a:pt x="334695" y="457199"/>
                </a:lnTo>
                <a:lnTo>
                  <a:pt x="334695" y="443229"/>
                </a:lnTo>
                <a:close/>
              </a:path>
              <a:path w="609600" h="609600">
                <a:moveTo>
                  <a:pt x="334695" y="295909"/>
                </a:moveTo>
                <a:lnTo>
                  <a:pt x="324091" y="295909"/>
                </a:lnTo>
                <a:lnTo>
                  <a:pt x="324091" y="433069"/>
                </a:lnTo>
                <a:lnTo>
                  <a:pt x="334695" y="433069"/>
                </a:lnTo>
                <a:lnTo>
                  <a:pt x="334695" y="295909"/>
                </a:lnTo>
                <a:close/>
              </a:path>
              <a:path w="609600" h="609600">
                <a:moveTo>
                  <a:pt x="308508" y="326389"/>
                </a:moveTo>
                <a:lnTo>
                  <a:pt x="302653" y="326389"/>
                </a:lnTo>
                <a:lnTo>
                  <a:pt x="300278" y="328929"/>
                </a:lnTo>
                <a:lnTo>
                  <a:pt x="300278" y="400049"/>
                </a:lnTo>
                <a:lnTo>
                  <a:pt x="302653" y="402589"/>
                </a:lnTo>
                <a:lnTo>
                  <a:pt x="308508" y="402589"/>
                </a:lnTo>
                <a:lnTo>
                  <a:pt x="310883" y="400049"/>
                </a:lnTo>
                <a:lnTo>
                  <a:pt x="310883" y="328929"/>
                </a:lnTo>
                <a:lnTo>
                  <a:pt x="308508" y="326389"/>
                </a:lnTo>
                <a:close/>
              </a:path>
              <a:path w="609600" h="609600">
                <a:moveTo>
                  <a:pt x="484910" y="162559"/>
                </a:moveTo>
                <a:lnTo>
                  <a:pt x="473824" y="162559"/>
                </a:lnTo>
                <a:lnTo>
                  <a:pt x="474700" y="163829"/>
                </a:lnTo>
                <a:lnTo>
                  <a:pt x="474992" y="165099"/>
                </a:lnTo>
                <a:lnTo>
                  <a:pt x="474992" y="334009"/>
                </a:lnTo>
                <a:lnTo>
                  <a:pt x="477367" y="336549"/>
                </a:lnTo>
                <a:lnTo>
                  <a:pt x="483222" y="336549"/>
                </a:lnTo>
                <a:lnTo>
                  <a:pt x="485609" y="334009"/>
                </a:lnTo>
                <a:lnTo>
                  <a:pt x="485609" y="165099"/>
                </a:lnTo>
                <a:lnTo>
                  <a:pt x="484910" y="162559"/>
                </a:lnTo>
                <a:close/>
              </a:path>
              <a:path w="609600" h="609600">
                <a:moveTo>
                  <a:pt x="455396" y="212089"/>
                </a:moveTo>
                <a:lnTo>
                  <a:pt x="351040" y="274319"/>
                </a:lnTo>
                <a:lnTo>
                  <a:pt x="350024" y="275589"/>
                </a:lnTo>
                <a:lnTo>
                  <a:pt x="350024" y="317499"/>
                </a:lnTo>
                <a:lnTo>
                  <a:pt x="354482" y="320039"/>
                </a:lnTo>
                <a:lnTo>
                  <a:pt x="357962" y="318769"/>
                </a:lnTo>
                <a:lnTo>
                  <a:pt x="383669" y="303529"/>
                </a:lnTo>
                <a:lnTo>
                  <a:pt x="360629" y="303529"/>
                </a:lnTo>
                <a:lnTo>
                  <a:pt x="360629" y="280669"/>
                </a:lnTo>
                <a:lnTo>
                  <a:pt x="449059" y="228599"/>
                </a:lnTo>
                <a:lnTo>
                  <a:pt x="459663" y="228599"/>
                </a:lnTo>
                <a:lnTo>
                  <a:pt x="459663" y="215899"/>
                </a:lnTo>
                <a:lnTo>
                  <a:pt x="455396" y="212089"/>
                </a:lnTo>
                <a:close/>
              </a:path>
              <a:path w="609600" h="609600">
                <a:moveTo>
                  <a:pt x="459663" y="228599"/>
                </a:moveTo>
                <a:lnTo>
                  <a:pt x="449059" y="228599"/>
                </a:lnTo>
                <a:lnTo>
                  <a:pt x="449059" y="251459"/>
                </a:lnTo>
                <a:lnTo>
                  <a:pt x="360629" y="303529"/>
                </a:lnTo>
                <a:lnTo>
                  <a:pt x="383669" y="303529"/>
                </a:lnTo>
                <a:lnTo>
                  <a:pt x="458647" y="259079"/>
                </a:lnTo>
                <a:lnTo>
                  <a:pt x="459663" y="256539"/>
                </a:lnTo>
                <a:lnTo>
                  <a:pt x="459663" y="228599"/>
                </a:lnTo>
                <a:close/>
              </a:path>
              <a:path w="609600" h="609600">
                <a:moveTo>
                  <a:pt x="334695" y="271779"/>
                </a:moveTo>
                <a:lnTo>
                  <a:pt x="324091" y="271779"/>
                </a:lnTo>
                <a:lnTo>
                  <a:pt x="324091" y="284479"/>
                </a:lnTo>
                <a:lnTo>
                  <a:pt x="334695" y="284479"/>
                </a:lnTo>
                <a:lnTo>
                  <a:pt x="334695" y="271779"/>
                </a:lnTo>
                <a:close/>
              </a:path>
              <a:path w="609600" h="609600">
                <a:moveTo>
                  <a:pt x="334505" y="246379"/>
                </a:moveTo>
                <a:lnTo>
                  <a:pt x="324091" y="246379"/>
                </a:lnTo>
                <a:lnTo>
                  <a:pt x="324091" y="260349"/>
                </a:lnTo>
                <a:lnTo>
                  <a:pt x="334695" y="260349"/>
                </a:lnTo>
                <a:lnTo>
                  <a:pt x="334695" y="247649"/>
                </a:lnTo>
                <a:lnTo>
                  <a:pt x="334505" y="246379"/>
                </a:lnTo>
                <a:close/>
              </a:path>
              <a:path w="609600" h="609600">
                <a:moveTo>
                  <a:pt x="320154" y="234949"/>
                </a:moveTo>
                <a:lnTo>
                  <a:pt x="291122" y="234949"/>
                </a:lnTo>
                <a:lnTo>
                  <a:pt x="285864" y="236219"/>
                </a:lnTo>
                <a:lnTo>
                  <a:pt x="325196" y="236219"/>
                </a:lnTo>
                <a:lnTo>
                  <a:pt x="320154" y="234949"/>
                </a:lnTo>
                <a:close/>
              </a:path>
              <a:path w="609600" h="609600">
                <a:moveTo>
                  <a:pt x="456224" y="148589"/>
                </a:moveTo>
                <a:lnTo>
                  <a:pt x="441109" y="148589"/>
                </a:lnTo>
                <a:lnTo>
                  <a:pt x="453961" y="161289"/>
                </a:lnTo>
                <a:lnTo>
                  <a:pt x="325196" y="236219"/>
                </a:lnTo>
                <a:lnTo>
                  <a:pt x="347598" y="236219"/>
                </a:lnTo>
                <a:lnTo>
                  <a:pt x="472351" y="163829"/>
                </a:lnTo>
                <a:lnTo>
                  <a:pt x="473824" y="162559"/>
                </a:lnTo>
                <a:lnTo>
                  <a:pt x="484910" y="162559"/>
                </a:lnTo>
                <a:lnTo>
                  <a:pt x="483862" y="158749"/>
                </a:lnTo>
                <a:lnTo>
                  <a:pt x="481637" y="156209"/>
                </a:lnTo>
                <a:lnTo>
                  <a:pt x="463550" y="156209"/>
                </a:lnTo>
                <a:lnTo>
                  <a:pt x="456224" y="148589"/>
                </a:lnTo>
                <a:close/>
              </a:path>
              <a:path w="609600" h="609600">
                <a:moveTo>
                  <a:pt x="254241" y="175259"/>
                </a:moveTo>
                <a:lnTo>
                  <a:pt x="248043" y="184149"/>
                </a:lnTo>
                <a:lnTo>
                  <a:pt x="253606" y="189229"/>
                </a:lnTo>
                <a:lnTo>
                  <a:pt x="266656" y="199389"/>
                </a:lnTo>
                <a:lnTo>
                  <a:pt x="278301" y="210819"/>
                </a:lnTo>
                <a:lnTo>
                  <a:pt x="288517" y="222249"/>
                </a:lnTo>
                <a:lnTo>
                  <a:pt x="297281" y="234949"/>
                </a:lnTo>
                <a:lnTo>
                  <a:pt x="313880" y="234949"/>
                </a:lnTo>
                <a:lnTo>
                  <a:pt x="326456" y="218439"/>
                </a:lnTo>
                <a:lnTo>
                  <a:pt x="305574" y="218439"/>
                </a:lnTo>
                <a:lnTo>
                  <a:pt x="303466" y="213359"/>
                </a:lnTo>
                <a:lnTo>
                  <a:pt x="300882" y="207009"/>
                </a:lnTo>
                <a:lnTo>
                  <a:pt x="300260" y="205739"/>
                </a:lnTo>
                <a:lnTo>
                  <a:pt x="288404" y="205739"/>
                </a:lnTo>
                <a:lnTo>
                  <a:pt x="281930" y="199389"/>
                </a:lnTo>
                <a:lnTo>
                  <a:pt x="275005" y="193039"/>
                </a:lnTo>
                <a:lnTo>
                  <a:pt x="267633" y="186689"/>
                </a:lnTo>
                <a:lnTo>
                  <a:pt x="259816" y="180339"/>
                </a:lnTo>
                <a:lnTo>
                  <a:pt x="254241" y="175259"/>
                </a:lnTo>
                <a:close/>
              </a:path>
              <a:path w="609600" h="609600">
                <a:moveTo>
                  <a:pt x="409168" y="118109"/>
                </a:moveTo>
                <a:lnTo>
                  <a:pt x="407327" y="118109"/>
                </a:lnTo>
                <a:lnTo>
                  <a:pt x="405701" y="119379"/>
                </a:lnTo>
                <a:lnTo>
                  <a:pt x="372766" y="135889"/>
                </a:lnTo>
                <a:lnTo>
                  <a:pt x="329445" y="175259"/>
                </a:lnTo>
                <a:lnTo>
                  <a:pt x="307682" y="213359"/>
                </a:lnTo>
                <a:lnTo>
                  <a:pt x="305574" y="218439"/>
                </a:lnTo>
                <a:lnTo>
                  <a:pt x="326456" y="218439"/>
                </a:lnTo>
                <a:lnTo>
                  <a:pt x="331292" y="212089"/>
                </a:lnTo>
                <a:lnTo>
                  <a:pt x="338387" y="205739"/>
                </a:lnTo>
                <a:lnTo>
                  <a:pt x="322668" y="205739"/>
                </a:lnTo>
                <a:lnTo>
                  <a:pt x="323748" y="203199"/>
                </a:lnTo>
                <a:lnTo>
                  <a:pt x="324916" y="201929"/>
                </a:lnTo>
                <a:lnTo>
                  <a:pt x="326199" y="199389"/>
                </a:lnTo>
                <a:lnTo>
                  <a:pt x="337058" y="182879"/>
                </a:lnTo>
                <a:lnTo>
                  <a:pt x="352821" y="165099"/>
                </a:lnTo>
                <a:lnTo>
                  <a:pt x="374305" y="148589"/>
                </a:lnTo>
                <a:lnTo>
                  <a:pt x="402323" y="132079"/>
                </a:lnTo>
                <a:lnTo>
                  <a:pt x="412927" y="132079"/>
                </a:lnTo>
                <a:lnTo>
                  <a:pt x="412927" y="121919"/>
                </a:lnTo>
                <a:lnTo>
                  <a:pt x="412064" y="120649"/>
                </a:lnTo>
                <a:lnTo>
                  <a:pt x="409168" y="118109"/>
                </a:lnTo>
                <a:close/>
              </a:path>
              <a:path w="609600" h="609600">
                <a:moveTo>
                  <a:pt x="230795" y="132079"/>
                </a:moveTo>
                <a:lnTo>
                  <a:pt x="208838" y="132079"/>
                </a:lnTo>
                <a:lnTo>
                  <a:pt x="236709" y="147319"/>
                </a:lnTo>
                <a:lnTo>
                  <a:pt x="258105" y="165099"/>
                </a:lnTo>
                <a:lnTo>
                  <a:pt x="273829" y="182879"/>
                </a:lnTo>
                <a:lnTo>
                  <a:pt x="284683" y="199389"/>
                </a:lnTo>
                <a:lnTo>
                  <a:pt x="286042" y="200659"/>
                </a:lnTo>
                <a:lnTo>
                  <a:pt x="287274" y="203199"/>
                </a:lnTo>
                <a:lnTo>
                  <a:pt x="288404" y="205739"/>
                </a:lnTo>
                <a:lnTo>
                  <a:pt x="300260" y="205739"/>
                </a:lnTo>
                <a:lnTo>
                  <a:pt x="263478" y="154939"/>
                </a:lnTo>
                <a:lnTo>
                  <a:pt x="238395" y="135889"/>
                </a:lnTo>
                <a:lnTo>
                  <a:pt x="230795" y="132079"/>
                </a:lnTo>
                <a:close/>
              </a:path>
              <a:path w="609600" h="609600">
                <a:moveTo>
                  <a:pt x="412927" y="132079"/>
                </a:moveTo>
                <a:lnTo>
                  <a:pt x="402323" y="132079"/>
                </a:lnTo>
                <a:lnTo>
                  <a:pt x="402323" y="151129"/>
                </a:lnTo>
                <a:lnTo>
                  <a:pt x="397306" y="152399"/>
                </a:lnTo>
                <a:lnTo>
                  <a:pt x="391998" y="154939"/>
                </a:lnTo>
                <a:lnTo>
                  <a:pt x="386511" y="158749"/>
                </a:lnTo>
                <a:lnTo>
                  <a:pt x="371205" y="166369"/>
                </a:lnTo>
                <a:lnTo>
                  <a:pt x="354909" y="177799"/>
                </a:lnTo>
                <a:lnTo>
                  <a:pt x="338454" y="190499"/>
                </a:lnTo>
                <a:lnTo>
                  <a:pt x="322668" y="205739"/>
                </a:lnTo>
                <a:lnTo>
                  <a:pt x="338387" y="205739"/>
                </a:lnTo>
                <a:lnTo>
                  <a:pt x="351156" y="194309"/>
                </a:lnTo>
                <a:lnTo>
                  <a:pt x="371660" y="179069"/>
                </a:lnTo>
                <a:lnTo>
                  <a:pt x="390994" y="167639"/>
                </a:lnTo>
                <a:lnTo>
                  <a:pt x="407479" y="160019"/>
                </a:lnTo>
                <a:lnTo>
                  <a:pt x="421947" y="154939"/>
                </a:lnTo>
                <a:lnTo>
                  <a:pt x="433468" y="149859"/>
                </a:lnTo>
                <a:lnTo>
                  <a:pt x="441109" y="148589"/>
                </a:lnTo>
                <a:lnTo>
                  <a:pt x="456224" y="148589"/>
                </a:lnTo>
                <a:lnTo>
                  <a:pt x="453782" y="146049"/>
                </a:lnTo>
                <a:lnTo>
                  <a:pt x="412927" y="146049"/>
                </a:lnTo>
                <a:lnTo>
                  <a:pt x="412927" y="132079"/>
                </a:lnTo>
                <a:close/>
              </a:path>
              <a:path w="609600" h="609600">
                <a:moveTo>
                  <a:pt x="208838" y="148589"/>
                </a:moveTo>
                <a:lnTo>
                  <a:pt x="170053" y="148589"/>
                </a:lnTo>
                <a:lnTo>
                  <a:pt x="191190" y="154939"/>
                </a:lnTo>
                <a:lnTo>
                  <a:pt x="207227" y="161289"/>
                </a:lnTo>
                <a:lnTo>
                  <a:pt x="225386" y="171449"/>
                </a:lnTo>
                <a:lnTo>
                  <a:pt x="231241" y="173989"/>
                </a:lnTo>
                <a:lnTo>
                  <a:pt x="236397" y="165099"/>
                </a:lnTo>
                <a:lnTo>
                  <a:pt x="222821" y="157479"/>
                </a:lnTo>
                <a:lnTo>
                  <a:pt x="215557" y="153669"/>
                </a:lnTo>
                <a:lnTo>
                  <a:pt x="208838" y="151129"/>
                </a:lnTo>
                <a:lnTo>
                  <a:pt x="208838" y="148589"/>
                </a:lnTo>
                <a:close/>
              </a:path>
              <a:path w="609600" h="609600">
                <a:moveTo>
                  <a:pt x="167792" y="135889"/>
                </a:moveTo>
                <a:lnTo>
                  <a:pt x="165912" y="137159"/>
                </a:lnTo>
                <a:lnTo>
                  <a:pt x="147599" y="156209"/>
                </a:lnTo>
                <a:lnTo>
                  <a:pt x="162333" y="156209"/>
                </a:lnTo>
                <a:lnTo>
                  <a:pt x="170053" y="148589"/>
                </a:lnTo>
                <a:lnTo>
                  <a:pt x="208838" y="148589"/>
                </a:lnTo>
                <a:lnTo>
                  <a:pt x="208838" y="146049"/>
                </a:lnTo>
                <a:lnTo>
                  <a:pt x="198221" y="146049"/>
                </a:lnTo>
                <a:lnTo>
                  <a:pt x="186896" y="142239"/>
                </a:lnTo>
                <a:lnTo>
                  <a:pt x="177998" y="139699"/>
                </a:lnTo>
                <a:lnTo>
                  <a:pt x="172055" y="137159"/>
                </a:lnTo>
                <a:lnTo>
                  <a:pt x="169595" y="137159"/>
                </a:lnTo>
                <a:lnTo>
                  <a:pt x="167792" y="135889"/>
                </a:lnTo>
                <a:close/>
              </a:path>
              <a:path w="609600" h="609600">
                <a:moveTo>
                  <a:pt x="473447" y="152399"/>
                </a:moveTo>
                <a:lnTo>
                  <a:pt x="467156" y="153669"/>
                </a:lnTo>
                <a:lnTo>
                  <a:pt x="463550" y="156209"/>
                </a:lnTo>
                <a:lnTo>
                  <a:pt x="481637" y="156209"/>
                </a:lnTo>
                <a:lnTo>
                  <a:pt x="479412" y="153669"/>
                </a:lnTo>
                <a:lnTo>
                  <a:pt x="473447" y="152399"/>
                </a:lnTo>
                <a:close/>
              </a:path>
              <a:path w="609600" h="609600">
                <a:moveTo>
                  <a:pt x="203835" y="118109"/>
                </a:moveTo>
                <a:lnTo>
                  <a:pt x="201980" y="118109"/>
                </a:lnTo>
                <a:lnTo>
                  <a:pt x="199097" y="120649"/>
                </a:lnTo>
                <a:lnTo>
                  <a:pt x="198221" y="121919"/>
                </a:lnTo>
                <a:lnTo>
                  <a:pt x="198221" y="146049"/>
                </a:lnTo>
                <a:lnTo>
                  <a:pt x="208838" y="146049"/>
                </a:lnTo>
                <a:lnTo>
                  <a:pt x="208838" y="132079"/>
                </a:lnTo>
                <a:lnTo>
                  <a:pt x="230795" y="132079"/>
                </a:lnTo>
                <a:lnTo>
                  <a:pt x="205460" y="119379"/>
                </a:lnTo>
                <a:lnTo>
                  <a:pt x="203835" y="118109"/>
                </a:lnTo>
                <a:close/>
              </a:path>
              <a:path w="609600" h="609600">
                <a:moveTo>
                  <a:pt x="443356" y="135889"/>
                </a:moveTo>
                <a:lnTo>
                  <a:pt x="441566" y="137159"/>
                </a:lnTo>
                <a:lnTo>
                  <a:pt x="439122" y="137159"/>
                </a:lnTo>
                <a:lnTo>
                  <a:pt x="433185" y="139699"/>
                </a:lnTo>
                <a:lnTo>
                  <a:pt x="424280" y="142239"/>
                </a:lnTo>
                <a:lnTo>
                  <a:pt x="412927" y="146049"/>
                </a:lnTo>
                <a:lnTo>
                  <a:pt x="453782" y="146049"/>
                </a:lnTo>
                <a:lnTo>
                  <a:pt x="445236" y="137159"/>
                </a:lnTo>
                <a:lnTo>
                  <a:pt x="443356" y="135889"/>
                </a:lnTo>
                <a:close/>
              </a:path>
            </a:pathLst>
          </a:custGeom>
          <a:solidFill>
            <a:srgbClr val="475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505BDE5-3C26-53A0-1AB5-AA3592A11E31}"/>
              </a:ext>
            </a:extLst>
          </p:cNvPr>
          <p:cNvGrpSpPr/>
          <p:nvPr userDrawn="1"/>
        </p:nvGrpSpPr>
        <p:grpSpPr>
          <a:xfrm>
            <a:off x="6450266" y="457204"/>
            <a:ext cx="4604182" cy="1184213"/>
            <a:chOff x="6450266" y="457204"/>
            <a:chExt cx="4604182" cy="1184213"/>
          </a:xfrm>
        </p:grpSpPr>
        <p:pic>
          <p:nvPicPr>
            <p:cNvPr id="22" name="object 2">
              <a:extLst>
                <a:ext uri="{FF2B5EF4-FFF2-40B4-BE49-F238E27FC236}">
                  <a16:creationId xmlns:a16="http://schemas.microsoft.com/office/drawing/2014/main" id="{D673EF19-C85D-04E0-225E-97D49E41246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62525" y="1487087"/>
              <a:ext cx="4587417" cy="154330"/>
            </a:xfrm>
            <a:prstGeom prst="rect">
              <a:avLst/>
            </a:prstGeom>
          </p:spPr>
        </p:pic>
        <p:sp>
          <p:nvSpPr>
            <p:cNvPr id="23" name="object 3">
              <a:extLst>
                <a:ext uri="{FF2B5EF4-FFF2-40B4-BE49-F238E27FC236}">
                  <a16:creationId xmlns:a16="http://schemas.microsoft.com/office/drawing/2014/main" id="{BA79F94C-D24E-A07F-3999-6E8143B92930}"/>
                </a:ext>
              </a:extLst>
            </p:cNvPr>
            <p:cNvSpPr/>
            <p:nvPr/>
          </p:nvSpPr>
          <p:spPr>
            <a:xfrm>
              <a:off x="7563213" y="874036"/>
              <a:ext cx="476884" cy="437515"/>
            </a:xfrm>
            <a:custGeom>
              <a:avLst/>
              <a:gdLst/>
              <a:ahLst/>
              <a:cxnLst/>
              <a:rect l="l" t="t" r="r" b="b"/>
              <a:pathLst>
                <a:path w="476884" h="437515">
                  <a:moveTo>
                    <a:pt x="145884" y="0"/>
                  </a:moveTo>
                  <a:lnTo>
                    <a:pt x="90223" y="9350"/>
                  </a:lnTo>
                  <a:lnTo>
                    <a:pt x="42849" y="39370"/>
                  </a:lnTo>
                  <a:lnTo>
                    <a:pt x="13449" y="81875"/>
                  </a:lnTo>
                  <a:lnTo>
                    <a:pt x="2984" y="132372"/>
                  </a:lnTo>
                  <a:lnTo>
                    <a:pt x="4055" y="151701"/>
                  </a:lnTo>
                  <a:lnTo>
                    <a:pt x="15891" y="192540"/>
                  </a:lnTo>
                  <a:lnTo>
                    <a:pt x="27711" y="212394"/>
                  </a:lnTo>
                  <a:lnTo>
                    <a:pt x="27685" y="214782"/>
                  </a:lnTo>
                  <a:lnTo>
                    <a:pt x="6983" y="253255"/>
                  </a:lnTo>
                  <a:lnTo>
                    <a:pt x="0" y="293827"/>
                  </a:lnTo>
                  <a:lnTo>
                    <a:pt x="1811" y="319227"/>
                  </a:lnTo>
                  <a:lnTo>
                    <a:pt x="20157" y="368088"/>
                  </a:lnTo>
                  <a:lnTo>
                    <a:pt x="58046" y="407374"/>
                  </a:lnTo>
                  <a:lnTo>
                    <a:pt x="109800" y="428949"/>
                  </a:lnTo>
                  <a:lnTo>
                    <a:pt x="401396" y="436930"/>
                  </a:lnTo>
                  <a:lnTo>
                    <a:pt x="403783" y="434619"/>
                  </a:lnTo>
                  <a:lnTo>
                    <a:pt x="405803" y="325729"/>
                  </a:lnTo>
                  <a:lnTo>
                    <a:pt x="293407" y="325729"/>
                  </a:lnTo>
                  <a:lnTo>
                    <a:pt x="131610" y="322732"/>
                  </a:lnTo>
                  <a:lnTo>
                    <a:pt x="111290" y="306133"/>
                  </a:lnTo>
                  <a:lnTo>
                    <a:pt x="109791" y="302806"/>
                  </a:lnTo>
                  <a:lnTo>
                    <a:pt x="109105" y="299593"/>
                  </a:lnTo>
                  <a:lnTo>
                    <a:pt x="109196" y="293827"/>
                  </a:lnTo>
                  <a:lnTo>
                    <a:pt x="109283" y="289458"/>
                  </a:lnTo>
                  <a:lnTo>
                    <a:pt x="112039" y="283311"/>
                  </a:lnTo>
                  <a:lnTo>
                    <a:pt x="122706" y="273058"/>
                  </a:lnTo>
                  <a:lnTo>
                    <a:pt x="122533" y="273058"/>
                  </a:lnTo>
                  <a:lnTo>
                    <a:pt x="129057" y="270395"/>
                  </a:lnTo>
                  <a:lnTo>
                    <a:pt x="438572" y="270395"/>
                  </a:lnTo>
                  <a:lnTo>
                    <a:pt x="439886" y="269898"/>
                  </a:lnTo>
                  <a:lnTo>
                    <a:pt x="468744" y="240938"/>
                  </a:lnTo>
                  <a:lnTo>
                    <a:pt x="476805" y="173494"/>
                  </a:lnTo>
                  <a:lnTo>
                    <a:pt x="476872" y="169964"/>
                  </a:lnTo>
                  <a:lnTo>
                    <a:pt x="474560" y="167576"/>
                  </a:lnTo>
                  <a:lnTo>
                    <a:pt x="475091" y="167576"/>
                  </a:lnTo>
                  <a:lnTo>
                    <a:pt x="133286" y="161264"/>
                  </a:lnTo>
                  <a:lnTo>
                    <a:pt x="112064" y="139242"/>
                  </a:lnTo>
                  <a:lnTo>
                    <a:pt x="112190" y="132372"/>
                  </a:lnTo>
                  <a:lnTo>
                    <a:pt x="112280" y="127342"/>
                  </a:lnTo>
                  <a:lnTo>
                    <a:pt x="115036" y="121323"/>
                  </a:lnTo>
                  <a:lnTo>
                    <a:pt x="125818" y="111366"/>
                  </a:lnTo>
                  <a:lnTo>
                    <a:pt x="132029" y="108940"/>
                  </a:lnTo>
                  <a:lnTo>
                    <a:pt x="246671" y="108940"/>
                  </a:lnTo>
                  <a:lnTo>
                    <a:pt x="250424" y="108078"/>
                  </a:lnTo>
                  <a:lnTo>
                    <a:pt x="279704" y="82162"/>
                  </a:lnTo>
                  <a:lnTo>
                    <a:pt x="285235" y="9350"/>
                  </a:lnTo>
                  <a:lnTo>
                    <a:pt x="285318" y="4927"/>
                  </a:lnTo>
                  <a:lnTo>
                    <a:pt x="283006" y="2527"/>
                  </a:lnTo>
                  <a:lnTo>
                    <a:pt x="145884" y="0"/>
                  </a:lnTo>
                  <a:close/>
                </a:path>
                <a:path w="476884" h="437515">
                  <a:moveTo>
                    <a:pt x="438572" y="270395"/>
                  </a:moveTo>
                  <a:lnTo>
                    <a:pt x="129057" y="270395"/>
                  </a:lnTo>
                  <a:lnTo>
                    <a:pt x="295211" y="273469"/>
                  </a:lnTo>
                  <a:lnTo>
                    <a:pt x="297290" y="275628"/>
                  </a:lnTo>
                  <a:lnTo>
                    <a:pt x="297188" y="293827"/>
                  </a:lnTo>
                  <a:lnTo>
                    <a:pt x="297079" y="299593"/>
                  </a:lnTo>
                  <a:lnTo>
                    <a:pt x="296956" y="306133"/>
                  </a:lnTo>
                  <a:lnTo>
                    <a:pt x="296838" y="312381"/>
                  </a:lnTo>
                  <a:lnTo>
                    <a:pt x="296745" y="317309"/>
                  </a:lnTo>
                  <a:lnTo>
                    <a:pt x="296633" y="323430"/>
                  </a:lnTo>
                  <a:lnTo>
                    <a:pt x="294246" y="325729"/>
                  </a:lnTo>
                  <a:lnTo>
                    <a:pt x="405803" y="325729"/>
                  </a:lnTo>
                  <a:lnTo>
                    <a:pt x="405923" y="319227"/>
                  </a:lnTo>
                  <a:lnTo>
                    <a:pt x="406049" y="312381"/>
                  </a:lnTo>
                  <a:lnTo>
                    <a:pt x="406165" y="306133"/>
                  </a:lnTo>
                  <a:lnTo>
                    <a:pt x="406286" y="299593"/>
                  </a:lnTo>
                  <a:lnTo>
                    <a:pt x="406392" y="293827"/>
                  </a:lnTo>
                  <a:lnTo>
                    <a:pt x="406473" y="289458"/>
                  </a:lnTo>
                  <a:lnTo>
                    <a:pt x="406586" y="283311"/>
                  </a:lnTo>
                  <a:lnTo>
                    <a:pt x="406670" y="278752"/>
                  </a:lnTo>
                  <a:lnTo>
                    <a:pt x="406728" y="275628"/>
                  </a:lnTo>
                  <a:lnTo>
                    <a:pt x="412026" y="275628"/>
                  </a:lnTo>
                  <a:lnTo>
                    <a:pt x="421846" y="275118"/>
                  </a:lnTo>
                  <a:lnTo>
                    <a:pt x="431133" y="273208"/>
                  </a:lnTo>
                  <a:lnTo>
                    <a:pt x="438572" y="270395"/>
                  </a:lnTo>
                  <a:close/>
                </a:path>
                <a:path w="476884" h="437515">
                  <a:moveTo>
                    <a:pt x="246671" y="108940"/>
                  </a:moveTo>
                  <a:lnTo>
                    <a:pt x="132029" y="108940"/>
                  </a:lnTo>
                  <a:lnTo>
                    <a:pt x="231609" y="110782"/>
                  </a:lnTo>
                  <a:lnTo>
                    <a:pt x="241156" y="110207"/>
                  </a:lnTo>
                  <a:lnTo>
                    <a:pt x="246671" y="108940"/>
                  </a:lnTo>
                  <a:close/>
                </a:path>
              </a:pathLst>
            </a:custGeom>
            <a:solidFill>
              <a:srgbClr val="90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4">
              <a:extLst>
                <a:ext uri="{FF2B5EF4-FFF2-40B4-BE49-F238E27FC236}">
                  <a16:creationId xmlns:a16="http://schemas.microsoft.com/office/drawing/2014/main" id="{B96E5F4A-EE84-6621-0B06-51D57AB5A6EF}"/>
                </a:ext>
              </a:extLst>
            </p:cNvPr>
            <p:cNvSpPr/>
            <p:nvPr/>
          </p:nvSpPr>
          <p:spPr>
            <a:xfrm>
              <a:off x="8952797" y="866721"/>
              <a:ext cx="532765" cy="431800"/>
            </a:xfrm>
            <a:custGeom>
              <a:avLst/>
              <a:gdLst/>
              <a:ahLst/>
              <a:cxnLst/>
              <a:rect l="l" t="t" r="r" b="b"/>
              <a:pathLst>
                <a:path w="532765" h="431800">
                  <a:moveTo>
                    <a:pt x="498221" y="0"/>
                  </a:moveTo>
                  <a:lnTo>
                    <a:pt x="133172" y="0"/>
                  </a:lnTo>
                  <a:lnTo>
                    <a:pt x="106721" y="2445"/>
                  </a:lnTo>
                  <a:lnTo>
                    <a:pt x="59711" y="22015"/>
                  </a:lnTo>
                  <a:lnTo>
                    <a:pt x="22020" y="59705"/>
                  </a:lnTo>
                  <a:lnTo>
                    <a:pt x="2445" y="106721"/>
                  </a:lnTo>
                  <a:lnTo>
                    <a:pt x="0" y="133172"/>
                  </a:lnTo>
                  <a:lnTo>
                    <a:pt x="2445" y="159630"/>
                  </a:lnTo>
                  <a:lnTo>
                    <a:pt x="22020" y="206645"/>
                  </a:lnTo>
                  <a:lnTo>
                    <a:pt x="59711" y="244336"/>
                  </a:lnTo>
                  <a:lnTo>
                    <a:pt x="106721" y="263911"/>
                  </a:lnTo>
                  <a:lnTo>
                    <a:pt x="133172" y="266357"/>
                  </a:lnTo>
                  <a:lnTo>
                    <a:pt x="362546" y="266357"/>
                  </a:lnTo>
                  <a:lnTo>
                    <a:pt x="399542" y="266357"/>
                  </a:lnTo>
                  <a:lnTo>
                    <a:pt x="431596" y="290194"/>
                  </a:lnTo>
                  <a:lnTo>
                    <a:pt x="431596" y="306641"/>
                  </a:lnTo>
                  <a:lnTo>
                    <a:pt x="399542" y="330479"/>
                  </a:lnTo>
                  <a:lnTo>
                    <a:pt x="98653" y="330479"/>
                  </a:lnTo>
                  <a:lnTo>
                    <a:pt x="85625" y="331308"/>
                  </a:lnTo>
                  <a:lnTo>
                    <a:pt x="49326" y="343738"/>
                  </a:lnTo>
                  <a:lnTo>
                    <a:pt x="20478" y="369343"/>
                  </a:lnTo>
                  <a:lnTo>
                    <a:pt x="5847" y="405477"/>
                  </a:lnTo>
                  <a:lnTo>
                    <a:pt x="10556" y="418523"/>
                  </a:lnTo>
                  <a:lnTo>
                    <a:pt x="20710" y="427962"/>
                  </a:lnTo>
                  <a:lnTo>
                    <a:pt x="34861" y="431596"/>
                  </a:lnTo>
                  <a:lnTo>
                    <a:pt x="399542" y="431596"/>
                  </a:lnTo>
                  <a:lnTo>
                    <a:pt x="450481" y="421811"/>
                  </a:lnTo>
                  <a:lnTo>
                    <a:pt x="493572" y="392442"/>
                  </a:lnTo>
                  <a:lnTo>
                    <a:pt x="522930" y="349365"/>
                  </a:lnTo>
                  <a:lnTo>
                    <a:pt x="532714" y="298411"/>
                  </a:lnTo>
                  <a:lnTo>
                    <a:pt x="532059" y="285029"/>
                  </a:lnTo>
                  <a:lnTo>
                    <a:pt x="522249" y="246938"/>
                  </a:lnTo>
                  <a:lnTo>
                    <a:pt x="502350" y="214047"/>
                  </a:lnTo>
                  <a:lnTo>
                    <a:pt x="463236" y="181865"/>
                  </a:lnTo>
                  <a:lnTo>
                    <a:pt x="426051" y="167935"/>
                  </a:lnTo>
                  <a:lnTo>
                    <a:pt x="399542" y="165239"/>
                  </a:lnTo>
                  <a:lnTo>
                    <a:pt x="133172" y="165239"/>
                  </a:lnTo>
                  <a:lnTo>
                    <a:pt x="125911" y="164622"/>
                  </a:lnTo>
                  <a:lnTo>
                    <a:pt x="101117" y="141401"/>
                  </a:lnTo>
                  <a:lnTo>
                    <a:pt x="101117" y="124955"/>
                  </a:lnTo>
                  <a:lnTo>
                    <a:pt x="133172" y="100495"/>
                  </a:lnTo>
                  <a:lnTo>
                    <a:pt x="434073" y="100495"/>
                  </a:lnTo>
                  <a:lnTo>
                    <a:pt x="453935" y="98684"/>
                  </a:lnTo>
                  <a:lnTo>
                    <a:pt x="504050" y="71513"/>
                  </a:lnTo>
                  <a:lnTo>
                    <a:pt x="525602" y="39014"/>
                  </a:lnTo>
                  <a:lnTo>
                    <a:pt x="527317" y="25010"/>
                  </a:lnTo>
                  <a:lnTo>
                    <a:pt x="522284" y="12477"/>
                  </a:lnTo>
                  <a:lnTo>
                    <a:pt x="512064" y="3459"/>
                  </a:lnTo>
                  <a:lnTo>
                    <a:pt x="498221" y="0"/>
                  </a:lnTo>
                  <a:close/>
                </a:path>
              </a:pathLst>
            </a:custGeom>
            <a:solidFill>
              <a:srgbClr val="90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5">
              <a:extLst>
                <a:ext uri="{FF2B5EF4-FFF2-40B4-BE49-F238E27FC236}">
                  <a16:creationId xmlns:a16="http://schemas.microsoft.com/office/drawing/2014/main" id="{0E680349-EB82-6CE9-8792-03763900A660}"/>
                </a:ext>
              </a:extLst>
            </p:cNvPr>
            <p:cNvSpPr/>
            <p:nvPr/>
          </p:nvSpPr>
          <p:spPr>
            <a:xfrm>
              <a:off x="9532988" y="866711"/>
              <a:ext cx="1521460" cy="432434"/>
            </a:xfrm>
            <a:custGeom>
              <a:avLst/>
              <a:gdLst/>
              <a:ahLst/>
              <a:cxnLst/>
              <a:rect l="l" t="t" r="r" b="b"/>
              <a:pathLst>
                <a:path w="1521459" h="432434">
                  <a:moveTo>
                    <a:pt x="475386" y="167068"/>
                  </a:moveTo>
                  <a:lnTo>
                    <a:pt x="473710" y="165252"/>
                  </a:lnTo>
                  <a:lnTo>
                    <a:pt x="98653" y="165252"/>
                  </a:lnTo>
                  <a:lnTo>
                    <a:pt x="60883" y="172504"/>
                  </a:lnTo>
                  <a:lnTo>
                    <a:pt x="28981" y="194221"/>
                  </a:lnTo>
                  <a:lnTo>
                    <a:pt x="7251" y="226301"/>
                  </a:lnTo>
                  <a:lnTo>
                    <a:pt x="50" y="264007"/>
                  </a:lnTo>
                  <a:lnTo>
                    <a:pt x="0" y="430009"/>
                  </a:lnTo>
                  <a:lnTo>
                    <a:pt x="1600" y="431609"/>
                  </a:lnTo>
                  <a:lnTo>
                    <a:pt x="371932" y="431609"/>
                  </a:lnTo>
                  <a:lnTo>
                    <a:pt x="394982" y="429247"/>
                  </a:lnTo>
                  <a:lnTo>
                    <a:pt x="436537" y="410718"/>
                  </a:lnTo>
                  <a:lnTo>
                    <a:pt x="462470" y="381393"/>
                  </a:lnTo>
                  <a:lnTo>
                    <a:pt x="475322" y="334213"/>
                  </a:lnTo>
                  <a:lnTo>
                    <a:pt x="475386" y="332181"/>
                  </a:lnTo>
                  <a:lnTo>
                    <a:pt x="473710" y="330492"/>
                  </a:lnTo>
                  <a:lnTo>
                    <a:pt x="102108" y="330492"/>
                  </a:lnTo>
                  <a:lnTo>
                    <a:pt x="100507" y="328879"/>
                  </a:lnTo>
                  <a:lnTo>
                    <a:pt x="100507" y="278701"/>
                  </a:lnTo>
                  <a:lnTo>
                    <a:pt x="102235" y="274599"/>
                  </a:lnTo>
                  <a:lnTo>
                    <a:pt x="109232" y="268020"/>
                  </a:lnTo>
                  <a:lnTo>
                    <a:pt x="113449" y="266369"/>
                  </a:lnTo>
                  <a:lnTo>
                    <a:pt x="371932" y="266369"/>
                  </a:lnTo>
                  <a:lnTo>
                    <a:pt x="394982" y="264007"/>
                  </a:lnTo>
                  <a:lnTo>
                    <a:pt x="436537" y="245478"/>
                  </a:lnTo>
                  <a:lnTo>
                    <a:pt x="462470" y="216141"/>
                  </a:lnTo>
                  <a:lnTo>
                    <a:pt x="475322" y="168973"/>
                  </a:lnTo>
                  <a:lnTo>
                    <a:pt x="475386" y="167068"/>
                  </a:lnTo>
                  <a:close/>
                </a:path>
                <a:path w="1521459" h="432434">
                  <a:moveTo>
                    <a:pt x="475386" y="0"/>
                  </a:moveTo>
                  <a:lnTo>
                    <a:pt x="98653" y="0"/>
                  </a:lnTo>
                  <a:lnTo>
                    <a:pt x="78574" y="1854"/>
                  </a:lnTo>
                  <a:lnTo>
                    <a:pt x="78892" y="1854"/>
                  </a:lnTo>
                  <a:lnTo>
                    <a:pt x="60883" y="7251"/>
                  </a:lnTo>
                  <a:lnTo>
                    <a:pt x="28981" y="28981"/>
                  </a:lnTo>
                  <a:lnTo>
                    <a:pt x="7251" y="60896"/>
                  </a:lnTo>
                  <a:lnTo>
                    <a:pt x="0" y="98704"/>
                  </a:lnTo>
                  <a:lnTo>
                    <a:pt x="0" y="100507"/>
                  </a:lnTo>
                  <a:lnTo>
                    <a:pt x="376110" y="100507"/>
                  </a:lnTo>
                  <a:lnTo>
                    <a:pt x="395998" y="98704"/>
                  </a:lnTo>
                  <a:lnTo>
                    <a:pt x="446392" y="71526"/>
                  </a:lnTo>
                  <a:lnTo>
                    <a:pt x="468134" y="39624"/>
                  </a:lnTo>
                  <a:lnTo>
                    <a:pt x="475386" y="1854"/>
                  </a:lnTo>
                  <a:lnTo>
                    <a:pt x="475386" y="0"/>
                  </a:lnTo>
                  <a:close/>
                </a:path>
                <a:path w="1521459" h="432434">
                  <a:moveTo>
                    <a:pt x="986599" y="16090"/>
                  </a:moveTo>
                  <a:lnTo>
                    <a:pt x="982573" y="7912"/>
                  </a:lnTo>
                  <a:lnTo>
                    <a:pt x="975423" y="2171"/>
                  </a:lnTo>
                  <a:lnTo>
                    <a:pt x="966114" y="12"/>
                  </a:lnTo>
                  <a:lnTo>
                    <a:pt x="598068" y="12"/>
                  </a:lnTo>
                  <a:lnTo>
                    <a:pt x="559841" y="7708"/>
                  </a:lnTo>
                  <a:lnTo>
                    <a:pt x="528091" y="28994"/>
                  </a:lnTo>
                  <a:lnTo>
                    <a:pt x="507123" y="61048"/>
                  </a:lnTo>
                  <a:lnTo>
                    <a:pt x="502424" y="84404"/>
                  </a:lnTo>
                  <a:lnTo>
                    <a:pt x="506437" y="92608"/>
                  </a:lnTo>
                  <a:lnTo>
                    <a:pt x="513600" y="98348"/>
                  </a:lnTo>
                  <a:lnTo>
                    <a:pt x="522922" y="100520"/>
                  </a:lnTo>
                  <a:lnTo>
                    <a:pt x="673354" y="100520"/>
                  </a:lnTo>
                  <a:lnTo>
                    <a:pt x="681494" y="102158"/>
                  </a:lnTo>
                  <a:lnTo>
                    <a:pt x="688136" y="106641"/>
                  </a:lnTo>
                  <a:lnTo>
                    <a:pt x="692619" y="113284"/>
                  </a:lnTo>
                  <a:lnTo>
                    <a:pt x="694258" y="121424"/>
                  </a:lnTo>
                  <a:lnTo>
                    <a:pt x="694258" y="332968"/>
                  </a:lnTo>
                  <a:lnTo>
                    <a:pt x="696087" y="352577"/>
                  </a:lnTo>
                  <a:lnTo>
                    <a:pt x="723544" y="402640"/>
                  </a:lnTo>
                  <a:lnTo>
                    <a:pt x="756780" y="424688"/>
                  </a:lnTo>
                  <a:lnTo>
                    <a:pt x="778789" y="428688"/>
                  </a:lnTo>
                  <a:lnTo>
                    <a:pt x="786917" y="424649"/>
                  </a:lnTo>
                  <a:lnTo>
                    <a:pt x="792607" y="417512"/>
                  </a:lnTo>
                  <a:lnTo>
                    <a:pt x="794753" y="408241"/>
                  </a:lnTo>
                  <a:lnTo>
                    <a:pt x="794753" y="121424"/>
                  </a:lnTo>
                  <a:lnTo>
                    <a:pt x="796404" y="113284"/>
                  </a:lnTo>
                  <a:lnTo>
                    <a:pt x="800887" y="106641"/>
                  </a:lnTo>
                  <a:lnTo>
                    <a:pt x="807529" y="102158"/>
                  </a:lnTo>
                  <a:lnTo>
                    <a:pt x="815657" y="100520"/>
                  </a:lnTo>
                  <a:lnTo>
                    <a:pt x="890955" y="100520"/>
                  </a:lnTo>
                  <a:lnTo>
                    <a:pt x="900988" y="100037"/>
                  </a:lnTo>
                  <a:lnTo>
                    <a:pt x="938276" y="88607"/>
                  </a:lnTo>
                  <a:lnTo>
                    <a:pt x="972794" y="57200"/>
                  </a:lnTo>
                  <a:lnTo>
                    <a:pt x="986536" y="25577"/>
                  </a:lnTo>
                  <a:lnTo>
                    <a:pt x="986599" y="16090"/>
                  </a:lnTo>
                  <a:close/>
                </a:path>
                <a:path w="1521459" h="432434">
                  <a:moveTo>
                    <a:pt x="1520990" y="419849"/>
                  </a:moveTo>
                  <a:lnTo>
                    <a:pt x="1519339" y="413626"/>
                  </a:lnTo>
                  <a:lnTo>
                    <a:pt x="1281963" y="2336"/>
                  </a:lnTo>
                  <a:lnTo>
                    <a:pt x="1277937" y="12"/>
                  </a:lnTo>
                  <a:lnTo>
                    <a:pt x="1166774" y="12"/>
                  </a:lnTo>
                  <a:lnTo>
                    <a:pt x="1162748" y="2336"/>
                  </a:lnTo>
                  <a:lnTo>
                    <a:pt x="925385" y="413626"/>
                  </a:lnTo>
                  <a:lnTo>
                    <a:pt x="923721" y="419849"/>
                  </a:lnTo>
                  <a:lnTo>
                    <a:pt x="925309" y="425704"/>
                  </a:lnTo>
                  <a:lnTo>
                    <a:pt x="929500" y="430098"/>
                  </a:lnTo>
                  <a:lnTo>
                    <a:pt x="935672" y="431927"/>
                  </a:lnTo>
                  <a:lnTo>
                    <a:pt x="961948" y="432244"/>
                  </a:lnTo>
                  <a:lnTo>
                    <a:pt x="984872" y="430695"/>
                  </a:lnTo>
                  <a:lnTo>
                    <a:pt x="1026490" y="418160"/>
                  </a:lnTo>
                  <a:lnTo>
                    <a:pt x="1055776" y="389280"/>
                  </a:lnTo>
                  <a:lnTo>
                    <a:pt x="1211503" y="118859"/>
                  </a:lnTo>
                  <a:lnTo>
                    <a:pt x="1216126" y="114274"/>
                  </a:lnTo>
                  <a:lnTo>
                    <a:pt x="1222070" y="112737"/>
                  </a:lnTo>
                  <a:lnTo>
                    <a:pt x="1228013" y="114261"/>
                  </a:lnTo>
                  <a:lnTo>
                    <a:pt x="1232636" y="118833"/>
                  </a:lnTo>
                  <a:lnTo>
                    <a:pt x="1388935" y="389280"/>
                  </a:lnTo>
                  <a:lnTo>
                    <a:pt x="1393558" y="395554"/>
                  </a:lnTo>
                  <a:lnTo>
                    <a:pt x="1423974" y="421144"/>
                  </a:lnTo>
                  <a:lnTo>
                    <a:pt x="1482763" y="432244"/>
                  </a:lnTo>
                  <a:lnTo>
                    <a:pt x="1508760" y="431927"/>
                  </a:lnTo>
                  <a:lnTo>
                    <a:pt x="1515224" y="430098"/>
                  </a:lnTo>
                  <a:lnTo>
                    <a:pt x="1519415" y="425704"/>
                  </a:lnTo>
                  <a:lnTo>
                    <a:pt x="1520990" y="419849"/>
                  </a:lnTo>
                  <a:close/>
                </a:path>
              </a:pathLst>
            </a:custGeom>
            <a:solidFill>
              <a:srgbClr val="90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6">
              <a:extLst>
                <a:ext uri="{FF2B5EF4-FFF2-40B4-BE49-F238E27FC236}">
                  <a16:creationId xmlns:a16="http://schemas.microsoft.com/office/drawing/2014/main" id="{19685A84-D88F-EE74-1AF0-5E4E9CCD60DE}"/>
                </a:ext>
              </a:extLst>
            </p:cNvPr>
            <p:cNvSpPr/>
            <p:nvPr/>
          </p:nvSpPr>
          <p:spPr>
            <a:xfrm>
              <a:off x="8079262" y="896692"/>
              <a:ext cx="817880" cy="414655"/>
            </a:xfrm>
            <a:custGeom>
              <a:avLst/>
              <a:gdLst/>
              <a:ahLst/>
              <a:cxnLst/>
              <a:rect l="l" t="t" r="r" b="b"/>
              <a:pathLst>
                <a:path w="817879" h="414655">
                  <a:moveTo>
                    <a:pt x="581367" y="0"/>
                  </a:moveTo>
                  <a:lnTo>
                    <a:pt x="474205" y="0"/>
                  </a:lnTo>
                  <a:lnTo>
                    <a:pt x="470700" y="2019"/>
                  </a:lnTo>
                  <a:lnTo>
                    <a:pt x="414210" y="100596"/>
                  </a:lnTo>
                  <a:lnTo>
                    <a:pt x="404012" y="100609"/>
                  </a:lnTo>
                  <a:lnTo>
                    <a:pt x="346976" y="2006"/>
                  </a:lnTo>
                  <a:lnTo>
                    <a:pt x="343484" y="0"/>
                  </a:lnTo>
                  <a:lnTo>
                    <a:pt x="236308" y="0"/>
                  </a:lnTo>
                  <a:lnTo>
                    <a:pt x="232816" y="2019"/>
                  </a:lnTo>
                  <a:lnTo>
                    <a:pt x="0" y="405396"/>
                  </a:lnTo>
                  <a:lnTo>
                    <a:pt x="5092" y="414210"/>
                  </a:lnTo>
                  <a:lnTo>
                    <a:pt x="51714" y="414210"/>
                  </a:lnTo>
                  <a:lnTo>
                    <a:pt x="64456" y="413434"/>
                  </a:lnTo>
                  <a:lnTo>
                    <a:pt x="109615" y="394950"/>
                  </a:lnTo>
                  <a:lnTo>
                    <a:pt x="285089" y="105854"/>
                  </a:lnTo>
                  <a:lnTo>
                    <a:pt x="295274" y="105867"/>
                  </a:lnTo>
                  <a:lnTo>
                    <a:pt x="351751" y="203911"/>
                  </a:lnTo>
                  <a:lnTo>
                    <a:pt x="351751" y="207937"/>
                  </a:lnTo>
                  <a:lnTo>
                    <a:pt x="237870" y="405396"/>
                  </a:lnTo>
                  <a:lnTo>
                    <a:pt x="242963" y="414210"/>
                  </a:lnTo>
                  <a:lnTo>
                    <a:pt x="289598" y="414210"/>
                  </a:lnTo>
                  <a:lnTo>
                    <a:pt x="302580" y="413434"/>
                  </a:lnTo>
                  <a:lnTo>
                    <a:pt x="347659" y="394950"/>
                  </a:lnTo>
                  <a:lnTo>
                    <a:pt x="522973" y="105283"/>
                  </a:lnTo>
                  <a:lnTo>
                    <a:pt x="533171" y="105295"/>
                  </a:lnTo>
                  <a:lnTo>
                    <a:pt x="683704" y="366877"/>
                  </a:lnTo>
                  <a:lnTo>
                    <a:pt x="718311" y="401789"/>
                  </a:lnTo>
                  <a:lnTo>
                    <a:pt x="765949" y="414210"/>
                  </a:lnTo>
                  <a:lnTo>
                    <a:pt x="812571" y="414210"/>
                  </a:lnTo>
                  <a:lnTo>
                    <a:pt x="817664" y="405396"/>
                  </a:lnTo>
                  <a:lnTo>
                    <a:pt x="584860" y="2019"/>
                  </a:lnTo>
                  <a:lnTo>
                    <a:pt x="581367" y="0"/>
                  </a:lnTo>
                  <a:close/>
                </a:path>
              </a:pathLst>
            </a:custGeom>
            <a:solidFill>
              <a:srgbClr val="134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7">
              <a:extLst>
                <a:ext uri="{FF2B5EF4-FFF2-40B4-BE49-F238E27FC236}">
                  <a16:creationId xmlns:a16="http://schemas.microsoft.com/office/drawing/2014/main" id="{5D4E2E90-CDF9-29F8-BB2E-B5B4F200D853}"/>
                </a:ext>
              </a:extLst>
            </p:cNvPr>
            <p:cNvSpPr/>
            <p:nvPr/>
          </p:nvSpPr>
          <p:spPr>
            <a:xfrm>
              <a:off x="6450266" y="844498"/>
              <a:ext cx="1071245" cy="467359"/>
            </a:xfrm>
            <a:custGeom>
              <a:avLst/>
              <a:gdLst/>
              <a:ahLst/>
              <a:cxnLst/>
              <a:rect l="l" t="t" r="r" b="b"/>
              <a:pathLst>
                <a:path w="1071245" h="467359">
                  <a:moveTo>
                    <a:pt x="503262" y="172135"/>
                  </a:moveTo>
                  <a:lnTo>
                    <a:pt x="220865" y="172135"/>
                  </a:lnTo>
                  <a:lnTo>
                    <a:pt x="206159" y="174066"/>
                  </a:lnTo>
                  <a:lnTo>
                    <a:pt x="168630" y="202844"/>
                  </a:lnTo>
                  <a:lnTo>
                    <a:pt x="148272" y="255917"/>
                  </a:lnTo>
                  <a:lnTo>
                    <a:pt x="146913" y="278650"/>
                  </a:lnTo>
                  <a:lnTo>
                    <a:pt x="428840" y="278650"/>
                  </a:lnTo>
                  <a:lnTo>
                    <a:pt x="470090" y="261378"/>
                  </a:lnTo>
                  <a:lnTo>
                    <a:pt x="497827" y="214122"/>
                  </a:lnTo>
                  <a:lnTo>
                    <a:pt x="503262" y="172135"/>
                  </a:lnTo>
                  <a:close/>
                </a:path>
                <a:path w="1071245" h="467359">
                  <a:moveTo>
                    <a:pt x="514096" y="6858"/>
                  </a:moveTo>
                  <a:lnTo>
                    <a:pt x="508622" y="0"/>
                  </a:lnTo>
                  <a:lnTo>
                    <a:pt x="215684" y="0"/>
                  </a:lnTo>
                  <a:lnTo>
                    <a:pt x="143522" y="13398"/>
                  </a:lnTo>
                  <a:lnTo>
                    <a:pt x="79286" y="53555"/>
                  </a:lnTo>
                  <a:lnTo>
                    <a:pt x="44589" y="93726"/>
                  </a:lnTo>
                  <a:lnTo>
                    <a:pt x="19812" y="138112"/>
                  </a:lnTo>
                  <a:lnTo>
                    <a:pt x="4953" y="186740"/>
                  </a:lnTo>
                  <a:lnTo>
                    <a:pt x="0" y="239585"/>
                  </a:lnTo>
                  <a:lnTo>
                    <a:pt x="952" y="460946"/>
                  </a:lnTo>
                  <a:lnTo>
                    <a:pt x="6692" y="466953"/>
                  </a:lnTo>
                  <a:lnTo>
                    <a:pt x="13385" y="466369"/>
                  </a:lnTo>
                  <a:lnTo>
                    <a:pt x="57480" y="461441"/>
                  </a:lnTo>
                  <a:lnTo>
                    <a:pt x="88646" y="430999"/>
                  </a:lnTo>
                  <a:lnTo>
                    <a:pt x="90081" y="391452"/>
                  </a:lnTo>
                  <a:lnTo>
                    <a:pt x="90081" y="291033"/>
                  </a:lnTo>
                  <a:lnTo>
                    <a:pt x="90906" y="256374"/>
                  </a:lnTo>
                  <a:lnTo>
                    <a:pt x="97561" y="205282"/>
                  </a:lnTo>
                  <a:lnTo>
                    <a:pt x="116751" y="164503"/>
                  </a:lnTo>
                  <a:lnTo>
                    <a:pt x="153225" y="126098"/>
                  </a:lnTo>
                  <a:lnTo>
                    <a:pt x="187858" y="106603"/>
                  </a:lnTo>
                  <a:lnTo>
                    <a:pt x="233565" y="100266"/>
                  </a:lnTo>
                  <a:lnTo>
                    <a:pt x="267754" y="99364"/>
                  </a:lnTo>
                  <a:lnTo>
                    <a:pt x="273037" y="99542"/>
                  </a:lnTo>
                  <a:lnTo>
                    <a:pt x="436321" y="100622"/>
                  </a:lnTo>
                  <a:lnTo>
                    <a:pt x="472795" y="91097"/>
                  </a:lnTo>
                  <a:lnTo>
                    <a:pt x="495617" y="68046"/>
                  </a:lnTo>
                  <a:lnTo>
                    <a:pt x="508012" y="39776"/>
                  </a:lnTo>
                  <a:lnTo>
                    <a:pt x="513143" y="14617"/>
                  </a:lnTo>
                  <a:lnTo>
                    <a:pt x="514096" y="6858"/>
                  </a:lnTo>
                  <a:close/>
                </a:path>
                <a:path w="1071245" h="467359">
                  <a:moveTo>
                    <a:pt x="1071029" y="158534"/>
                  </a:moveTo>
                  <a:lnTo>
                    <a:pt x="1066317" y="118275"/>
                  </a:lnTo>
                  <a:lnTo>
                    <a:pt x="1052195" y="81102"/>
                  </a:lnTo>
                  <a:lnTo>
                    <a:pt x="1030135" y="49250"/>
                  </a:lnTo>
                  <a:lnTo>
                    <a:pt x="985354" y="15900"/>
                  </a:lnTo>
                  <a:lnTo>
                    <a:pt x="932192" y="4318"/>
                  </a:lnTo>
                  <a:lnTo>
                    <a:pt x="560463" y="4318"/>
                  </a:lnTo>
                  <a:lnTo>
                    <a:pt x="555980" y="10655"/>
                  </a:lnTo>
                  <a:lnTo>
                    <a:pt x="555802" y="18059"/>
                  </a:lnTo>
                  <a:lnTo>
                    <a:pt x="556564" y="34582"/>
                  </a:lnTo>
                  <a:lnTo>
                    <a:pt x="575043" y="83680"/>
                  </a:lnTo>
                  <a:lnTo>
                    <a:pt x="607021" y="107429"/>
                  </a:lnTo>
                  <a:lnTo>
                    <a:pt x="649249" y="110832"/>
                  </a:lnTo>
                  <a:lnTo>
                    <a:pt x="932192" y="110832"/>
                  </a:lnTo>
                  <a:lnTo>
                    <a:pt x="968260" y="133565"/>
                  </a:lnTo>
                  <a:lnTo>
                    <a:pt x="974547" y="158864"/>
                  </a:lnTo>
                  <a:lnTo>
                    <a:pt x="973848" y="167652"/>
                  </a:lnTo>
                  <a:lnTo>
                    <a:pt x="949985" y="202552"/>
                  </a:lnTo>
                  <a:lnTo>
                    <a:pt x="932192" y="206235"/>
                  </a:lnTo>
                  <a:lnTo>
                    <a:pt x="578535" y="206235"/>
                  </a:lnTo>
                  <a:lnTo>
                    <a:pt x="569417" y="208280"/>
                  </a:lnTo>
                  <a:lnTo>
                    <a:pt x="561975" y="213855"/>
                  </a:lnTo>
                  <a:lnTo>
                    <a:pt x="556958" y="222110"/>
                  </a:lnTo>
                  <a:lnTo>
                    <a:pt x="555129" y="232232"/>
                  </a:lnTo>
                  <a:lnTo>
                    <a:pt x="555523" y="458660"/>
                  </a:lnTo>
                  <a:lnTo>
                    <a:pt x="560819" y="466686"/>
                  </a:lnTo>
                  <a:lnTo>
                    <a:pt x="567347" y="466407"/>
                  </a:lnTo>
                  <a:lnTo>
                    <a:pt x="615467" y="452564"/>
                  </a:lnTo>
                  <a:lnTo>
                    <a:pt x="647598" y="409778"/>
                  </a:lnTo>
                  <a:lnTo>
                    <a:pt x="651611" y="357187"/>
                  </a:lnTo>
                  <a:lnTo>
                    <a:pt x="651611" y="319049"/>
                  </a:lnTo>
                  <a:lnTo>
                    <a:pt x="656678" y="313410"/>
                  </a:lnTo>
                  <a:lnTo>
                    <a:pt x="932192" y="313410"/>
                  </a:lnTo>
                  <a:lnTo>
                    <a:pt x="959700" y="310578"/>
                  </a:lnTo>
                  <a:lnTo>
                    <a:pt x="1008672" y="287870"/>
                  </a:lnTo>
                  <a:lnTo>
                    <a:pt x="1048016" y="244119"/>
                  </a:lnTo>
                  <a:lnTo>
                    <a:pt x="1068463" y="189395"/>
                  </a:lnTo>
                  <a:lnTo>
                    <a:pt x="1071029" y="158534"/>
                  </a:lnTo>
                  <a:close/>
                </a:path>
              </a:pathLst>
            </a:custGeom>
            <a:solidFill>
              <a:srgbClr val="134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8" name="object 8">
              <a:extLst>
                <a:ext uri="{FF2B5EF4-FFF2-40B4-BE49-F238E27FC236}">
                  <a16:creationId xmlns:a16="http://schemas.microsoft.com/office/drawing/2014/main" id="{A15AF405-F438-702C-2518-EF74E1DECB0E}"/>
                </a:ext>
              </a:extLst>
            </p:cNvPr>
            <p:cNvGrpSpPr/>
            <p:nvPr/>
          </p:nvGrpSpPr>
          <p:grpSpPr>
            <a:xfrm>
              <a:off x="7694839" y="457204"/>
              <a:ext cx="626745" cy="521970"/>
              <a:chOff x="7694839" y="457204"/>
              <a:chExt cx="626745" cy="521970"/>
            </a:xfrm>
          </p:grpSpPr>
          <p:sp>
            <p:nvSpPr>
              <p:cNvPr id="29" name="object 9">
                <a:extLst>
                  <a:ext uri="{FF2B5EF4-FFF2-40B4-BE49-F238E27FC236}">
                    <a16:creationId xmlns:a16="http://schemas.microsoft.com/office/drawing/2014/main" id="{1C5B1E59-12C9-693F-DD69-302E7F69795E}"/>
                  </a:ext>
                </a:extLst>
              </p:cNvPr>
              <p:cNvSpPr/>
              <p:nvPr/>
            </p:nvSpPr>
            <p:spPr>
              <a:xfrm>
                <a:off x="7694839" y="625107"/>
                <a:ext cx="468630" cy="354330"/>
              </a:xfrm>
              <a:custGeom>
                <a:avLst/>
                <a:gdLst/>
                <a:ahLst/>
                <a:cxnLst/>
                <a:rect l="l" t="t" r="r" b="b"/>
                <a:pathLst>
                  <a:path w="468629" h="354330">
                    <a:moveTo>
                      <a:pt x="93141" y="0"/>
                    </a:moveTo>
                    <a:lnTo>
                      <a:pt x="41621" y="3495"/>
                    </a:lnTo>
                    <a:lnTo>
                      <a:pt x="1650" y="11163"/>
                    </a:lnTo>
                    <a:lnTo>
                      <a:pt x="0" y="13855"/>
                    </a:lnTo>
                    <a:lnTo>
                      <a:pt x="1295" y="19227"/>
                    </a:lnTo>
                    <a:lnTo>
                      <a:pt x="4000" y="20878"/>
                    </a:lnTo>
                    <a:lnTo>
                      <a:pt x="6680" y="20231"/>
                    </a:lnTo>
                    <a:lnTo>
                      <a:pt x="24662" y="16370"/>
                    </a:lnTo>
                    <a:lnTo>
                      <a:pt x="42970" y="13396"/>
                    </a:lnTo>
                    <a:lnTo>
                      <a:pt x="61583" y="11335"/>
                    </a:lnTo>
                    <a:lnTo>
                      <a:pt x="84721" y="10071"/>
                    </a:lnTo>
                    <a:lnTo>
                      <a:pt x="93141" y="9994"/>
                    </a:lnTo>
                    <a:lnTo>
                      <a:pt x="140305" y="13023"/>
                    </a:lnTo>
                    <a:lnTo>
                      <a:pt x="185731" y="21863"/>
                    </a:lnTo>
                    <a:lnTo>
                      <a:pt x="229027" y="36149"/>
                    </a:lnTo>
                    <a:lnTo>
                      <a:pt x="269799" y="55512"/>
                    </a:lnTo>
                    <a:lnTo>
                      <a:pt x="307656" y="79587"/>
                    </a:lnTo>
                    <a:lnTo>
                      <a:pt x="342204" y="108005"/>
                    </a:lnTo>
                    <a:lnTo>
                      <a:pt x="373051" y="140400"/>
                    </a:lnTo>
                    <a:lnTo>
                      <a:pt x="399803" y="176406"/>
                    </a:lnTo>
                    <a:lnTo>
                      <a:pt x="422068" y="215654"/>
                    </a:lnTo>
                    <a:lnTo>
                      <a:pt x="439453" y="257778"/>
                    </a:lnTo>
                    <a:lnTo>
                      <a:pt x="451566" y="302411"/>
                    </a:lnTo>
                    <a:lnTo>
                      <a:pt x="458012" y="349186"/>
                    </a:lnTo>
                    <a:lnTo>
                      <a:pt x="458203" y="351942"/>
                    </a:lnTo>
                    <a:lnTo>
                      <a:pt x="460603" y="354012"/>
                    </a:lnTo>
                    <a:lnTo>
                      <a:pt x="466102" y="353606"/>
                    </a:lnTo>
                    <a:lnTo>
                      <a:pt x="468172" y="351205"/>
                    </a:lnTo>
                    <a:lnTo>
                      <a:pt x="467982" y="348462"/>
                    </a:lnTo>
                    <a:lnTo>
                      <a:pt x="461357" y="300403"/>
                    </a:lnTo>
                    <a:lnTo>
                      <a:pt x="448913" y="254547"/>
                    </a:lnTo>
                    <a:lnTo>
                      <a:pt x="431053" y="211271"/>
                    </a:lnTo>
                    <a:lnTo>
                      <a:pt x="408181" y="170950"/>
                    </a:lnTo>
                    <a:lnTo>
                      <a:pt x="380700" y="133962"/>
                    </a:lnTo>
                    <a:lnTo>
                      <a:pt x="349013" y="100684"/>
                    </a:lnTo>
                    <a:lnTo>
                      <a:pt x="313523" y="71491"/>
                    </a:lnTo>
                    <a:lnTo>
                      <a:pt x="274633" y="46761"/>
                    </a:lnTo>
                    <a:lnTo>
                      <a:pt x="232747" y="26870"/>
                    </a:lnTo>
                    <a:lnTo>
                      <a:pt x="188268" y="12195"/>
                    </a:lnTo>
                    <a:lnTo>
                      <a:pt x="141598" y="3113"/>
                    </a:lnTo>
                    <a:lnTo>
                      <a:pt x="93141" y="0"/>
                    </a:lnTo>
                    <a:close/>
                  </a:path>
                </a:pathLst>
              </a:custGeom>
              <a:solidFill>
                <a:srgbClr val="90A25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0" name="object 10">
                <a:extLst>
                  <a:ext uri="{FF2B5EF4-FFF2-40B4-BE49-F238E27FC236}">
                    <a16:creationId xmlns:a16="http://schemas.microsoft.com/office/drawing/2014/main" id="{D500EFAB-9C2E-17F0-7E5D-570D03A650D1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840404" y="457204"/>
                <a:ext cx="481139" cy="470770"/>
              </a:xfrm>
              <a:prstGeom prst="rect">
                <a:avLst/>
              </a:prstGeom>
            </p:spPr>
          </p:pic>
        </p:grpSp>
      </p:grpSp>
      <p:sp>
        <p:nvSpPr>
          <p:cNvPr id="31" name="Holder 2">
            <a:extLst>
              <a:ext uri="{FF2B5EF4-FFF2-40B4-BE49-F238E27FC236}">
                <a16:creationId xmlns:a16="http://schemas.microsoft.com/office/drawing/2014/main" id="{DB7825D5-6154-438A-FDBB-18C2D9638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0457" y="4107783"/>
            <a:ext cx="9256627" cy="1015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2" name="Holder 3">
            <a:extLst>
              <a:ext uri="{FF2B5EF4-FFF2-40B4-BE49-F238E27FC236}">
                <a16:creationId xmlns:a16="http://schemas.microsoft.com/office/drawing/2014/main" id="{60DC9330-1A3E-93C6-4AA9-CBEF623614BA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6790457" y="5926423"/>
            <a:ext cx="925662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ne of icons on a white background&#10;&#10;AI-generated content may be incorrect.">
            <a:extLst>
              <a:ext uri="{FF2B5EF4-FFF2-40B4-BE49-F238E27FC236}">
                <a16:creationId xmlns:a16="http://schemas.microsoft.com/office/drawing/2014/main" id="{1745E54C-D70F-4B7D-DFA9-0D8738F95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68700" y="390144"/>
            <a:ext cx="12912090" cy="830997"/>
          </a:xfrm>
        </p:spPr>
        <p:txBody>
          <a:bodyPr lIns="0" tIns="0" rIns="0" bIns="0"/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568701" y="2243328"/>
            <a:ext cx="12912090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pic>
        <p:nvPicPr>
          <p:cNvPr id="6" name="Picture 5" descr="A row of boxes on a shelf&#10;&#10;AI-generated content may be incorrect.">
            <a:extLst>
              <a:ext uri="{FF2B5EF4-FFF2-40B4-BE49-F238E27FC236}">
                <a16:creationId xmlns:a16="http://schemas.microsoft.com/office/drawing/2014/main" id="{5D6329DD-4BCA-287B-7479-A2CFEDE9D6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2" r="47767"/>
          <a:stretch>
            <a:fillRect/>
          </a:stretch>
        </p:blipFill>
        <p:spPr>
          <a:xfrm>
            <a:off x="-25952" y="0"/>
            <a:ext cx="3366052" cy="97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93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ne of icons on a white background&#10;&#10;AI-generated content may be incorrect.">
            <a:extLst>
              <a:ext uri="{FF2B5EF4-FFF2-40B4-BE49-F238E27FC236}">
                <a16:creationId xmlns:a16="http://schemas.microsoft.com/office/drawing/2014/main" id="{1745E54C-D70F-4B7D-DFA9-0D8738F95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68700" y="390144"/>
            <a:ext cx="12912090" cy="830997"/>
          </a:xfrm>
        </p:spPr>
        <p:txBody>
          <a:bodyPr lIns="0" tIns="0" rIns="0" bIns="0"/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568701" y="2243328"/>
            <a:ext cx="12912090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pic>
        <p:nvPicPr>
          <p:cNvPr id="7" name="Picture 6" descr="A machine in a factory&#10;&#10;AI-generated content may be incorrect.">
            <a:extLst>
              <a:ext uri="{FF2B5EF4-FFF2-40B4-BE49-F238E27FC236}">
                <a16:creationId xmlns:a16="http://schemas.microsoft.com/office/drawing/2014/main" id="{24F77390-74D9-1274-D679-84383559ED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57"/>
          <a:stretch>
            <a:fillRect/>
          </a:stretch>
        </p:blipFill>
        <p:spPr>
          <a:xfrm>
            <a:off x="-42339" y="0"/>
            <a:ext cx="3366053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47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earing virtual reality goggles&#10;&#10;AI-generated content may be incorrect.">
            <a:extLst>
              <a:ext uri="{FF2B5EF4-FFF2-40B4-BE49-F238E27FC236}">
                <a16:creationId xmlns:a16="http://schemas.microsoft.com/office/drawing/2014/main" id="{571339E0-4586-DC87-1089-EE6AD297F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8" name="bg object 16">
            <a:extLst>
              <a:ext uri="{FF2B5EF4-FFF2-40B4-BE49-F238E27FC236}">
                <a16:creationId xmlns:a16="http://schemas.microsoft.com/office/drawing/2014/main" id="{14A9C16E-FB8B-A160-DCF5-99369F3BF03C}"/>
              </a:ext>
            </a:extLst>
          </p:cNvPr>
          <p:cNvSpPr/>
          <p:nvPr userDrawn="1"/>
        </p:nvSpPr>
        <p:spPr>
          <a:xfrm>
            <a:off x="3914386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290118" y="327659"/>
                </a:moveTo>
                <a:lnTo>
                  <a:pt x="164680" y="327659"/>
                </a:lnTo>
                <a:lnTo>
                  <a:pt x="154362" y="330199"/>
                </a:lnTo>
                <a:lnTo>
                  <a:pt x="145923" y="335279"/>
                </a:lnTo>
                <a:lnTo>
                  <a:pt x="140217" y="344169"/>
                </a:lnTo>
                <a:lnTo>
                  <a:pt x="138099" y="354329"/>
                </a:lnTo>
                <a:lnTo>
                  <a:pt x="138074" y="363219"/>
                </a:lnTo>
                <a:lnTo>
                  <a:pt x="142087" y="370839"/>
                </a:lnTo>
                <a:lnTo>
                  <a:pt x="148894" y="375919"/>
                </a:lnTo>
                <a:lnTo>
                  <a:pt x="141836" y="384809"/>
                </a:lnTo>
                <a:lnTo>
                  <a:pt x="138406" y="393699"/>
                </a:lnTo>
                <a:lnTo>
                  <a:pt x="138692" y="401319"/>
                </a:lnTo>
                <a:lnTo>
                  <a:pt x="138788" y="403859"/>
                </a:lnTo>
                <a:lnTo>
                  <a:pt x="143167" y="414019"/>
                </a:lnTo>
                <a:lnTo>
                  <a:pt x="144779" y="416559"/>
                </a:lnTo>
                <a:lnTo>
                  <a:pt x="146710" y="417829"/>
                </a:lnTo>
                <a:lnTo>
                  <a:pt x="148894" y="419099"/>
                </a:lnTo>
                <a:lnTo>
                  <a:pt x="141821" y="427989"/>
                </a:lnTo>
                <a:lnTo>
                  <a:pt x="138403" y="436879"/>
                </a:lnTo>
                <a:lnTo>
                  <a:pt x="138768" y="445769"/>
                </a:lnTo>
                <a:lnTo>
                  <a:pt x="138820" y="447039"/>
                </a:lnTo>
                <a:lnTo>
                  <a:pt x="143256" y="457199"/>
                </a:lnTo>
                <a:lnTo>
                  <a:pt x="148272" y="463549"/>
                </a:lnTo>
                <a:lnTo>
                  <a:pt x="156235" y="468629"/>
                </a:lnTo>
                <a:lnTo>
                  <a:pt x="357505" y="468629"/>
                </a:lnTo>
                <a:lnTo>
                  <a:pt x="358851" y="467359"/>
                </a:lnTo>
                <a:lnTo>
                  <a:pt x="368802" y="457199"/>
                </a:lnTo>
                <a:lnTo>
                  <a:pt x="155879" y="457199"/>
                </a:lnTo>
                <a:lnTo>
                  <a:pt x="148729" y="449579"/>
                </a:lnTo>
                <a:lnTo>
                  <a:pt x="148729" y="431799"/>
                </a:lnTo>
                <a:lnTo>
                  <a:pt x="155879" y="425449"/>
                </a:lnTo>
                <a:lnTo>
                  <a:pt x="302600" y="425449"/>
                </a:lnTo>
                <a:lnTo>
                  <a:pt x="298056" y="420369"/>
                </a:lnTo>
                <a:lnTo>
                  <a:pt x="297472" y="419099"/>
                </a:lnTo>
                <a:lnTo>
                  <a:pt x="302176" y="414019"/>
                </a:lnTo>
                <a:lnTo>
                  <a:pt x="155879" y="414019"/>
                </a:lnTo>
                <a:lnTo>
                  <a:pt x="148729" y="406399"/>
                </a:lnTo>
                <a:lnTo>
                  <a:pt x="148729" y="388619"/>
                </a:lnTo>
                <a:lnTo>
                  <a:pt x="155879" y="382269"/>
                </a:lnTo>
                <a:lnTo>
                  <a:pt x="303199" y="382269"/>
                </a:lnTo>
                <a:lnTo>
                  <a:pt x="301599" y="379729"/>
                </a:lnTo>
                <a:lnTo>
                  <a:pt x="299656" y="378459"/>
                </a:lnTo>
                <a:lnTo>
                  <a:pt x="297472" y="375919"/>
                </a:lnTo>
                <a:lnTo>
                  <a:pt x="302187" y="370839"/>
                </a:lnTo>
                <a:lnTo>
                  <a:pt x="155879" y="370839"/>
                </a:lnTo>
                <a:lnTo>
                  <a:pt x="148729" y="363219"/>
                </a:lnTo>
                <a:lnTo>
                  <a:pt x="148729" y="345439"/>
                </a:lnTo>
                <a:lnTo>
                  <a:pt x="155879" y="339089"/>
                </a:lnTo>
                <a:lnTo>
                  <a:pt x="303110" y="339089"/>
                </a:lnTo>
                <a:lnTo>
                  <a:pt x="298094" y="331469"/>
                </a:lnTo>
                <a:lnTo>
                  <a:pt x="290118" y="327659"/>
                </a:lnTo>
                <a:close/>
              </a:path>
              <a:path w="609600" h="609600">
                <a:moveTo>
                  <a:pt x="302600" y="425449"/>
                </a:moveTo>
                <a:lnTo>
                  <a:pt x="290461" y="425449"/>
                </a:lnTo>
                <a:lnTo>
                  <a:pt x="297611" y="431799"/>
                </a:lnTo>
                <a:lnTo>
                  <a:pt x="297611" y="449579"/>
                </a:lnTo>
                <a:lnTo>
                  <a:pt x="290461" y="457199"/>
                </a:lnTo>
                <a:lnTo>
                  <a:pt x="302780" y="457199"/>
                </a:lnTo>
                <a:lnTo>
                  <a:pt x="307387" y="448309"/>
                </a:lnTo>
                <a:lnTo>
                  <a:pt x="308033" y="438149"/>
                </a:lnTo>
                <a:lnTo>
                  <a:pt x="304872" y="427989"/>
                </a:lnTo>
                <a:lnTo>
                  <a:pt x="302600" y="425449"/>
                </a:lnTo>
                <a:close/>
              </a:path>
              <a:path w="609600" h="609600">
                <a:moveTo>
                  <a:pt x="386435" y="259079"/>
                </a:moveTo>
                <a:lnTo>
                  <a:pt x="378917" y="266699"/>
                </a:lnTo>
                <a:lnTo>
                  <a:pt x="393306" y="281939"/>
                </a:lnTo>
                <a:lnTo>
                  <a:pt x="393306" y="414019"/>
                </a:lnTo>
                <a:lnTo>
                  <a:pt x="353148" y="414019"/>
                </a:lnTo>
                <a:lnTo>
                  <a:pt x="350774" y="416559"/>
                </a:lnTo>
                <a:lnTo>
                  <a:pt x="350774" y="457199"/>
                </a:lnTo>
                <a:lnTo>
                  <a:pt x="368802" y="457199"/>
                </a:lnTo>
                <a:lnTo>
                  <a:pt x="376265" y="449579"/>
                </a:lnTo>
                <a:lnTo>
                  <a:pt x="361403" y="449579"/>
                </a:lnTo>
                <a:lnTo>
                  <a:pt x="361403" y="425449"/>
                </a:lnTo>
                <a:lnTo>
                  <a:pt x="399899" y="425449"/>
                </a:lnTo>
                <a:lnTo>
                  <a:pt x="402386" y="422909"/>
                </a:lnTo>
                <a:lnTo>
                  <a:pt x="403364" y="422909"/>
                </a:lnTo>
                <a:lnTo>
                  <a:pt x="403910" y="421639"/>
                </a:lnTo>
                <a:lnTo>
                  <a:pt x="403948" y="292099"/>
                </a:lnTo>
                <a:lnTo>
                  <a:pt x="418660" y="292099"/>
                </a:lnTo>
                <a:lnTo>
                  <a:pt x="386435" y="259079"/>
                </a:lnTo>
                <a:close/>
              </a:path>
              <a:path w="609600" h="609600">
                <a:moveTo>
                  <a:pt x="399899" y="425449"/>
                </a:moveTo>
                <a:lnTo>
                  <a:pt x="385787" y="425449"/>
                </a:lnTo>
                <a:lnTo>
                  <a:pt x="361403" y="449579"/>
                </a:lnTo>
                <a:lnTo>
                  <a:pt x="376265" y="449579"/>
                </a:lnTo>
                <a:lnTo>
                  <a:pt x="399899" y="425449"/>
                </a:lnTo>
                <a:close/>
              </a:path>
              <a:path w="609600" h="609600">
                <a:moveTo>
                  <a:pt x="281660" y="435609"/>
                </a:moveTo>
                <a:lnTo>
                  <a:pt x="159372" y="435609"/>
                </a:lnTo>
                <a:lnTo>
                  <a:pt x="159372" y="447039"/>
                </a:lnTo>
                <a:lnTo>
                  <a:pt x="281660" y="447039"/>
                </a:lnTo>
                <a:lnTo>
                  <a:pt x="281660" y="435609"/>
                </a:lnTo>
                <a:close/>
              </a:path>
              <a:path w="609600" h="609600">
                <a:moveTo>
                  <a:pt x="303199" y="382269"/>
                </a:moveTo>
                <a:lnTo>
                  <a:pt x="290461" y="382269"/>
                </a:lnTo>
                <a:lnTo>
                  <a:pt x="297611" y="388619"/>
                </a:lnTo>
                <a:lnTo>
                  <a:pt x="297611" y="406399"/>
                </a:lnTo>
                <a:lnTo>
                  <a:pt x="290461" y="414019"/>
                </a:lnTo>
                <a:lnTo>
                  <a:pt x="302176" y="414019"/>
                </a:lnTo>
                <a:lnTo>
                  <a:pt x="304528" y="411479"/>
                </a:lnTo>
                <a:lnTo>
                  <a:pt x="307955" y="402589"/>
                </a:lnTo>
                <a:lnTo>
                  <a:pt x="307716" y="396239"/>
                </a:lnTo>
                <a:lnTo>
                  <a:pt x="307621" y="393699"/>
                </a:lnTo>
                <a:lnTo>
                  <a:pt x="307573" y="392429"/>
                </a:lnTo>
                <a:lnTo>
                  <a:pt x="303199" y="382269"/>
                </a:lnTo>
                <a:close/>
              </a:path>
              <a:path w="609600" h="609600">
                <a:moveTo>
                  <a:pt x="281660" y="392429"/>
                </a:moveTo>
                <a:lnTo>
                  <a:pt x="159372" y="392429"/>
                </a:lnTo>
                <a:lnTo>
                  <a:pt x="159372" y="403859"/>
                </a:lnTo>
                <a:lnTo>
                  <a:pt x="281660" y="403859"/>
                </a:lnTo>
                <a:lnTo>
                  <a:pt x="281660" y="392429"/>
                </a:lnTo>
                <a:close/>
              </a:path>
              <a:path w="609600" h="609600">
                <a:moveTo>
                  <a:pt x="303110" y="339089"/>
                </a:moveTo>
                <a:lnTo>
                  <a:pt x="290461" y="339089"/>
                </a:lnTo>
                <a:lnTo>
                  <a:pt x="297611" y="345439"/>
                </a:lnTo>
                <a:lnTo>
                  <a:pt x="297611" y="363219"/>
                </a:lnTo>
                <a:lnTo>
                  <a:pt x="290461" y="370839"/>
                </a:lnTo>
                <a:lnTo>
                  <a:pt x="302187" y="370839"/>
                </a:lnTo>
                <a:lnTo>
                  <a:pt x="304545" y="368299"/>
                </a:lnTo>
                <a:lnTo>
                  <a:pt x="307963" y="359409"/>
                </a:lnTo>
                <a:lnTo>
                  <a:pt x="307778" y="354329"/>
                </a:lnTo>
                <a:lnTo>
                  <a:pt x="307685" y="351789"/>
                </a:lnTo>
                <a:lnTo>
                  <a:pt x="307592" y="349249"/>
                </a:lnTo>
                <a:lnTo>
                  <a:pt x="307546" y="347979"/>
                </a:lnTo>
                <a:lnTo>
                  <a:pt x="303110" y="339089"/>
                </a:lnTo>
                <a:close/>
              </a:path>
              <a:path w="609600" h="609600">
                <a:moveTo>
                  <a:pt x="286969" y="349249"/>
                </a:moveTo>
                <a:lnTo>
                  <a:pt x="159359" y="349249"/>
                </a:lnTo>
                <a:lnTo>
                  <a:pt x="159359" y="360679"/>
                </a:lnTo>
                <a:lnTo>
                  <a:pt x="286969" y="360679"/>
                </a:lnTo>
                <a:lnTo>
                  <a:pt x="286969" y="349249"/>
                </a:lnTo>
                <a:close/>
              </a:path>
              <a:path w="609600" h="609600">
                <a:moveTo>
                  <a:pt x="212534" y="292099"/>
                </a:moveTo>
                <a:lnTo>
                  <a:pt x="201904" y="292099"/>
                </a:lnTo>
                <a:lnTo>
                  <a:pt x="201904" y="327659"/>
                </a:lnTo>
                <a:lnTo>
                  <a:pt x="212534" y="327659"/>
                </a:lnTo>
                <a:lnTo>
                  <a:pt x="212534" y="292099"/>
                </a:lnTo>
                <a:close/>
              </a:path>
              <a:path w="609600" h="609600">
                <a:moveTo>
                  <a:pt x="257276" y="187959"/>
                </a:moveTo>
                <a:lnTo>
                  <a:pt x="254114" y="187959"/>
                </a:lnTo>
                <a:lnTo>
                  <a:pt x="194576" y="198119"/>
                </a:lnTo>
                <a:lnTo>
                  <a:pt x="193586" y="199389"/>
                </a:lnTo>
                <a:lnTo>
                  <a:pt x="137579" y="256539"/>
                </a:lnTo>
                <a:lnTo>
                  <a:pt x="137579" y="259079"/>
                </a:lnTo>
                <a:lnTo>
                  <a:pt x="184264" y="307339"/>
                </a:lnTo>
                <a:lnTo>
                  <a:pt x="187629" y="307339"/>
                </a:lnTo>
                <a:lnTo>
                  <a:pt x="200715" y="293369"/>
                </a:lnTo>
                <a:lnTo>
                  <a:pt x="185953" y="293369"/>
                </a:lnTo>
                <a:lnTo>
                  <a:pt x="150939" y="257809"/>
                </a:lnTo>
                <a:lnTo>
                  <a:pt x="199174" y="208279"/>
                </a:lnTo>
                <a:lnTo>
                  <a:pt x="250215" y="199389"/>
                </a:lnTo>
                <a:lnTo>
                  <a:pt x="298088" y="199389"/>
                </a:lnTo>
                <a:lnTo>
                  <a:pt x="302920" y="198119"/>
                </a:lnTo>
                <a:lnTo>
                  <a:pt x="260845" y="198119"/>
                </a:lnTo>
                <a:lnTo>
                  <a:pt x="260553" y="196849"/>
                </a:lnTo>
                <a:lnTo>
                  <a:pt x="260400" y="194309"/>
                </a:lnTo>
                <a:lnTo>
                  <a:pt x="260388" y="191769"/>
                </a:lnTo>
                <a:lnTo>
                  <a:pt x="259689" y="190499"/>
                </a:lnTo>
                <a:lnTo>
                  <a:pt x="257276" y="187959"/>
                </a:lnTo>
                <a:close/>
              </a:path>
              <a:path w="609600" h="609600">
                <a:moveTo>
                  <a:pt x="418660" y="292099"/>
                </a:moveTo>
                <a:lnTo>
                  <a:pt x="403948" y="292099"/>
                </a:lnTo>
                <a:lnTo>
                  <a:pt x="418211" y="307339"/>
                </a:lnTo>
                <a:lnTo>
                  <a:pt x="421576" y="307339"/>
                </a:lnTo>
                <a:lnTo>
                  <a:pt x="435208" y="293369"/>
                </a:lnTo>
                <a:lnTo>
                  <a:pt x="419900" y="293369"/>
                </a:lnTo>
                <a:lnTo>
                  <a:pt x="418660" y="292099"/>
                </a:lnTo>
                <a:close/>
              </a:path>
              <a:path w="609600" h="609600">
                <a:moveTo>
                  <a:pt x="219417" y="259079"/>
                </a:moveTo>
                <a:lnTo>
                  <a:pt x="185953" y="293369"/>
                </a:lnTo>
                <a:lnTo>
                  <a:pt x="200715" y="293369"/>
                </a:lnTo>
                <a:lnTo>
                  <a:pt x="201904" y="292099"/>
                </a:lnTo>
                <a:lnTo>
                  <a:pt x="212534" y="292099"/>
                </a:lnTo>
                <a:lnTo>
                  <a:pt x="212534" y="281939"/>
                </a:lnTo>
                <a:lnTo>
                  <a:pt x="226923" y="266699"/>
                </a:lnTo>
                <a:lnTo>
                  <a:pt x="219417" y="259079"/>
                </a:lnTo>
                <a:close/>
              </a:path>
              <a:path w="609600" h="609600">
                <a:moveTo>
                  <a:pt x="412254" y="199389"/>
                </a:moveTo>
                <a:lnTo>
                  <a:pt x="355612" y="199389"/>
                </a:lnTo>
                <a:lnTo>
                  <a:pt x="406653" y="208279"/>
                </a:lnTo>
                <a:lnTo>
                  <a:pt x="454914" y="257809"/>
                </a:lnTo>
                <a:lnTo>
                  <a:pt x="419900" y="293369"/>
                </a:lnTo>
                <a:lnTo>
                  <a:pt x="435208" y="293369"/>
                </a:lnTo>
                <a:lnTo>
                  <a:pt x="466191" y="261619"/>
                </a:lnTo>
                <a:lnTo>
                  <a:pt x="468261" y="259079"/>
                </a:lnTo>
                <a:lnTo>
                  <a:pt x="468261" y="256539"/>
                </a:lnTo>
                <a:lnTo>
                  <a:pt x="412254" y="199389"/>
                </a:lnTo>
                <a:close/>
              </a:path>
              <a:path w="609600" h="609600">
                <a:moveTo>
                  <a:pt x="298088" y="199389"/>
                </a:moveTo>
                <a:lnTo>
                  <a:pt x="250215" y="199389"/>
                </a:lnTo>
                <a:lnTo>
                  <a:pt x="256132" y="215899"/>
                </a:lnTo>
                <a:lnTo>
                  <a:pt x="267774" y="228599"/>
                </a:lnTo>
                <a:lnTo>
                  <a:pt x="283810" y="237489"/>
                </a:lnTo>
                <a:lnTo>
                  <a:pt x="302907" y="241299"/>
                </a:lnTo>
                <a:lnTo>
                  <a:pt x="322012" y="237489"/>
                </a:lnTo>
                <a:lnTo>
                  <a:pt x="335760" y="229869"/>
                </a:lnTo>
                <a:lnTo>
                  <a:pt x="302920" y="229869"/>
                </a:lnTo>
                <a:lnTo>
                  <a:pt x="291331" y="228599"/>
                </a:lnTo>
                <a:lnTo>
                  <a:pt x="280662" y="224789"/>
                </a:lnTo>
                <a:lnTo>
                  <a:pt x="271457" y="217169"/>
                </a:lnTo>
                <a:lnTo>
                  <a:pt x="264261" y="208279"/>
                </a:lnTo>
                <a:lnTo>
                  <a:pt x="298088" y="199389"/>
                </a:lnTo>
                <a:close/>
              </a:path>
              <a:path w="609600" h="609600">
                <a:moveTo>
                  <a:pt x="348843" y="186689"/>
                </a:moveTo>
                <a:lnTo>
                  <a:pt x="346075" y="189229"/>
                </a:lnTo>
                <a:lnTo>
                  <a:pt x="345541" y="191769"/>
                </a:lnTo>
                <a:lnTo>
                  <a:pt x="345440" y="194309"/>
                </a:lnTo>
                <a:lnTo>
                  <a:pt x="345287" y="196849"/>
                </a:lnTo>
                <a:lnTo>
                  <a:pt x="345008" y="198119"/>
                </a:lnTo>
                <a:lnTo>
                  <a:pt x="302920" y="198119"/>
                </a:lnTo>
                <a:lnTo>
                  <a:pt x="341591" y="208279"/>
                </a:lnTo>
                <a:lnTo>
                  <a:pt x="334395" y="217169"/>
                </a:lnTo>
                <a:lnTo>
                  <a:pt x="325189" y="224789"/>
                </a:lnTo>
                <a:lnTo>
                  <a:pt x="314517" y="228599"/>
                </a:lnTo>
                <a:lnTo>
                  <a:pt x="302920" y="229869"/>
                </a:lnTo>
                <a:lnTo>
                  <a:pt x="335760" y="229869"/>
                </a:lnTo>
                <a:lnTo>
                  <a:pt x="338051" y="228599"/>
                </a:lnTo>
                <a:lnTo>
                  <a:pt x="349695" y="215899"/>
                </a:lnTo>
                <a:lnTo>
                  <a:pt x="355612" y="199389"/>
                </a:lnTo>
                <a:lnTo>
                  <a:pt x="412254" y="199389"/>
                </a:lnTo>
                <a:lnTo>
                  <a:pt x="411276" y="198119"/>
                </a:lnTo>
                <a:lnTo>
                  <a:pt x="348843" y="186689"/>
                </a:lnTo>
                <a:close/>
              </a:path>
              <a:path w="609600" h="609600">
                <a:moveTo>
                  <a:pt x="324852" y="144779"/>
                </a:moveTo>
                <a:lnTo>
                  <a:pt x="311734" y="144779"/>
                </a:lnTo>
                <a:lnTo>
                  <a:pt x="318871" y="151129"/>
                </a:lnTo>
                <a:lnTo>
                  <a:pt x="318871" y="170179"/>
                </a:lnTo>
                <a:lnTo>
                  <a:pt x="311734" y="176529"/>
                </a:lnTo>
                <a:lnTo>
                  <a:pt x="299986" y="176529"/>
                </a:lnTo>
                <a:lnTo>
                  <a:pt x="297611" y="179069"/>
                </a:lnTo>
                <a:lnTo>
                  <a:pt x="297611" y="189229"/>
                </a:lnTo>
                <a:lnTo>
                  <a:pt x="260845" y="198119"/>
                </a:lnTo>
                <a:lnTo>
                  <a:pt x="345008" y="198119"/>
                </a:lnTo>
                <a:lnTo>
                  <a:pt x="308241" y="189229"/>
                </a:lnTo>
                <a:lnTo>
                  <a:pt x="308241" y="186689"/>
                </a:lnTo>
                <a:lnTo>
                  <a:pt x="317963" y="182879"/>
                </a:lnTo>
                <a:lnTo>
                  <a:pt x="325100" y="175259"/>
                </a:lnTo>
                <a:lnTo>
                  <a:pt x="328990" y="166369"/>
                </a:lnTo>
                <a:lnTo>
                  <a:pt x="328968" y="154939"/>
                </a:lnTo>
                <a:lnTo>
                  <a:pt x="324852" y="144779"/>
                </a:lnTo>
                <a:close/>
              </a:path>
              <a:path w="609600" h="609600">
                <a:moveTo>
                  <a:pt x="308163" y="134619"/>
                </a:moveTo>
                <a:lnTo>
                  <a:pt x="297611" y="134619"/>
                </a:lnTo>
                <a:lnTo>
                  <a:pt x="289064" y="137159"/>
                </a:lnTo>
                <a:lnTo>
                  <a:pt x="282332" y="143509"/>
                </a:lnTo>
                <a:lnTo>
                  <a:pt x="277921" y="151129"/>
                </a:lnTo>
                <a:lnTo>
                  <a:pt x="276339" y="160019"/>
                </a:lnTo>
                <a:lnTo>
                  <a:pt x="286969" y="160019"/>
                </a:lnTo>
                <a:lnTo>
                  <a:pt x="286969" y="151129"/>
                </a:lnTo>
                <a:lnTo>
                  <a:pt x="294119" y="144779"/>
                </a:lnTo>
                <a:lnTo>
                  <a:pt x="324852" y="144779"/>
                </a:lnTo>
                <a:lnTo>
                  <a:pt x="317580" y="138429"/>
                </a:lnTo>
                <a:lnTo>
                  <a:pt x="308163" y="134619"/>
                </a:lnTo>
                <a:close/>
              </a:path>
            </a:pathLst>
          </a:custGeom>
          <a:solidFill>
            <a:srgbClr val="90A25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bg object 17">
            <a:extLst>
              <a:ext uri="{FF2B5EF4-FFF2-40B4-BE49-F238E27FC236}">
                <a16:creationId xmlns:a16="http://schemas.microsoft.com/office/drawing/2014/main" id="{CD01E000-999C-1A10-F90A-D272B01DD567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669978" y="8902698"/>
            <a:ext cx="609395" cy="609600"/>
          </a:xfrm>
          <a:prstGeom prst="rect">
            <a:avLst/>
          </a:prstGeom>
        </p:spPr>
      </p:pic>
      <p:sp>
        <p:nvSpPr>
          <p:cNvPr id="10" name="bg object 18">
            <a:extLst>
              <a:ext uri="{FF2B5EF4-FFF2-40B4-BE49-F238E27FC236}">
                <a16:creationId xmlns:a16="http://schemas.microsoft.com/office/drawing/2014/main" id="{2EC4A18D-4C6D-03E7-ABD2-0E591629E3D5}"/>
              </a:ext>
            </a:extLst>
          </p:cNvPr>
          <p:cNvSpPr/>
          <p:nvPr userDrawn="1"/>
        </p:nvSpPr>
        <p:spPr>
          <a:xfrm>
            <a:off x="542536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419" y="299719"/>
                </a:lnTo>
                <a:lnTo>
                  <a:pt x="314" y="300989"/>
                </a:lnTo>
                <a:lnTo>
                  <a:pt x="209" y="30225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870" y="311149"/>
                </a:lnTo>
                <a:lnTo>
                  <a:pt x="18780" y="29971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0819" y="299719"/>
                </a:lnTo>
                <a:lnTo>
                  <a:pt x="590923" y="300989"/>
                </a:lnTo>
                <a:lnTo>
                  <a:pt x="591027" y="30225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588" y="35051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088" y="311149"/>
                </a:lnTo>
                <a:lnTo>
                  <a:pt x="609180" y="29971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413169" y="445769"/>
                </a:moveTo>
                <a:lnTo>
                  <a:pt x="189064" y="445769"/>
                </a:lnTo>
                <a:lnTo>
                  <a:pt x="181990" y="450849"/>
                </a:lnTo>
                <a:lnTo>
                  <a:pt x="173799" y="471169"/>
                </a:lnTo>
                <a:lnTo>
                  <a:pt x="176148" y="474979"/>
                </a:lnTo>
                <a:lnTo>
                  <a:pt x="426072" y="474979"/>
                </a:lnTo>
                <a:lnTo>
                  <a:pt x="428421" y="471169"/>
                </a:lnTo>
                <a:lnTo>
                  <a:pt x="425861" y="464819"/>
                </a:lnTo>
                <a:lnTo>
                  <a:pt x="186778" y="464819"/>
                </a:lnTo>
                <a:lnTo>
                  <a:pt x="189534" y="458469"/>
                </a:lnTo>
                <a:lnTo>
                  <a:pt x="193065" y="455929"/>
                </a:lnTo>
                <a:lnTo>
                  <a:pt x="422278" y="455929"/>
                </a:lnTo>
                <a:lnTo>
                  <a:pt x="420230" y="450849"/>
                </a:lnTo>
                <a:lnTo>
                  <a:pt x="413169" y="445769"/>
                </a:lnTo>
                <a:close/>
              </a:path>
              <a:path w="609600" h="609600">
                <a:moveTo>
                  <a:pt x="422278" y="455929"/>
                </a:moveTo>
                <a:lnTo>
                  <a:pt x="409168" y="455929"/>
                </a:lnTo>
                <a:lnTo>
                  <a:pt x="412686" y="458469"/>
                </a:lnTo>
                <a:lnTo>
                  <a:pt x="415455" y="464819"/>
                </a:lnTo>
                <a:lnTo>
                  <a:pt x="425861" y="464819"/>
                </a:lnTo>
                <a:lnTo>
                  <a:pt x="422278" y="455929"/>
                </a:lnTo>
                <a:close/>
              </a:path>
              <a:path w="609600" h="609600">
                <a:moveTo>
                  <a:pt x="207289" y="383539"/>
                </a:moveTo>
                <a:lnTo>
                  <a:pt x="204812" y="386079"/>
                </a:lnTo>
                <a:lnTo>
                  <a:pt x="203987" y="391159"/>
                </a:lnTo>
                <a:lnTo>
                  <a:pt x="205803" y="393699"/>
                </a:lnTo>
                <a:lnTo>
                  <a:pt x="209804" y="394969"/>
                </a:lnTo>
                <a:lnTo>
                  <a:pt x="212496" y="394969"/>
                </a:lnTo>
                <a:lnTo>
                  <a:pt x="211307" y="436879"/>
                </a:lnTo>
                <a:lnTo>
                  <a:pt x="211271" y="438149"/>
                </a:lnTo>
                <a:lnTo>
                  <a:pt x="211162" y="441959"/>
                </a:lnTo>
                <a:lnTo>
                  <a:pt x="207467" y="445769"/>
                </a:lnTo>
                <a:lnTo>
                  <a:pt x="218986" y="445769"/>
                </a:lnTo>
                <a:lnTo>
                  <a:pt x="220205" y="443229"/>
                </a:lnTo>
                <a:lnTo>
                  <a:pt x="220929" y="440689"/>
                </a:lnTo>
                <a:lnTo>
                  <a:pt x="221691" y="414019"/>
                </a:lnTo>
                <a:lnTo>
                  <a:pt x="221727" y="412749"/>
                </a:lnTo>
                <a:lnTo>
                  <a:pt x="221836" y="408939"/>
                </a:lnTo>
                <a:lnTo>
                  <a:pt x="221908" y="406399"/>
                </a:lnTo>
                <a:lnTo>
                  <a:pt x="222017" y="402589"/>
                </a:lnTo>
                <a:lnTo>
                  <a:pt x="222090" y="400049"/>
                </a:lnTo>
                <a:lnTo>
                  <a:pt x="222199" y="396239"/>
                </a:lnTo>
                <a:lnTo>
                  <a:pt x="249210" y="396239"/>
                </a:lnTo>
                <a:lnTo>
                  <a:pt x="249174" y="394969"/>
                </a:lnTo>
                <a:lnTo>
                  <a:pt x="263910" y="392429"/>
                </a:lnTo>
                <a:lnTo>
                  <a:pt x="278333" y="387349"/>
                </a:lnTo>
                <a:lnTo>
                  <a:pt x="288080" y="387349"/>
                </a:lnTo>
                <a:lnTo>
                  <a:pt x="288116" y="386079"/>
                </a:lnTo>
                <a:lnTo>
                  <a:pt x="227345" y="386079"/>
                </a:lnTo>
                <a:lnTo>
                  <a:pt x="209956" y="384809"/>
                </a:lnTo>
                <a:lnTo>
                  <a:pt x="207289" y="383539"/>
                </a:lnTo>
                <a:close/>
              </a:path>
              <a:path w="609600" h="609600">
                <a:moveTo>
                  <a:pt x="249210" y="396239"/>
                </a:moveTo>
                <a:lnTo>
                  <a:pt x="239471" y="396239"/>
                </a:lnTo>
                <a:lnTo>
                  <a:pt x="240616" y="436879"/>
                </a:lnTo>
                <a:lnTo>
                  <a:pt x="240728" y="440689"/>
                </a:lnTo>
                <a:lnTo>
                  <a:pt x="241452" y="443229"/>
                </a:lnTo>
                <a:lnTo>
                  <a:pt x="242684" y="445769"/>
                </a:lnTo>
                <a:lnTo>
                  <a:pt x="254203" y="445769"/>
                </a:lnTo>
                <a:lnTo>
                  <a:pt x="250507" y="441959"/>
                </a:lnTo>
                <a:lnTo>
                  <a:pt x="249714" y="414019"/>
                </a:lnTo>
                <a:lnTo>
                  <a:pt x="249678" y="412749"/>
                </a:lnTo>
                <a:lnTo>
                  <a:pt x="249570" y="408939"/>
                </a:lnTo>
                <a:lnTo>
                  <a:pt x="249498" y="406399"/>
                </a:lnTo>
                <a:lnTo>
                  <a:pt x="249390" y="402589"/>
                </a:lnTo>
                <a:lnTo>
                  <a:pt x="249318" y="400049"/>
                </a:lnTo>
                <a:lnTo>
                  <a:pt x="249210" y="396239"/>
                </a:lnTo>
                <a:close/>
              </a:path>
              <a:path w="609600" h="609600">
                <a:moveTo>
                  <a:pt x="288080" y="387349"/>
                </a:moveTo>
                <a:lnTo>
                  <a:pt x="278333" y="387349"/>
                </a:lnTo>
                <a:lnTo>
                  <a:pt x="276965" y="436879"/>
                </a:lnTo>
                <a:lnTo>
                  <a:pt x="276860" y="440689"/>
                </a:lnTo>
                <a:lnTo>
                  <a:pt x="271360" y="445769"/>
                </a:lnTo>
                <a:lnTo>
                  <a:pt x="282981" y="445769"/>
                </a:lnTo>
                <a:lnTo>
                  <a:pt x="285267" y="441959"/>
                </a:lnTo>
                <a:lnTo>
                  <a:pt x="286651" y="438149"/>
                </a:lnTo>
                <a:lnTo>
                  <a:pt x="287330" y="414019"/>
                </a:lnTo>
                <a:lnTo>
                  <a:pt x="287366" y="412749"/>
                </a:lnTo>
                <a:lnTo>
                  <a:pt x="287473" y="408939"/>
                </a:lnTo>
                <a:lnTo>
                  <a:pt x="287544" y="406399"/>
                </a:lnTo>
                <a:lnTo>
                  <a:pt x="287651" y="402589"/>
                </a:lnTo>
                <a:lnTo>
                  <a:pt x="287723" y="400049"/>
                </a:lnTo>
                <a:lnTo>
                  <a:pt x="287830" y="396239"/>
                </a:lnTo>
                <a:lnTo>
                  <a:pt x="287937" y="392429"/>
                </a:lnTo>
                <a:lnTo>
                  <a:pt x="288044" y="388619"/>
                </a:lnTo>
                <a:lnTo>
                  <a:pt x="288080" y="387349"/>
                </a:lnTo>
                <a:close/>
              </a:path>
              <a:path w="609600" h="609600">
                <a:moveTo>
                  <a:pt x="303796" y="412749"/>
                </a:moveTo>
                <a:lnTo>
                  <a:pt x="298424" y="412749"/>
                </a:lnTo>
                <a:lnTo>
                  <a:pt x="296252" y="414019"/>
                </a:lnTo>
                <a:lnTo>
                  <a:pt x="296252" y="445769"/>
                </a:lnTo>
                <a:lnTo>
                  <a:pt x="305981" y="445769"/>
                </a:lnTo>
                <a:lnTo>
                  <a:pt x="305981" y="414019"/>
                </a:lnTo>
                <a:lnTo>
                  <a:pt x="303796" y="412749"/>
                </a:lnTo>
                <a:close/>
              </a:path>
              <a:path w="609600" h="609600">
                <a:moveTo>
                  <a:pt x="350552" y="377189"/>
                </a:moveTo>
                <a:lnTo>
                  <a:pt x="313867" y="377189"/>
                </a:lnTo>
                <a:lnTo>
                  <a:pt x="315546" y="436879"/>
                </a:lnTo>
                <a:lnTo>
                  <a:pt x="315582" y="438149"/>
                </a:lnTo>
                <a:lnTo>
                  <a:pt x="316966" y="441959"/>
                </a:lnTo>
                <a:lnTo>
                  <a:pt x="319252" y="445769"/>
                </a:lnTo>
                <a:lnTo>
                  <a:pt x="330873" y="445769"/>
                </a:lnTo>
                <a:lnTo>
                  <a:pt x="325374" y="440689"/>
                </a:lnTo>
                <a:lnTo>
                  <a:pt x="324636" y="414019"/>
                </a:lnTo>
                <a:lnTo>
                  <a:pt x="324601" y="412749"/>
                </a:lnTo>
                <a:lnTo>
                  <a:pt x="324495" y="408939"/>
                </a:lnTo>
                <a:lnTo>
                  <a:pt x="324425" y="406399"/>
                </a:lnTo>
                <a:lnTo>
                  <a:pt x="324320" y="402589"/>
                </a:lnTo>
                <a:lnTo>
                  <a:pt x="324249" y="400049"/>
                </a:lnTo>
                <a:lnTo>
                  <a:pt x="324144" y="396239"/>
                </a:lnTo>
                <a:lnTo>
                  <a:pt x="324039" y="392429"/>
                </a:lnTo>
                <a:lnTo>
                  <a:pt x="323933" y="388619"/>
                </a:lnTo>
                <a:lnTo>
                  <a:pt x="323828" y="384809"/>
                </a:lnTo>
                <a:lnTo>
                  <a:pt x="323723" y="380999"/>
                </a:lnTo>
                <a:lnTo>
                  <a:pt x="421589" y="380999"/>
                </a:lnTo>
                <a:lnTo>
                  <a:pt x="431025" y="378459"/>
                </a:lnTo>
                <a:lnTo>
                  <a:pt x="358456" y="378459"/>
                </a:lnTo>
                <a:lnTo>
                  <a:pt x="350552" y="377189"/>
                </a:lnTo>
                <a:close/>
              </a:path>
              <a:path w="609600" h="609600">
                <a:moveTo>
                  <a:pt x="421589" y="380999"/>
                </a:moveTo>
                <a:lnTo>
                  <a:pt x="323723" y="380999"/>
                </a:lnTo>
                <a:lnTo>
                  <a:pt x="338242" y="386079"/>
                </a:lnTo>
                <a:lnTo>
                  <a:pt x="352971" y="388619"/>
                </a:lnTo>
                <a:lnTo>
                  <a:pt x="351615" y="436879"/>
                </a:lnTo>
                <a:lnTo>
                  <a:pt x="351579" y="438149"/>
                </a:lnTo>
                <a:lnTo>
                  <a:pt x="351472" y="441959"/>
                </a:lnTo>
                <a:lnTo>
                  <a:pt x="347129" y="445769"/>
                </a:lnTo>
                <a:lnTo>
                  <a:pt x="358724" y="445769"/>
                </a:lnTo>
                <a:lnTo>
                  <a:pt x="360311" y="443229"/>
                </a:lnTo>
                <a:lnTo>
                  <a:pt x="361251" y="439419"/>
                </a:lnTo>
                <a:lnTo>
                  <a:pt x="361962" y="414019"/>
                </a:lnTo>
                <a:lnTo>
                  <a:pt x="361998" y="412749"/>
                </a:lnTo>
                <a:lnTo>
                  <a:pt x="362104" y="408939"/>
                </a:lnTo>
                <a:lnTo>
                  <a:pt x="362176" y="406399"/>
                </a:lnTo>
                <a:lnTo>
                  <a:pt x="362282" y="402589"/>
                </a:lnTo>
                <a:lnTo>
                  <a:pt x="362353" y="400049"/>
                </a:lnTo>
                <a:lnTo>
                  <a:pt x="362460" y="396239"/>
                </a:lnTo>
                <a:lnTo>
                  <a:pt x="362567" y="392429"/>
                </a:lnTo>
                <a:lnTo>
                  <a:pt x="362673" y="388619"/>
                </a:lnTo>
                <a:lnTo>
                  <a:pt x="392607" y="388619"/>
                </a:lnTo>
                <a:lnTo>
                  <a:pt x="402357" y="386079"/>
                </a:lnTo>
                <a:lnTo>
                  <a:pt x="412026" y="384809"/>
                </a:lnTo>
                <a:lnTo>
                  <a:pt x="421589" y="380999"/>
                </a:lnTo>
                <a:close/>
              </a:path>
              <a:path w="609600" h="609600">
                <a:moveTo>
                  <a:pt x="391375" y="421639"/>
                </a:moveTo>
                <a:lnTo>
                  <a:pt x="386016" y="421639"/>
                </a:lnTo>
                <a:lnTo>
                  <a:pt x="383895" y="424179"/>
                </a:lnTo>
                <a:lnTo>
                  <a:pt x="384225" y="436879"/>
                </a:lnTo>
                <a:lnTo>
                  <a:pt x="384327" y="439419"/>
                </a:lnTo>
                <a:lnTo>
                  <a:pt x="385279" y="443229"/>
                </a:lnTo>
                <a:lnTo>
                  <a:pt x="386867" y="445769"/>
                </a:lnTo>
                <a:lnTo>
                  <a:pt x="398462" y="445769"/>
                </a:lnTo>
                <a:lnTo>
                  <a:pt x="394106" y="441959"/>
                </a:lnTo>
                <a:lnTo>
                  <a:pt x="393700" y="426719"/>
                </a:lnTo>
                <a:lnTo>
                  <a:pt x="393623" y="424179"/>
                </a:lnTo>
                <a:lnTo>
                  <a:pt x="391375" y="421639"/>
                </a:lnTo>
                <a:close/>
              </a:path>
              <a:path w="609600" h="609600">
                <a:moveTo>
                  <a:pt x="392607" y="388619"/>
                </a:moveTo>
                <a:lnTo>
                  <a:pt x="382905" y="388619"/>
                </a:lnTo>
                <a:lnTo>
                  <a:pt x="383009" y="392429"/>
                </a:lnTo>
                <a:lnTo>
                  <a:pt x="383114" y="396239"/>
                </a:lnTo>
                <a:lnTo>
                  <a:pt x="383219" y="400049"/>
                </a:lnTo>
                <a:lnTo>
                  <a:pt x="383289" y="402589"/>
                </a:lnTo>
                <a:lnTo>
                  <a:pt x="383400" y="406399"/>
                </a:lnTo>
                <a:lnTo>
                  <a:pt x="385584" y="408939"/>
                </a:lnTo>
                <a:lnTo>
                  <a:pt x="391007" y="408939"/>
                </a:lnTo>
                <a:lnTo>
                  <a:pt x="393115" y="406399"/>
                </a:lnTo>
                <a:lnTo>
                  <a:pt x="393006" y="402589"/>
                </a:lnTo>
                <a:lnTo>
                  <a:pt x="392934" y="400049"/>
                </a:lnTo>
                <a:lnTo>
                  <a:pt x="392825" y="396239"/>
                </a:lnTo>
                <a:lnTo>
                  <a:pt x="392716" y="392429"/>
                </a:lnTo>
                <a:lnTo>
                  <a:pt x="392607" y="388619"/>
                </a:lnTo>
                <a:close/>
              </a:path>
              <a:path w="609600" h="609600">
                <a:moveTo>
                  <a:pt x="305981" y="377189"/>
                </a:moveTo>
                <a:lnTo>
                  <a:pt x="296252" y="377189"/>
                </a:lnTo>
                <a:lnTo>
                  <a:pt x="296252" y="400049"/>
                </a:lnTo>
                <a:lnTo>
                  <a:pt x="298424" y="402589"/>
                </a:lnTo>
                <a:lnTo>
                  <a:pt x="303796" y="402589"/>
                </a:lnTo>
                <a:lnTo>
                  <a:pt x="305981" y="400049"/>
                </a:lnTo>
                <a:lnTo>
                  <a:pt x="305981" y="377189"/>
                </a:lnTo>
                <a:close/>
              </a:path>
              <a:path w="609600" h="609600">
                <a:moveTo>
                  <a:pt x="233819" y="207009"/>
                </a:moveTo>
                <a:lnTo>
                  <a:pt x="227838" y="207009"/>
                </a:lnTo>
                <a:lnTo>
                  <a:pt x="185165" y="294639"/>
                </a:lnTo>
                <a:lnTo>
                  <a:pt x="187261" y="300989"/>
                </a:lnTo>
                <a:lnTo>
                  <a:pt x="193433" y="302259"/>
                </a:lnTo>
                <a:lnTo>
                  <a:pt x="194221" y="303529"/>
                </a:lnTo>
                <a:lnTo>
                  <a:pt x="177850" y="336549"/>
                </a:lnTo>
                <a:lnTo>
                  <a:pt x="180098" y="342899"/>
                </a:lnTo>
                <a:lnTo>
                  <a:pt x="186270" y="345439"/>
                </a:lnTo>
                <a:lnTo>
                  <a:pt x="170446" y="377189"/>
                </a:lnTo>
                <a:lnTo>
                  <a:pt x="172885" y="383539"/>
                </a:lnTo>
                <a:lnTo>
                  <a:pt x="180530" y="387349"/>
                </a:lnTo>
                <a:lnTo>
                  <a:pt x="182879" y="387349"/>
                </a:lnTo>
                <a:lnTo>
                  <a:pt x="187769" y="389889"/>
                </a:lnTo>
                <a:lnTo>
                  <a:pt x="190512" y="387349"/>
                </a:lnTo>
                <a:lnTo>
                  <a:pt x="192189" y="382269"/>
                </a:lnTo>
                <a:lnTo>
                  <a:pt x="190792" y="379729"/>
                </a:lnTo>
                <a:lnTo>
                  <a:pt x="186067" y="378459"/>
                </a:lnTo>
                <a:lnTo>
                  <a:pt x="183870" y="377189"/>
                </a:lnTo>
                <a:lnTo>
                  <a:pt x="181724" y="377189"/>
                </a:lnTo>
                <a:lnTo>
                  <a:pt x="198780" y="341629"/>
                </a:lnTo>
                <a:lnTo>
                  <a:pt x="197434" y="337819"/>
                </a:lnTo>
                <a:lnTo>
                  <a:pt x="192811" y="336549"/>
                </a:lnTo>
                <a:lnTo>
                  <a:pt x="191020" y="336549"/>
                </a:lnTo>
                <a:lnTo>
                  <a:pt x="189268" y="335279"/>
                </a:lnTo>
                <a:lnTo>
                  <a:pt x="206781" y="299719"/>
                </a:lnTo>
                <a:lnTo>
                  <a:pt x="205371" y="295909"/>
                </a:lnTo>
                <a:lnTo>
                  <a:pt x="200558" y="294639"/>
                </a:lnTo>
                <a:lnTo>
                  <a:pt x="198628" y="294639"/>
                </a:lnTo>
                <a:lnTo>
                  <a:pt x="196735" y="293369"/>
                </a:lnTo>
                <a:lnTo>
                  <a:pt x="230835" y="223519"/>
                </a:lnTo>
                <a:lnTo>
                  <a:pt x="241852" y="223519"/>
                </a:lnTo>
                <a:lnTo>
                  <a:pt x="233819" y="207009"/>
                </a:lnTo>
                <a:close/>
              </a:path>
              <a:path w="609600" h="609600">
                <a:moveTo>
                  <a:pt x="382905" y="388619"/>
                </a:moveTo>
                <a:lnTo>
                  <a:pt x="362673" y="388619"/>
                </a:lnTo>
                <a:lnTo>
                  <a:pt x="369214" y="389889"/>
                </a:lnTo>
                <a:lnTo>
                  <a:pt x="375970" y="389889"/>
                </a:lnTo>
                <a:lnTo>
                  <a:pt x="382905" y="388619"/>
                </a:lnTo>
                <a:close/>
              </a:path>
              <a:path w="609600" h="609600">
                <a:moveTo>
                  <a:pt x="241852" y="223519"/>
                </a:moveTo>
                <a:lnTo>
                  <a:pt x="230835" y="223519"/>
                </a:lnTo>
                <a:lnTo>
                  <a:pt x="251155" y="265429"/>
                </a:lnTo>
                <a:lnTo>
                  <a:pt x="233540" y="300989"/>
                </a:lnTo>
                <a:lnTo>
                  <a:pt x="236118" y="308609"/>
                </a:lnTo>
                <a:lnTo>
                  <a:pt x="243878" y="311149"/>
                </a:lnTo>
                <a:lnTo>
                  <a:pt x="244919" y="311149"/>
                </a:lnTo>
                <a:lnTo>
                  <a:pt x="223875" y="354329"/>
                </a:lnTo>
                <a:lnTo>
                  <a:pt x="267028" y="374649"/>
                </a:lnTo>
                <a:lnTo>
                  <a:pt x="278650" y="375919"/>
                </a:lnTo>
                <a:lnTo>
                  <a:pt x="278625" y="377189"/>
                </a:lnTo>
                <a:lnTo>
                  <a:pt x="261914" y="382269"/>
                </a:lnTo>
                <a:lnTo>
                  <a:pt x="244743" y="384809"/>
                </a:lnTo>
                <a:lnTo>
                  <a:pt x="227345" y="386079"/>
                </a:lnTo>
                <a:lnTo>
                  <a:pt x="288116" y="386079"/>
                </a:lnTo>
                <a:lnTo>
                  <a:pt x="288223" y="382269"/>
                </a:lnTo>
                <a:lnTo>
                  <a:pt x="288330" y="378459"/>
                </a:lnTo>
                <a:lnTo>
                  <a:pt x="288366" y="377189"/>
                </a:lnTo>
                <a:lnTo>
                  <a:pt x="350552" y="377189"/>
                </a:lnTo>
                <a:lnTo>
                  <a:pt x="334746" y="374649"/>
                </a:lnTo>
                <a:lnTo>
                  <a:pt x="343519" y="372109"/>
                </a:lnTo>
                <a:lnTo>
                  <a:pt x="352224" y="370839"/>
                </a:lnTo>
                <a:lnTo>
                  <a:pt x="360849" y="367029"/>
                </a:lnTo>
                <a:lnTo>
                  <a:pt x="295347" y="367029"/>
                </a:lnTo>
                <a:lnTo>
                  <a:pt x="281143" y="365759"/>
                </a:lnTo>
                <a:lnTo>
                  <a:pt x="260847" y="363219"/>
                </a:lnTo>
                <a:lnTo>
                  <a:pt x="236347" y="355599"/>
                </a:lnTo>
                <a:lnTo>
                  <a:pt x="235508" y="354329"/>
                </a:lnTo>
                <a:lnTo>
                  <a:pt x="235140" y="354329"/>
                </a:lnTo>
                <a:lnTo>
                  <a:pt x="257429" y="308609"/>
                </a:lnTo>
                <a:lnTo>
                  <a:pt x="256082" y="304799"/>
                </a:lnTo>
                <a:lnTo>
                  <a:pt x="250583" y="303529"/>
                </a:lnTo>
                <a:lnTo>
                  <a:pt x="247916" y="302259"/>
                </a:lnTo>
                <a:lnTo>
                  <a:pt x="244970" y="300989"/>
                </a:lnTo>
                <a:lnTo>
                  <a:pt x="244805" y="300989"/>
                </a:lnTo>
                <a:lnTo>
                  <a:pt x="249021" y="292099"/>
                </a:lnTo>
                <a:lnTo>
                  <a:pt x="251454" y="287019"/>
                </a:lnTo>
                <a:lnTo>
                  <a:pt x="253847" y="281939"/>
                </a:lnTo>
                <a:lnTo>
                  <a:pt x="254087" y="281939"/>
                </a:lnTo>
                <a:lnTo>
                  <a:pt x="267906" y="252729"/>
                </a:lnTo>
                <a:lnTo>
                  <a:pt x="266484" y="250189"/>
                </a:lnTo>
                <a:lnTo>
                  <a:pt x="260515" y="247649"/>
                </a:lnTo>
                <a:lnTo>
                  <a:pt x="257429" y="246379"/>
                </a:lnTo>
                <a:lnTo>
                  <a:pt x="254431" y="246379"/>
                </a:lnTo>
                <a:lnTo>
                  <a:pt x="259352" y="236219"/>
                </a:lnTo>
                <a:lnTo>
                  <a:pt x="248031" y="236219"/>
                </a:lnTo>
                <a:lnTo>
                  <a:pt x="241852" y="223519"/>
                </a:lnTo>
                <a:close/>
              </a:path>
              <a:path w="609600" h="609600">
                <a:moveTo>
                  <a:pt x="383260" y="196849"/>
                </a:moveTo>
                <a:lnTo>
                  <a:pt x="372795" y="196849"/>
                </a:lnTo>
                <a:lnTo>
                  <a:pt x="411416" y="276859"/>
                </a:lnTo>
                <a:lnTo>
                  <a:pt x="409117" y="276859"/>
                </a:lnTo>
                <a:lnTo>
                  <a:pt x="406781" y="278129"/>
                </a:lnTo>
                <a:lnTo>
                  <a:pt x="401535" y="279399"/>
                </a:lnTo>
                <a:lnTo>
                  <a:pt x="400138" y="283209"/>
                </a:lnTo>
                <a:lnTo>
                  <a:pt x="419709" y="322579"/>
                </a:lnTo>
                <a:lnTo>
                  <a:pt x="417576" y="323849"/>
                </a:lnTo>
                <a:lnTo>
                  <a:pt x="415391" y="325119"/>
                </a:lnTo>
                <a:lnTo>
                  <a:pt x="410375" y="326389"/>
                </a:lnTo>
                <a:lnTo>
                  <a:pt x="409016" y="330199"/>
                </a:lnTo>
                <a:lnTo>
                  <a:pt x="427812" y="368299"/>
                </a:lnTo>
                <a:lnTo>
                  <a:pt x="427520" y="368299"/>
                </a:lnTo>
                <a:lnTo>
                  <a:pt x="405246" y="375919"/>
                </a:lnTo>
                <a:lnTo>
                  <a:pt x="382090" y="378459"/>
                </a:lnTo>
                <a:lnTo>
                  <a:pt x="431025" y="378459"/>
                </a:lnTo>
                <a:lnTo>
                  <a:pt x="436664" y="375919"/>
                </a:lnTo>
                <a:lnTo>
                  <a:pt x="439229" y="369569"/>
                </a:lnTo>
                <a:lnTo>
                  <a:pt x="436524" y="363219"/>
                </a:lnTo>
                <a:lnTo>
                  <a:pt x="421538" y="332739"/>
                </a:lnTo>
                <a:lnTo>
                  <a:pt x="428650" y="330199"/>
                </a:lnTo>
                <a:lnTo>
                  <a:pt x="431012" y="323849"/>
                </a:lnTo>
                <a:lnTo>
                  <a:pt x="412711" y="287019"/>
                </a:lnTo>
                <a:lnTo>
                  <a:pt x="414807" y="285749"/>
                </a:lnTo>
                <a:lnTo>
                  <a:pt x="420700" y="283209"/>
                </a:lnTo>
                <a:lnTo>
                  <a:pt x="422884" y="278129"/>
                </a:lnTo>
                <a:lnTo>
                  <a:pt x="383260" y="196849"/>
                </a:lnTo>
                <a:close/>
              </a:path>
              <a:path w="609600" h="609600">
                <a:moveTo>
                  <a:pt x="311702" y="149859"/>
                </a:moveTo>
                <a:lnTo>
                  <a:pt x="301117" y="149859"/>
                </a:lnTo>
                <a:lnTo>
                  <a:pt x="347802" y="246379"/>
                </a:lnTo>
                <a:lnTo>
                  <a:pt x="344792" y="246379"/>
                </a:lnTo>
                <a:lnTo>
                  <a:pt x="341718" y="247649"/>
                </a:lnTo>
                <a:lnTo>
                  <a:pt x="335737" y="250189"/>
                </a:lnTo>
                <a:lnTo>
                  <a:pt x="334327" y="252729"/>
                </a:lnTo>
                <a:lnTo>
                  <a:pt x="357416" y="300989"/>
                </a:lnTo>
                <a:lnTo>
                  <a:pt x="354317" y="302259"/>
                </a:lnTo>
                <a:lnTo>
                  <a:pt x="351650" y="303529"/>
                </a:lnTo>
                <a:lnTo>
                  <a:pt x="346151" y="304799"/>
                </a:lnTo>
                <a:lnTo>
                  <a:pt x="344792" y="308609"/>
                </a:lnTo>
                <a:lnTo>
                  <a:pt x="367093" y="354329"/>
                </a:lnTo>
                <a:lnTo>
                  <a:pt x="366712" y="354329"/>
                </a:lnTo>
                <a:lnTo>
                  <a:pt x="365887" y="355599"/>
                </a:lnTo>
                <a:lnTo>
                  <a:pt x="350644" y="360679"/>
                </a:lnTo>
                <a:lnTo>
                  <a:pt x="334787" y="364489"/>
                </a:lnTo>
                <a:lnTo>
                  <a:pt x="318402" y="367029"/>
                </a:lnTo>
                <a:lnTo>
                  <a:pt x="360849" y="367029"/>
                </a:lnTo>
                <a:lnTo>
                  <a:pt x="369379" y="364489"/>
                </a:lnTo>
                <a:lnTo>
                  <a:pt x="375564" y="361949"/>
                </a:lnTo>
                <a:lnTo>
                  <a:pt x="378358" y="354329"/>
                </a:lnTo>
                <a:lnTo>
                  <a:pt x="357314" y="311149"/>
                </a:lnTo>
                <a:lnTo>
                  <a:pt x="359384" y="311149"/>
                </a:lnTo>
                <a:lnTo>
                  <a:pt x="366090" y="308609"/>
                </a:lnTo>
                <a:lnTo>
                  <a:pt x="368693" y="300989"/>
                </a:lnTo>
                <a:lnTo>
                  <a:pt x="346913" y="256539"/>
                </a:lnTo>
                <a:lnTo>
                  <a:pt x="348462" y="256539"/>
                </a:lnTo>
                <a:lnTo>
                  <a:pt x="349999" y="255269"/>
                </a:lnTo>
                <a:lnTo>
                  <a:pt x="356755" y="252729"/>
                </a:lnTo>
                <a:lnTo>
                  <a:pt x="359117" y="246379"/>
                </a:lnTo>
                <a:lnTo>
                  <a:pt x="353885" y="236219"/>
                </a:lnTo>
                <a:lnTo>
                  <a:pt x="359375" y="224789"/>
                </a:lnTo>
                <a:lnTo>
                  <a:pt x="348449" y="224789"/>
                </a:lnTo>
                <a:lnTo>
                  <a:pt x="311702" y="149859"/>
                </a:lnTo>
                <a:close/>
              </a:path>
              <a:path w="609600" h="609600">
                <a:moveTo>
                  <a:pt x="207429" y="340359"/>
                </a:moveTo>
                <a:lnTo>
                  <a:pt x="204889" y="342899"/>
                </a:lnTo>
                <a:lnTo>
                  <a:pt x="203949" y="347979"/>
                </a:lnTo>
                <a:lnTo>
                  <a:pt x="205701" y="350519"/>
                </a:lnTo>
                <a:lnTo>
                  <a:pt x="209613" y="351789"/>
                </a:lnTo>
                <a:lnTo>
                  <a:pt x="217614" y="351789"/>
                </a:lnTo>
                <a:lnTo>
                  <a:pt x="219710" y="350519"/>
                </a:lnTo>
                <a:lnTo>
                  <a:pt x="220370" y="345439"/>
                </a:lnTo>
                <a:lnTo>
                  <a:pt x="218478" y="342899"/>
                </a:lnTo>
                <a:lnTo>
                  <a:pt x="213906" y="341629"/>
                </a:lnTo>
                <a:lnTo>
                  <a:pt x="211975" y="341629"/>
                </a:lnTo>
                <a:lnTo>
                  <a:pt x="207429" y="340359"/>
                </a:lnTo>
                <a:close/>
              </a:path>
              <a:path w="609600" h="609600">
                <a:moveTo>
                  <a:pt x="400354" y="328929"/>
                </a:moveTo>
                <a:lnTo>
                  <a:pt x="392518" y="330199"/>
                </a:lnTo>
                <a:lnTo>
                  <a:pt x="387197" y="331469"/>
                </a:lnTo>
                <a:lnTo>
                  <a:pt x="379209" y="331469"/>
                </a:lnTo>
                <a:lnTo>
                  <a:pt x="377190" y="334009"/>
                </a:lnTo>
                <a:lnTo>
                  <a:pt x="377285" y="335279"/>
                </a:lnTo>
                <a:lnTo>
                  <a:pt x="377380" y="336549"/>
                </a:lnTo>
                <a:lnTo>
                  <a:pt x="377475" y="337819"/>
                </a:lnTo>
                <a:lnTo>
                  <a:pt x="377571" y="339089"/>
                </a:lnTo>
                <a:lnTo>
                  <a:pt x="379895" y="341629"/>
                </a:lnTo>
                <a:lnTo>
                  <a:pt x="388264" y="341629"/>
                </a:lnTo>
                <a:lnTo>
                  <a:pt x="393979" y="340359"/>
                </a:lnTo>
                <a:lnTo>
                  <a:pt x="402209" y="339089"/>
                </a:lnTo>
                <a:lnTo>
                  <a:pt x="403936" y="336549"/>
                </a:lnTo>
                <a:lnTo>
                  <a:pt x="403415" y="334009"/>
                </a:lnTo>
                <a:lnTo>
                  <a:pt x="402907" y="330199"/>
                </a:lnTo>
                <a:lnTo>
                  <a:pt x="400354" y="328929"/>
                </a:lnTo>
                <a:close/>
              </a:path>
              <a:path w="609600" h="609600">
                <a:moveTo>
                  <a:pt x="336105" y="307339"/>
                </a:moveTo>
                <a:lnTo>
                  <a:pt x="333476" y="308609"/>
                </a:lnTo>
                <a:lnTo>
                  <a:pt x="317387" y="311149"/>
                </a:lnTo>
                <a:lnTo>
                  <a:pt x="298424" y="311149"/>
                </a:lnTo>
                <a:lnTo>
                  <a:pt x="296252" y="313689"/>
                </a:lnTo>
                <a:lnTo>
                  <a:pt x="296252" y="320039"/>
                </a:lnTo>
                <a:lnTo>
                  <a:pt x="298424" y="321309"/>
                </a:lnTo>
                <a:lnTo>
                  <a:pt x="318403" y="321309"/>
                </a:lnTo>
                <a:lnTo>
                  <a:pt x="326993" y="320039"/>
                </a:lnTo>
                <a:lnTo>
                  <a:pt x="335508" y="317499"/>
                </a:lnTo>
                <a:lnTo>
                  <a:pt x="338124" y="317499"/>
                </a:lnTo>
                <a:lnTo>
                  <a:pt x="339801" y="314959"/>
                </a:lnTo>
                <a:lnTo>
                  <a:pt x="338683" y="309879"/>
                </a:lnTo>
                <a:lnTo>
                  <a:pt x="336105" y="307339"/>
                </a:lnTo>
                <a:close/>
              </a:path>
              <a:path w="609600" h="609600">
                <a:moveTo>
                  <a:pt x="254087" y="281939"/>
                </a:moveTo>
                <a:lnTo>
                  <a:pt x="253847" y="281939"/>
                </a:lnTo>
                <a:lnTo>
                  <a:pt x="252285" y="285749"/>
                </a:lnTo>
                <a:lnTo>
                  <a:pt x="254087" y="281939"/>
                </a:lnTo>
                <a:close/>
              </a:path>
              <a:path w="609600" h="609600">
                <a:moveTo>
                  <a:pt x="276606" y="252729"/>
                </a:moveTo>
                <a:lnTo>
                  <a:pt x="274091" y="253999"/>
                </a:lnTo>
                <a:lnTo>
                  <a:pt x="273189" y="259079"/>
                </a:lnTo>
                <a:lnTo>
                  <a:pt x="274967" y="261619"/>
                </a:lnTo>
                <a:lnTo>
                  <a:pt x="277622" y="262889"/>
                </a:lnTo>
                <a:lnTo>
                  <a:pt x="285356" y="264159"/>
                </a:lnTo>
                <a:lnTo>
                  <a:pt x="303796" y="264159"/>
                </a:lnTo>
                <a:lnTo>
                  <a:pt x="305981" y="262889"/>
                </a:lnTo>
                <a:lnTo>
                  <a:pt x="305981" y="256539"/>
                </a:lnTo>
                <a:lnTo>
                  <a:pt x="303796" y="255269"/>
                </a:lnTo>
                <a:lnTo>
                  <a:pt x="293801" y="255269"/>
                </a:lnTo>
                <a:lnTo>
                  <a:pt x="286448" y="253999"/>
                </a:lnTo>
                <a:lnTo>
                  <a:pt x="276606" y="252729"/>
                </a:lnTo>
                <a:close/>
              </a:path>
              <a:path w="609600" h="609600">
                <a:moveTo>
                  <a:pt x="270179" y="196849"/>
                </a:moveTo>
                <a:lnTo>
                  <a:pt x="267258" y="196849"/>
                </a:lnTo>
                <a:lnTo>
                  <a:pt x="248031" y="236219"/>
                </a:lnTo>
                <a:lnTo>
                  <a:pt x="259352" y="236219"/>
                </a:lnTo>
                <a:lnTo>
                  <a:pt x="275958" y="201929"/>
                </a:lnTo>
                <a:lnTo>
                  <a:pt x="274980" y="199389"/>
                </a:lnTo>
                <a:lnTo>
                  <a:pt x="270179" y="196849"/>
                </a:lnTo>
                <a:close/>
              </a:path>
              <a:path w="609600" h="609600">
                <a:moveTo>
                  <a:pt x="375831" y="181609"/>
                </a:moveTo>
                <a:lnTo>
                  <a:pt x="369760" y="181609"/>
                </a:lnTo>
                <a:lnTo>
                  <a:pt x="348449" y="224789"/>
                </a:lnTo>
                <a:lnTo>
                  <a:pt x="359375" y="224789"/>
                </a:lnTo>
                <a:lnTo>
                  <a:pt x="372795" y="196849"/>
                </a:lnTo>
                <a:lnTo>
                  <a:pt x="383260" y="196849"/>
                </a:lnTo>
                <a:lnTo>
                  <a:pt x="375831" y="181609"/>
                </a:lnTo>
                <a:close/>
              </a:path>
              <a:path w="609600" h="609600">
                <a:moveTo>
                  <a:pt x="304228" y="134619"/>
                </a:moveTo>
                <a:lnTo>
                  <a:pt x="297992" y="134619"/>
                </a:lnTo>
                <a:lnTo>
                  <a:pt x="275183" y="181609"/>
                </a:lnTo>
                <a:lnTo>
                  <a:pt x="276148" y="184149"/>
                </a:lnTo>
                <a:lnTo>
                  <a:pt x="280962" y="186689"/>
                </a:lnTo>
                <a:lnTo>
                  <a:pt x="283883" y="185419"/>
                </a:lnTo>
                <a:lnTo>
                  <a:pt x="301117" y="149859"/>
                </a:lnTo>
                <a:lnTo>
                  <a:pt x="311702" y="149859"/>
                </a:lnTo>
                <a:lnTo>
                  <a:pt x="304228" y="134619"/>
                </a:lnTo>
                <a:close/>
              </a:path>
            </a:pathLst>
          </a:custGeom>
          <a:solidFill>
            <a:srgbClr val="0086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bg object 19">
            <a:extLst>
              <a:ext uri="{FF2B5EF4-FFF2-40B4-BE49-F238E27FC236}">
                <a16:creationId xmlns:a16="http://schemas.microsoft.com/office/drawing/2014/main" id="{888FFA5F-6CC5-A593-D97C-C9241B529128}"/>
              </a:ext>
            </a:extLst>
          </p:cNvPr>
          <p:cNvSpPr/>
          <p:nvPr userDrawn="1"/>
        </p:nvSpPr>
        <p:spPr>
          <a:xfrm>
            <a:off x="618085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588" y="35051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154038" y="382269"/>
                </a:moveTo>
                <a:lnTo>
                  <a:pt x="140817" y="382269"/>
                </a:lnTo>
                <a:lnTo>
                  <a:pt x="134023" y="401319"/>
                </a:lnTo>
                <a:lnTo>
                  <a:pt x="133117" y="410209"/>
                </a:lnTo>
                <a:lnTo>
                  <a:pt x="136217" y="417829"/>
                </a:lnTo>
                <a:lnTo>
                  <a:pt x="142417" y="422909"/>
                </a:lnTo>
                <a:lnTo>
                  <a:pt x="150812" y="425449"/>
                </a:lnTo>
                <a:lnTo>
                  <a:pt x="166370" y="425449"/>
                </a:lnTo>
                <a:lnTo>
                  <a:pt x="171716" y="422909"/>
                </a:lnTo>
                <a:lnTo>
                  <a:pt x="179238" y="412749"/>
                </a:lnTo>
                <a:lnTo>
                  <a:pt x="147027" y="412749"/>
                </a:lnTo>
                <a:lnTo>
                  <a:pt x="144322" y="408939"/>
                </a:lnTo>
                <a:lnTo>
                  <a:pt x="145643" y="405129"/>
                </a:lnTo>
                <a:lnTo>
                  <a:pt x="154038" y="382269"/>
                </a:lnTo>
                <a:close/>
              </a:path>
              <a:path w="609600" h="609600">
                <a:moveTo>
                  <a:pt x="424903" y="382269"/>
                </a:moveTo>
                <a:lnTo>
                  <a:pt x="409359" y="382269"/>
                </a:lnTo>
                <a:lnTo>
                  <a:pt x="439445" y="422909"/>
                </a:lnTo>
                <a:lnTo>
                  <a:pt x="444779" y="425449"/>
                </a:lnTo>
                <a:lnTo>
                  <a:pt x="460336" y="425449"/>
                </a:lnTo>
                <a:lnTo>
                  <a:pt x="468743" y="422909"/>
                </a:lnTo>
                <a:lnTo>
                  <a:pt x="474941" y="417829"/>
                </a:lnTo>
                <a:lnTo>
                  <a:pt x="477004" y="412749"/>
                </a:lnTo>
                <a:lnTo>
                  <a:pt x="447001" y="412749"/>
                </a:lnTo>
                <a:lnTo>
                  <a:pt x="424903" y="382269"/>
                </a:lnTo>
                <a:close/>
              </a:path>
              <a:path w="609600" h="609600">
                <a:moveTo>
                  <a:pt x="201803" y="382269"/>
                </a:moveTo>
                <a:lnTo>
                  <a:pt x="186258" y="382269"/>
                </a:lnTo>
                <a:lnTo>
                  <a:pt x="164160" y="412749"/>
                </a:lnTo>
                <a:lnTo>
                  <a:pt x="179238" y="412749"/>
                </a:lnTo>
                <a:lnTo>
                  <a:pt x="201803" y="382269"/>
                </a:lnTo>
                <a:close/>
              </a:path>
              <a:path w="609600" h="609600">
                <a:moveTo>
                  <a:pt x="470331" y="382269"/>
                </a:moveTo>
                <a:lnTo>
                  <a:pt x="457111" y="382269"/>
                </a:lnTo>
                <a:lnTo>
                  <a:pt x="466839" y="408939"/>
                </a:lnTo>
                <a:lnTo>
                  <a:pt x="464108" y="412749"/>
                </a:lnTo>
                <a:lnTo>
                  <a:pt x="477004" y="412749"/>
                </a:lnTo>
                <a:lnTo>
                  <a:pt x="478035" y="410209"/>
                </a:lnTo>
                <a:lnTo>
                  <a:pt x="477126" y="401319"/>
                </a:lnTo>
                <a:lnTo>
                  <a:pt x="470331" y="382269"/>
                </a:lnTo>
                <a:close/>
              </a:path>
              <a:path w="609600" h="609600">
                <a:moveTo>
                  <a:pt x="152145" y="252729"/>
                </a:moveTo>
                <a:lnTo>
                  <a:pt x="114998" y="252729"/>
                </a:lnTo>
                <a:lnTo>
                  <a:pt x="106846" y="253999"/>
                </a:lnTo>
                <a:lnTo>
                  <a:pt x="100180" y="257809"/>
                </a:lnTo>
                <a:lnTo>
                  <a:pt x="95681" y="265429"/>
                </a:lnTo>
                <a:lnTo>
                  <a:pt x="94030" y="273049"/>
                </a:lnTo>
                <a:lnTo>
                  <a:pt x="94030" y="339089"/>
                </a:lnTo>
                <a:lnTo>
                  <a:pt x="97468" y="355599"/>
                </a:lnTo>
                <a:lnTo>
                  <a:pt x="106838" y="369569"/>
                </a:lnTo>
                <a:lnTo>
                  <a:pt x="120723" y="379729"/>
                </a:lnTo>
                <a:lnTo>
                  <a:pt x="137706" y="382269"/>
                </a:lnTo>
                <a:lnTo>
                  <a:pt x="473456" y="382269"/>
                </a:lnTo>
                <a:lnTo>
                  <a:pt x="490436" y="379729"/>
                </a:lnTo>
                <a:lnTo>
                  <a:pt x="502581" y="370839"/>
                </a:lnTo>
                <a:lnTo>
                  <a:pt x="137706" y="370839"/>
                </a:lnTo>
                <a:lnTo>
                  <a:pt x="125542" y="368299"/>
                </a:lnTo>
                <a:lnTo>
                  <a:pt x="115598" y="360679"/>
                </a:lnTo>
                <a:lnTo>
                  <a:pt x="108888" y="350519"/>
                </a:lnTo>
                <a:lnTo>
                  <a:pt x="106426" y="339089"/>
                </a:lnTo>
                <a:lnTo>
                  <a:pt x="106426" y="267969"/>
                </a:lnTo>
                <a:lnTo>
                  <a:pt x="110274" y="264159"/>
                </a:lnTo>
                <a:lnTo>
                  <a:pt x="167843" y="264159"/>
                </a:lnTo>
                <a:lnTo>
                  <a:pt x="162179" y="256539"/>
                </a:lnTo>
                <a:lnTo>
                  <a:pt x="152145" y="252729"/>
                </a:lnTo>
                <a:close/>
              </a:path>
              <a:path w="609600" h="609600">
                <a:moveTo>
                  <a:pt x="514717" y="264159"/>
                </a:moveTo>
                <a:lnTo>
                  <a:pt x="500875" y="264159"/>
                </a:lnTo>
                <a:lnTo>
                  <a:pt x="504723" y="267969"/>
                </a:lnTo>
                <a:lnTo>
                  <a:pt x="504723" y="339089"/>
                </a:lnTo>
                <a:lnTo>
                  <a:pt x="502261" y="350519"/>
                </a:lnTo>
                <a:lnTo>
                  <a:pt x="495552" y="360679"/>
                </a:lnTo>
                <a:lnTo>
                  <a:pt x="485612" y="368299"/>
                </a:lnTo>
                <a:lnTo>
                  <a:pt x="473456" y="370839"/>
                </a:lnTo>
                <a:lnTo>
                  <a:pt x="502581" y="370839"/>
                </a:lnTo>
                <a:lnTo>
                  <a:pt x="504317" y="369569"/>
                </a:lnTo>
                <a:lnTo>
                  <a:pt x="513682" y="355599"/>
                </a:lnTo>
                <a:lnTo>
                  <a:pt x="517118" y="339089"/>
                </a:lnTo>
                <a:lnTo>
                  <a:pt x="517118" y="273049"/>
                </a:lnTo>
                <a:lnTo>
                  <a:pt x="515467" y="265429"/>
                </a:lnTo>
                <a:lnTo>
                  <a:pt x="514717" y="264159"/>
                </a:lnTo>
                <a:close/>
              </a:path>
              <a:path w="609600" h="609600">
                <a:moveTo>
                  <a:pt x="167843" y="264159"/>
                </a:moveTo>
                <a:lnTo>
                  <a:pt x="152196" y="264159"/>
                </a:lnTo>
                <a:lnTo>
                  <a:pt x="156044" y="267969"/>
                </a:lnTo>
                <a:lnTo>
                  <a:pt x="156044" y="331469"/>
                </a:lnTo>
                <a:lnTo>
                  <a:pt x="158813" y="334009"/>
                </a:lnTo>
                <a:lnTo>
                  <a:pt x="393306" y="334009"/>
                </a:lnTo>
                <a:lnTo>
                  <a:pt x="396074" y="331469"/>
                </a:lnTo>
                <a:lnTo>
                  <a:pt x="396074" y="323849"/>
                </a:lnTo>
                <a:lnTo>
                  <a:pt x="393306" y="321309"/>
                </a:lnTo>
                <a:lnTo>
                  <a:pt x="168440" y="321309"/>
                </a:lnTo>
                <a:lnTo>
                  <a:pt x="168440" y="284479"/>
                </a:lnTo>
                <a:lnTo>
                  <a:pt x="455104" y="284479"/>
                </a:lnTo>
                <a:lnTo>
                  <a:pt x="455104" y="283272"/>
                </a:lnTo>
                <a:lnTo>
                  <a:pt x="299326" y="283272"/>
                </a:lnTo>
                <a:lnTo>
                  <a:pt x="293019" y="278129"/>
                </a:lnTo>
                <a:lnTo>
                  <a:pt x="286315" y="274319"/>
                </a:lnTo>
                <a:lnTo>
                  <a:pt x="271627" y="271779"/>
                </a:lnTo>
                <a:lnTo>
                  <a:pt x="168389" y="271779"/>
                </a:lnTo>
                <a:lnTo>
                  <a:pt x="168207" y="269239"/>
                </a:lnTo>
                <a:lnTo>
                  <a:pt x="168116" y="267969"/>
                </a:lnTo>
                <a:lnTo>
                  <a:pt x="168025" y="266699"/>
                </a:lnTo>
                <a:lnTo>
                  <a:pt x="167934" y="265429"/>
                </a:lnTo>
                <a:lnTo>
                  <a:pt x="167843" y="264159"/>
                </a:lnTo>
                <a:close/>
              </a:path>
              <a:path w="609600" h="609600">
                <a:moveTo>
                  <a:pt x="455104" y="284479"/>
                </a:moveTo>
                <a:lnTo>
                  <a:pt x="442709" y="284479"/>
                </a:lnTo>
                <a:lnTo>
                  <a:pt x="442709" y="321309"/>
                </a:lnTo>
                <a:lnTo>
                  <a:pt x="411251" y="321309"/>
                </a:lnTo>
                <a:lnTo>
                  <a:pt x="408470" y="323849"/>
                </a:lnTo>
                <a:lnTo>
                  <a:pt x="408470" y="331469"/>
                </a:lnTo>
                <a:lnTo>
                  <a:pt x="411251" y="334009"/>
                </a:lnTo>
                <a:lnTo>
                  <a:pt x="452335" y="334009"/>
                </a:lnTo>
                <a:lnTo>
                  <a:pt x="455104" y="331469"/>
                </a:lnTo>
                <a:lnTo>
                  <a:pt x="455104" y="284479"/>
                </a:lnTo>
                <a:close/>
              </a:path>
              <a:path w="609600" h="609600">
                <a:moveTo>
                  <a:pt x="339521" y="284479"/>
                </a:moveTo>
                <a:lnTo>
                  <a:pt x="271627" y="284479"/>
                </a:lnTo>
                <a:lnTo>
                  <a:pt x="282419" y="287019"/>
                </a:lnTo>
                <a:lnTo>
                  <a:pt x="291241" y="292099"/>
                </a:lnTo>
                <a:lnTo>
                  <a:pt x="297193" y="300989"/>
                </a:lnTo>
                <a:lnTo>
                  <a:pt x="299377" y="312419"/>
                </a:lnTo>
                <a:lnTo>
                  <a:pt x="299377" y="321309"/>
                </a:lnTo>
                <a:lnTo>
                  <a:pt x="311772" y="321309"/>
                </a:lnTo>
                <a:lnTo>
                  <a:pt x="311772" y="312419"/>
                </a:lnTo>
                <a:lnTo>
                  <a:pt x="313956" y="300989"/>
                </a:lnTo>
                <a:lnTo>
                  <a:pt x="319908" y="292099"/>
                </a:lnTo>
                <a:lnTo>
                  <a:pt x="328729" y="287019"/>
                </a:lnTo>
                <a:lnTo>
                  <a:pt x="339521" y="284479"/>
                </a:lnTo>
                <a:close/>
              </a:path>
              <a:path w="609600" h="609600">
                <a:moveTo>
                  <a:pt x="278282" y="186689"/>
                </a:moveTo>
                <a:lnTo>
                  <a:pt x="198602" y="186689"/>
                </a:lnTo>
                <a:lnTo>
                  <a:pt x="195821" y="189229"/>
                </a:lnTo>
                <a:lnTo>
                  <a:pt x="195821" y="196849"/>
                </a:lnTo>
                <a:lnTo>
                  <a:pt x="198602" y="199389"/>
                </a:lnTo>
                <a:lnTo>
                  <a:pt x="278282" y="199389"/>
                </a:lnTo>
                <a:lnTo>
                  <a:pt x="286486" y="200659"/>
                </a:lnTo>
                <a:lnTo>
                  <a:pt x="293192" y="205739"/>
                </a:lnTo>
                <a:lnTo>
                  <a:pt x="297716" y="212089"/>
                </a:lnTo>
                <a:lnTo>
                  <a:pt x="299377" y="220979"/>
                </a:lnTo>
                <a:lnTo>
                  <a:pt x="299326" y="283272"/>
                </a:lnTo>
                <a:lnTo>
                  <a:pt x="311772" y="283272"/>
                </a:lnTo>
                <a:lnTo>
                  <a:pt x="311772" y="220979"/>
                </a:lnTo>
                <a:lnTo>
                  <a:pt x="313432" y="212089"/>
                </a:lnTo>
                <a:lnTo>
                  <a:pt x="317957" y="205739"/>
                </a:lnTo>
                <a:lnTo>
                  <a:pt x="324663" y="200659"/>
                </a:lnTo>
                <a:lnTo>
                  <a:pt x="305574" y="200659"/>
                </a:lnTo>
                <a:lnTo>
                  <a:pt x="300331" y="195579"/>
                </a:lnTo>
                <a:lnTo>
                  <a:pt x="293871" y="190499"/>
                </a:lnTo>
                <a:lnTo>
                  <a:pt x="286440" y="187959"/>
                </a:lnTo>
                <a:lnTo>
                  <a:pt x="278282" y="186689"/>
                </a:lnTo>
                <a:close/>
              </a:path>
              <a:path w="609600" h="609600">
                <a:moveTo>
                  <a:pt x="496150" y="252729"/>
                </a:moveTo>
                <a:lnTo>
                  <a:pt x="455434" y="252729"/>
                </a:lnTo>
                <a:lnTo>
                  <a:pt x="447535" y="257809"/>
                </a:lnTo>
                <a:lnTo>
                  <a:pt x="443445" y="266699"/>
                </a:lnTo>
                <a:lnTo>
                  <a:pt x="442912" y="269239"/>
                </a:lnTo>
                <a:lnTo>
                  <a:pt x="442760" y="271779"/>
                </a:lnTo>
                <a:lnTo>
                  <a:pt x="339521" y="271779"/>
                </a:lnTo>
                <a:lnTo>
                  <a:pt x="324589" y="274319"/>
                </a:lnTo>
                <a:lnTo>
                  <a:pt x="317786" y="278129"/>
                </a:lnTo>
                <a:lnTo>
                  <a:pt x="311698" y="283272"/>
                </a:lnTo>
                <a:lnTo>
                  <a:pt x="455104" y="283272"/>
                </a:lnTo>
                <a:lnTo>
                  <a:pt x="455104" y="267969"/>
                </a:lnTo>
                <a:lnTo>
                  <a:pt x="458952" y="264159"/>
                </a:lnTo>
                <a:lnTo>
                  <a:pt x="514717" y="264159"/>
                </a:lnTo>
                <a:lnTo>
                  <a:pt x="510968" y="257809"/>
                </a:lnTo>
                <a:lnTo>
                  <a:pt x="504302" y="253999"/>
                </a:lnTo>
                <a:lnTo>
                  <a:pt x="496150" y="252729"/>
                </a:lnTo>
                <a:close/>
              </a:path>
              <a:path w="609600" h="609600">
                <a:moveTo>
                  <a:pt x="180657" y="186689"/>
                </a:moveTo>
                <a:lnTo>
                  <a:pt x="156895" y="186689"/>
                </a:lnTo>
                <a:lnTo>
                  <a:pt x="143872" y="189229"/>
                </a:lnTo>
                <a:lnTo>
                  <a:pt x="133226" y="196849"/>
                </a:lnTo>
                <a:lnTo>
                  <a:pt x="126041" y="207009"/>
                </a:lnTo>
                <a:lnTo>
                  <a:pt x="123405" y="220979"/>
                </a:lnTo>
                <a:lnTo>
                  <a:pt x="123405" y="252729"/>
                </a:lnTo>
                <a:lnTo>
                  <a:pt x="135801" y="252729"/>
                </a:lnTo>
                <a:lnTo>
                  <a:pt x="135801" y="220979"/>
                </a:lnTo>
                <a:lnTo>
                  <a:pt x="137461" y="212089"/>
                </a:lnTo>
                <a:lnTo>
                  <a:pt x="141986" y="205739"/>
                </a:lnTo>
                <a:lnTo>
                  <a:pt x="148691" y="200659"/>
                </a:lnTo>
                <a:lnTo>
                  <a:pt x="156895" y="199389"/>
                </a:lnTo>
                <a:lnTo>
                  <a:pt x="180657" y="199389"/>
                </a:lnTo>
                <a:lnTo>
                  <a:pt x="183426" y="196849"/>
                </a:lnTo>
                <a:lnTo>
                  <a:pt x="183426" y="189229"/>
                </a:lnTo>
                <a:lnTo>
                  <a:pt x="180657" y="186689"/>
                </a:lnTo>
                <a:close/>
              </a:path>
              <a:path w="609600" h="609600">
                <a:moveTo>
                  <a:pt x="479719" y="199389"/>
                </a:moveTo>
                <a:lnTo>
                  <a:pt x="454253" y="199389"/>
                </a:lnTo>
                <a:lnTo>
                  <a:pt x="462457" y="200659"/>
                </a:lnTo>
                <a:lnTo>
                  <a:pt x="469163" y="205739"/>
                </a:lnTo>
                <a:lnTo>
                  <a:pt x="473688" y="212089"/>
                </a:lnTo>
                <a:lnTo>
                  <a:pt x="475348" y="220979"/>
                </a:lnTo>
                <a:lnTo>
                  <a:pt x="475348" y="252729"/>
                </a:lnTo>
                <a:lnTo>
                  <a:pt x="487743" y="252729"/>
                </a:lnTo>
                <a:lnTo>
                  <a:pt x="487743" y="220979"/>
                </a:lnTo>
                <a:lnTo>
                  <a:pt x="485107" y="207009"/>
                </a:lnTo>
                <a:lnTo>
                  <a:pt x="479719" y="199389"/>
                </a:lnTo>
                <a:close/>
              </a:path>
              <a:path w="609600" h="609600">
                <a:moveTo>
                  <a:pt x="454253" y="186689"/>
                </a:moveTo>
                <a:lnTo>
                  <a:pt x="332867" y="186689"/>
                </a:lnTo>
                <a:lnTo>
                  <a:pt x="324711" y="187959"/>
                </a:lnTo>
                <a:lnTo>
                  <a:pt x="317282" y="190499"/>
                </a:lnTo>
                <a:lnTo>
                  <a:pt x="310823" y="195579"/>
                </a:lnTo>
                <a:lnTo>
                  <a:pt x="305574" y="200659"/>
                </a:lnTo>
                <a:lnTo>
                  <a:pt x="324663" y="200659"/>
                </a:lnTo>
                <a:lnTo>
                  <a:pt x="332867" y="199389"/>
                </a:lnTo>
                <a:lnTo>
                  <a:pt x="479719" y="199389"/>
                </a:lnTo>
                <a:lnTo>
                  <a:pt x="477923" y="196849"/>
                </a:lnTo>
                <a:lnTo>
                  <a:pt x="467276" y="189229"/>
                </a:lnTo>
                <a:lnTo>
                  <a:pt x="454253" y="186689"/>
                </a:lnTo>
                <a:close/>
              </a:path>
            </a:pathLst>
          </a:custGeom>
          <a:solidFill>
            <a:srgbClr val="C5DE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bg object 20">
            <a:extLst>
              <a:ext uri="{FF2B5EF4-FFF2-40B4-BE49-F238E27FC236}">
                <a16:creationId xmlns:a16="http://schemas.microsoft.com/office/drawing/2014/main" id="{55C924B4-C369-FBAC-6659-827AC03E80AF}"/>
              </a:ext>
            </a:extLst>
          </p:cNvPr>
          <p:cNvSpPr/>
          <p:nvPr userDrawn="1"/>
        </p:nvSpPr>
        <p:spPr>
          <a:xfrm>
            <a:off x="693634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1904" y="261619"/>
                </a:lnTo>
                <a:lnTo>
                  <a:pt x="22009" y="26034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454812" y="237489"/>
                </a:moveTo>
                <a:lnTo>
                  <a:pt x="156337" y="237489"/>
                </a:lnTo>
                <a:lnTo>
                  <a:pt x="127749" y="402589"/>
                </a:lnTo>
                <a:lnTo>
                  <a:pt x="126539" y="410209"/>
                </a:lnTo>
                <a:lnTo>
                  <a:pt x="125807" y="419099"/>
                </a:lnTo>
                <a:lnTo>
                  <a:pt x="125780" y="435609"/>
                </a:lnTo>
                <a:lnTo>
                  <a:pt x="127747" y="453389"/>
                </a:lnTo>
                <a:lnTo>
                  <a:pt x="131252" y="466089"/>
                </a:lnTo>
                <a:lnTo>
                  <a:pt x="136423" y="473709"/>
                </a:lnTo>
                <a:lnTo>
                  <a:pt x="143383" y="476249"/>
                </a:lnTo>
                <a:lnTo>
                  <a:pt x="467779" y="476249"/>
                </a:lnTo>
                <a:lnTo>
                  <a:pt x="474733" y="473709"/>
                </a:lnTo>
                <a:lnTo>
                  <a:pt x="479904" y="466089"/>
                </a:lnTo>
                <a:lnTo>
                  <a:pt x="480255" y="464819"/>
                </a:lnTo>
                <a:lnTo>
                  <a:pt x="145694" y="464819"/>
                </a:lnTo>
                <a:lnTo>
                  <a:pt x="154311" y="452119"/>
                </a:lnTo>
                <a:lnTo>
                  <a:pt x="139750" y="452119"/>
                </a:lnTo>
                <a:lnTo>
                  <a:pt x="138950" y="448309"/>
                </a:lnTo>
                <a:lnTo>
                  <a:pt x="138226" y="441959"/>
                </a:lnTo>
                <a:lnTo>
                  <a:pt x="137922" y="436879"/>
                </a:lnTo>
                <a:lnTo>
                  <a:pt x="137845" y="435609"/>
                </a:lnTo>
                <a:lnTo>
                  <a:pt x="137769" y="434339"/>
                </a:lnTo>
                <a:lnTo>
                  <a:pt x="166471" y="250189"/>
                </a:lnTo>
                <a:lnTo>
                  <a:pt x="457011" y="250189"/>
                </a:lnTo>
                <a:lnTo>
                  <a:pt x="454812" y="237489"/>
                </a:lnTo>
                <a:close/>
              </a:path>
              <a:path w="609600" h="609600">
                <a:moveTo>
                  <a:pt x="425742" y="250189"/>
                </a:moveTo>
                <a:lnTo>
                  <a:pt x="413727" y="250189"/>
                </a:lnTo>
                <a:lnTo>
                  <a:pt x="418158" y="323849"/>
                </a:lnTo>
                <a:lnTo>
                  <a:pt x="418234" y="325119"/>
                </a:lnTo>
                <a:lnTo>
                  <a:pt x="428585" y="383539"/>
                </a:lnTo>
                <a:lnTo>
                  <a:pt x="441855" y="424179"/>
                </a:lnTo>
                <a:lnTo>
                  <a:pt x="455120" y="449579"/>
                </a:lnTo>
                <a:lnTo>
                  <a:pt x="465455" y="464819"/>
                </a:lnTo>
                <a:lnTo>
                  <a:pt x="480255" y="464819"/>
                </a:lnTo>
                <a:lnTo>
                  <a:pt x="483413" y="453389"/>
                </a:lnTo>
                <a:lnTo>
                  <a:pt x="483553" y="452119"/>
                </a:lnTo>
                <a:lnTo>
                  <a:pt x="471373" y="452119"/>
                </a:lnTo>
                <a:lnTo>
                  <a:pt x="458624" y="431799"/>
                </a:lnTo>
                <a:lnTo>
                  <a:pt x="443795" y="392429"/>
                </a:lnTo>
                <a:lnTo>
                  <a:pt x="431346" y="334009"/>
                </a:lnTo>
                <a:lnTo>
                  <a:pt x="425742" y="250189"/>
                </a:lnTo>
                <a:close/>
              </a:path>
              <a:path w="609600" h="609600">
                <a:moveTo>
                  <a:pt x="197421" y="250189"/>
                </a:moveTo>
                <a:lnTo>
                  <a:pt x="185407" y="250189"/>
                </a:lnTo>
                <a:lnTo>
                  <a:pt x="179800" y="332739"/>
                </a:lnTo>
                <a:lnTo>
                  <a:pt x="167346" y="392429"/>
                </a:lnTo>
                <a:lnTo>
                  <a:pt x="152508" y="430529"/>
                </a:lnTo>
                <a:lnTo>
                  <a:pt x="139750" y="452119"/>
                </a:lnTo>
                <a:lnTo>
                  <a:pt x="154311" y="452119"/>
                </a:lnTo>
                <a:lnTo>
                  <a:pt x="156034" y="449579"/>
                </a:lnTo>
                <a:lnTo>
                  <a:pt x="169302" y="424179"/>
                </a:lnTo>
                <a:lnTo>
                  <a:pt x="182573" y="383539"/>
                </a:lnTo>
                <a:lnTo>
                  <a:pt x="192920" y="325119"/>
                </a:lnTo>
                <a:lnTo>
                  <a:pt x="197421" y="250189"/>
                </a:lnTo>
                <a:close/>
              </a:path>
              <a:path w="609600" h="609600">
                <a:moveTo>
                  <a:pt x="457011" y="250189"/>
                </a:moveTo>
                <a:lnTo>
                  <a:pt x="444690" y="250189"/>
                </a:lnTo>
                <a:lnTo>
                  <a:pt x="471563" y="403859"/>
                </a:lnTo>
                <a:lnTo>
                  <a:pt x="472677" y="411479"/>
                </a:lnTo>
                <a:lnTo>
                  <a:pt x="473352" y="419099"/>
                </a:lnTo>
                <a:lnTo>
                  <a:pt x="473509" y="424179"/>
                </a:lnTo>
                <a:lnTo>
                  <a:pt x="473483" y="430529"/>
                </a:lnTo>
                <a:lnTo>
                  <a:pt x="473379" y="434339"/>
                </a:lnTo>
                <a:lnTo>
                  <a:pt x="472922" y="441959"/>
                </a:lnTo>
                <a:lnTo>
                  <a:pt x="472186" y="448309"/>
                </a:lnTo>
                <a:lnTo>
                  <a:pt x="471373" y="452119"/>
                </a:lnTo>
                <a:lnTo>
                  <a:pt x="483553" y="452119"/>
                </a:lnTo>
                <a:lnTo>
                  <a:pt x="485381" y="435609"/>
                </a:lnTo>
                <a:lnTo>
                  <a:pt x="485478" y="431799"/>
                </a:lnTo>
                <a:lnTo>
                  <a:pt x="485522" y="424179"/>
                </a:lnTo>
                <a:lnTo>
                  <a:pt x="485352" y="419099"/>
                </a:lnTo>
                <a:lnTo>
                  <a:pt x="484722" y="411479"/>
                </a:lnTo>
                <a:lnTo>
                  <a:pt x="484616" y="410209"/>
                </a:lnTo>
                <a:lnTo>
                  <a:pt x="483400" y="402589"/>
                </a:lnTo>
                <a:lnTo>
                  <a:pt x="457011" y="250189"/>
                </a:lnTo>
                <a:close/>
              </a:path>
              <a:path w="609600" h="609600">
                <a:moveTo>
                  <a:pt x="257517" y="273049"/>
                </a:moveTo>
                <a:lnTo>
                  <a:pt x="245503" y="273049"/>
                </a:lnTo>
                <a:lnTo>
                  <a:pt x="245503" y="298449"/>
                </a:lnTo>
                <a:lnTo>
                  <a:pt x="235973" y="300989"/>
                </a:lnTo>
                <a:lnTo>
                  <a:pt x="228355" y="308609"/>
                </a:lnTo>
                <a:lnTo>
                  <a:pt x="223304" y="316229"/>
                </a:lnTo>
                <a:lnTo>
                  <a:pt x="221475" y="327659"/>
                </a:lnTo>
                <a:lnTo>
                  <a:pt x="223839" y="339089"/>
                </a:lnTo>
                <a:lnTo>
                  <a:pt x="230282" y="347979"/>
                </a:lnTo>
                <a:lnTo>
                  <a:pt x="239831" y="354329"/>
                </a:lnTo>
                <a:lnTo>
                  <a:pt x="251510" y="356869"/>
                </a:lnTo>
                <a:lnTo>
                  <a:pt x="263190" y="354329"/>
                </a:lnTo>
                <a:lnTo>
                  <a:pt x="272738" y="347979"/>
                </a:lnTo>
                <a:lnTo>
                  <a:pt x="274579" y="345439"/>
                </a:lnTo>
                <a:lnTo>
                  <a:pt x="241579" y="345439"/>
                </a:lnTo>
                <a:lnTo>
                  <a:pt x="233489" y="336549"/>
                </a:lnTo>
                <a:lnTo>
                  <a:pt x="233489" y="317499"/>
                </a:lnTo>
                <a:lnTo>
                  <a:pt x="241579" y="308609"/>
                </a:lnTo>
                <a:lnTo>
                  <a:pt x="274666" y="308609"/>
                </a:lnTo>
                <a:lnTo>
                  <a:pt x="267048" y="300989"/>
                </a:lnTo>
                <a:lnTo>
                  <a:pt x="257517" y="298449"/>
                </a:lnTo>
                <a:lnTo>
                  <a:pt x="257517" y="273049"/>
                </a:lnTo>
                <a:close/>
              </a:path>
              <a:path w="609600" h="609600">
                <a:moveTo>
                  <a:pt x="274666" y="308609"/>
                </a:moveTo>
                <a:lnTo>
                  <a:pt x="261442" y="308609"/>
                </a:lnTo>
                <a:lnTo>
                  <a:pt x="269532" y="317499"/>
                </a:lnTo>
                <a:lnTo>
                  <a:pt x="269532" y="336549"/>
                </a:lnTo>
                <a:lnTo>
                  <a:pt x="261442" y="345439"/>
                </a:lnTo>
                <a:lnTo>
                  <a:pt x="274579" y="345439"/>
                </a:lnTo>
                <a:lnTo>
                  <a:pt x="279182" y="339089"/>
                </a:lnTo>
                <a:lnTo>
                  <a:pt x="281546" y="327659"/>
                </a:lnTo>
                <a:lnTo>
                  <a:pt x="279717" y="316229"/>
                </a:lnTo>
                <a:lnTo>
                  <a:pt x="274666" y="308609"/>
                </a:lnTo>
                <a:close/>
              </a:path>
              <a:path w="609600" h="609600">
                <a:moveTo>
                  <a:pt x="260845" y="321309"/>
                </a:moveTo>
                <a:lnTo>
                  <a:pt x="242176" y="321309"/>
                </a:lnTo>
                <a:lnTo>
                  <a:pt x="239496" y="323849"/>
                </a:lnTo>
                <a:lnTo>
                  <a:pt x="239496" y="330199"/>
                </a:lnTo>
                <a:lnTo>
                  <a:pt x="242176" y="332739"/>
                </a:lnTo>
                <a:lnTo>
                  <a:pt x="260845" y="332739"/>
                </a:lnTo>
                <a:lnTo>
                  <a:pt x="263525" y="330199"/>
                </a:lnTo>
                <a:lnTo>
                  <a:pt x="263525" y="323849"/>
                </a:lnTo>
                <a:lnTo>
                  <a:pt x="260845" y="321309"/>
                </a:lnTo>
                <a:close/>
              </a:path>
              <a:path w="609600" h="609600">
                <a:moveTo>
                  <a:pt x="239496" y="250189"/>
                </a:moveTo>
                <a:lnTo>
                  <a:pt x="227482" y="250189"/>
                </a:lnTo>
                <a:lnTo>
                  <a:pt x="227482" y="267969"/>
                </a:lnTo>
                <a:lnTo>
                  <a:pt x="233375" y="273049"/>
                </a:lnTo>
                <a:lnTo>
                  <a:pt x="269646" y="273049"/>
                </a:lnTo>
                <a:lnTo>
                  <a:pt x="275539" y="267969"/>
                </a:lnTo>
                <a:lnTo>
                  <a:pt x="275539" y="261619"/>
                </a:lnTo>
                <a:lnTo>
                  <a:pt x="239496" y="261619"/>
                </a:lnTo>
                <a:lnTo>
                  <a:pt x="239496" y="250189"/>
                </a:lnTo>
                <a:close/>
              </a:path>
              <a:path w="609600" h="609600">
                <a:moveTo>
                  <a:pt x="275539" y="250189"/>
                </a:moveTo>
                <a:lnTo>
                  <a:pt x="263525" y="250189"/>
                </a:lnTo>
                <a:lnTo>
                  <a:pt x="263525" y="261619"/>
                </a:lnTo>
                <a:lnTo>
                  <a:pt x="275539" y="261619"/>
                </a:lnTo>
                <a:lnTo>
                  <a:pt x="275539" y="250189"/>
                </a:lnTo>
                <a:close/>
              </a:path>
              <a:path w="609600" h="609600">
                <a:moveTo>
                  <a:pt x="311581" y="135889"/>
                </a:moveTo>
                <a:lnTo>
                  <a:pt x="270165" y="146049"/>
                </a:lnTo>
                <a:lnTo>
                  <a:pt x="240493" y="171449"/>
                </a:lnTo>
                <a:lnTo>
                  <a:pt x="221270" y="204469"/>
                </a:lnTo>
                <a:lnTo>
                  <a:pt x="211201" y="237489"/>
                </a:lnTo>
                <a:lnTo>
                  <a:pt x="223456" y="237489"/>
                </a:lnTo>
                <a:lnTo>
                  <a:pt x="232805" y="208279"/>
                </a:lnTo>
                <a:lnTo>
                  <a:pt x="249921" y="179069"/>
                </a:lnTo>
                <a:lnTo>
                  <a:pt x="275836" y="157479"/>
                </a:lnTo>
                <a:lnTo>
                  <a:pt x="311581" y="148589"/>
                </a:lnTo>
                <a:lnTo>
                  <a:pt x="355965" y="148589"/>
                </a:lnTo>
                <a:lnTo>
                  <a:pt x="352998" y="146049"/>
                </a:lnTo>
                <a:lnTo>
                  <a:pt x="311581" y="135889"/>
                </a:lnTo>
                <a:close/>
              </a:path>
              <a:path w="609600" h="609600">
                <a:moveTo>
                  <a:pt x="311581" y="160019"/>
                </a:moveTo>
                <a:lnTo>
                  <a:pt x="275201" y="171449"/>
                </a:lnTo>
                <a:lnTo>
                  <a:pt x="248145" y="204469"/>
                </a:lnTo>
                <a:lnTo>
                  <a:pt x="235953" y="237489"/>
                </a:lnTo>
                <a:lnTo>
                  <a:pt x="248323" y="237489"/>
                </a:lnTo>
                <a:lnTo>
                  <a:pt x="250155" y="231139"/>
                </a:lnTo>
                <a:lnTo>
                  <a:pt x="252488" y="224789"/>
                </a:lnTo>
                <a:lnTo>
                  <a:pt x="281574" y="181609"/>
                </a:lnTo>
                <a:lnTo>
                  <a:pt x="311581" y="171449"/>
                </a:lnTo>
                <a:lnTo>
                  <a:pt x="347964" y="171449"/>
                </a:lnTo>
                <a:lnTo>
                  <a:pt x="330911" y="162559"/>
                </a:lnTo>
                <a:lnTo>
                  <a:pt x="311581" y="160019"/>
                </a:lnTo>
                <a:close/>
              </a:path>
              <a:path w="609600" h="609600">
                <a:moveTo>
                  <a:pt x="347964" y="171449"/>
                </a:moveTo>
                <a:lnTo>
                  <a:pt x="311581" y="171449"/>
                </a:lnTo>
                <a:lnTo>
                  <a:pt x="327478" y="173989"/>
                </a:lnTo>
                <a:lnTo>
                  <a:pt x="341593" y="181609"/>
                </a:lnTo>
                <a:lnTo>
                  <a:pt x="367789" y="217169"/>
                </a:lnTo>
                <a:lnTo>
                  <a:pt x="374840" y="237489"/>
                </a:lnTo>
                <a:lnTo>
                  <a:pt x="387223" y="237489"/>
                </a:lnTo>
                <a:lnTo>
                  <a:pt x="362688" y="185419"/>
                </a:lnTo>
                <a:lnTo>
                  <a:pt x="347964" y="171449"/>
                </a:lnTo>
                <a:close/>
              </a:path>
              <a:path w="609600" h="609600">
                <a:moveTo>
                  <a:pt x="355965" y="148589"/>
                </a:moveTo>
                <a:lnTo>
                  <a:pt x="311581" y="148589"/>
                </a:lnTo>
                <a:lnTo>
                  <a:pt x="347327" y="157479"/>
                </a:lnTo>
                <a:lnTo>
                  <a:pt x="373243" y="179069"/>
                </a:lnTo>
                <a:lnTo>
                  <a:pt x="390363" y="208279"/>
                </a:lnTo>
                <a:lnTo>
                  <a:pt x="399719" y="237489"/>
                </a:lnTo>
                <a:lnTo>
                  <a:pt x="411975" y="237489"/>
                </a:lnTo>
                <a:lnTo>
                  <a:pt x="401898" y="204469"/>
                </a:lnTo>
                <a:lnTo>
                  <a:pt x="382671" y="171449"/>
                </a:lnTo>
                <a:lnTo>
                  <a:pt x="355965" y="148589"/>
                </a:lnTo>
                <a:close/>
              </a:path>
            </a:pathLst>
          </a:custGeom>
          <a:solidFill>
            <a:srgbClr val="9FCC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bg object 21">
            <a:extLst>
              <a:ext uri="{FF2B5EF4-FFF2-40B4-BE49-F238E27FC236}">
                <a16:creationId xmlns:a16="http://schemas.microsoft.com/office/drawing/2014/main" id="{267D92BF-486F-BF5F-CB2C-F61D760AB870}"/>
              </a:ext>
            </a:extLst>
          </p:cNvPr>
          <p:cNvSpPr/>
          <p:nvPr userDrawn="1"/>
        </p:nvSpPr>
        <p:spPr>
          <a:xfrm>
            <a:off x="7691839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340017" y="90169"/>
                </a:moveTo>
                <a:lnTo>
                  <a:pt x="271132" y="90169"/>
                </a:lnTo>
                <a:lnTo>
                  <a:pt x="262522" y="91439"/>
                </a:lnTo>
                <a:lnTo>
                  <a:pt x="254720" y="95249"/>
                </a:lnTo>
                <a:lnTo>
                  <a:pt x="248190" y="100329"/>
                </a:lnTo>
                <a:lnTo>
                  <a:pt x="232540" y="124459"/>
                </a:lnTo>
                <a:lnTo>
                  <a:pt x="217316" y="138429"/>
                </a:lnTo>
                <a:lnTo>
                  <a:pt x="198243" y="146049"/>
                </a:lnTo>
                <a:lnTo>
                  <a:pt x="175844" y="148589"/>
                </a:lnTo>
                <a:lnTo>
                  <a:pt x="169978" y="148589"/>
                </a:lnTo>
                <a:lnTo>
                  <a:pt x="163572" y="149859"/>
                </a:lnTo>
                <a:lnTo>
                  <a:pt x="130809" y="184149"/>
                </a:lnTo>
                <a:lnTo>
                  <a:pt x="125572" y="198119"/>
                </a:lnTo>
                <a:lnTo>
                  <a:pt x="126404" y="205739"/>
                </a:lnTo>
                <a:lnTo>
                  <a:pt x="129565" y="213359"/>
                </a:lnTo>
                <a:lnTo>
                  <a:pt x="145859" y="238759"/>
                </a:lnTo>
                <a:lnTo>
                  <a:pt x="154017" y="253999"/>
                </a:lnTo>
                <a:lnTo>
                  <a:pt x="160024" y="269239"/>
                </a:lnTo>
                <a:lnTo>
                  <a:pt x="163809" y="285749"/>
                </a:lnTo>
                <a:lnTo>
                  <a:pt x="165303" y="302259"/>
                </a:lnTo>
                <a:lnTo>
                  <a:pt x="164817" y="312419"/>
                </a:lnTo>
                <a:lnTo>
                  <a:pt x="164696" y="314959"/>
                </a:lnTo>
                <a:lnTo>
                  <a:pt x="164574" y="317499"/>
                </a:lnTo>
                <a:lnTo>
                  <a:pt x="164453" y="320039"/>
                </a:lnTo>
                <a:lnTo>
                  <a:pt x="161296" y="336549"/>
                </a:lnTo>
                <a:lnTo>
                  <a:pt x="155891" y="351789"/>
                </a:lnTo>
                <a:lnTo>
                  <a:pt x="148297" y="367029"/>
                </a:lnTo>
                <a:lnTo>
                  <a:pt x="129501" y="398779"/>
                </a:lnTo>
                <a:lnTo>
                  <a:pt x="126380" y="406399"/>
                </a:lnTo>
                <a:lnTo>
                  <a:pt x="155562" y="459739"/>
                </a:lnTo>
                <a:lnTo>
                  <a:pt x="162356" y="463549"/>
                </a:lnTo>
                <a:lnTo>
                  <a:pt x="196989" y="463549"/>
                </a:lnTo>
                <a:lnTo>
                  <a:pt x="213574" y="466089"/>
                </a:lnTo>
                <a:lnTo>
                  <a:pt x="228138" y="472439"/>
                </a:lnTo>
                <a:lnTo>
                  <a:pt x="241104" y="481329"/>
                </a:lnTo>
                <a:lnTo>
                  <a:pt x="252895" y="492759"/>
                </a:lnTo>
                <a:lnTo>
                  <a:pt x="261076" y="502919"/>
                </a:lnTo>
                <a:lnTo>
                  <a:pt x="272186" y="511809"/>
                </a:lnTo>
                <a:lnTo>
                  <a:pt x="286820" y="519429"/>
                </a:lnTo>
                <a:lnTo>
                  <a:pt x="305574" y="521969"/>
                </a:lnTo>
                <a:lnTo>
                  <a:pt x="324315" y="519429"/>
                </a:lnTo>
                <a:lnTo>
                  <a:pt x="338931" y="511809"/>
                </a:lnTo>
                <a:lnTo>
                  <a:pt x="342100" y="509269"/>
                </a:lnTo>
                <a:lnTo>
                  <a:pt x="305574" y="509269"/>
                </a:lnTo>
                <a:lnTo>
                  <a:pt x="290599" y="506729"/>
                </a:lnTo>
                <a:lnTo>
                  <a:pt x="278818" y="501649"/>
                </a:lnTo>
                <a:lnTo>
                  <a:pt x="269577" y="492759"/>
                </a:lnTo>
                <a:lnTo>
                  <a:pt x="262216" y="485139"/>
                </a:lnTo>
                <a:lnTo>
                  <a:pt x="248539" y="471169"/>
                </a:lnTo>
                <a:lnTo>
                  <a:pt x="233392" y="461009"/>
                </a:lnTo>
                <a:lnTo>
                  <a:pt x="216395" y="453389"/>
                </a:lnTo>
                <a:lnTo>
                  <a:pt x="197167" y="450849"/>
                </a:lnTo>
                <a:lnTo>
                  <a:pt x="166255" y="450849"/>
                </a:lnTo>
                <a:lnTo>
                  <a:pt x="162940" y="449579"/>
                </a:lnTo>
                <a:lnTo>
                  <a:pt x="160705" y="445769"/>
                </a:lnTo>
                <a:lnTo>
                  <a:pt x="137312" y="416559"/>
                </a:lnTo>
                <a:lnTo>
                  <a:pt x="137215" y="414019"/>
                </a:lnTo>
                <a:lnTo>
                  <a:pt x="137119" y="411479"/>
                </a:lnTo>
                <a:lnTo>
                  <a:pt x="137071" y="410209"/>
                </a:lnTo>
                <a:lnTo>
                  <a:pt x="139890" y="406399"/>
                </a:lnTo>
                <a:lnTo>
                  <a:pt x="158876" y="373379"/>
                </a:lnTo>
                <a:lnTo>
                  <a:pt x="167271" y="356869"/>
                </a:lnTo>
                <a:lnTo>
                  <a:pt x="173247" y="339089"/>
                </a:lnTo>
                <a:lnTo>
                  <a:pt x="176736" y="321309"/>
                </a:lnTo>
                <a:lnTo>
                  <a:pt x="177548" y="304799"/>
                </a:lnTo>
                <a:lnTo>
                  <a:pt x="177673" y="302259"/>
                </a:lnTo>
                <a:lnTo>
                  <a:pt x="165201" y="247649"/>
                </a:lnTo>
                <a:lnTo>
                  <a:pt x="137071" y="201929"/>
                </a:lnTo>
                <a:lnTo>
                  <a:pt x="137191" y="199389"/>
                </a:lnTo>
                <a:lnTo>
                  <a:pt x="137312" y="196849"/>
                </a:lnTo>
                <a:lnTo>
                  <a:pt x="164325" y="161289"/>
                </a:lnTo>
                <a:lnTo>
                  <a:pt x="188702" y="161289"/>
                </a:lnTo>
                <a:lnTo>
                  <a:pt x="201315" y="158749"/>
                </a:lnTo>
                <a:lnTo>
                  <a:pt x="242198" y="133349"/>
                </a:lnTo>
                <a:lnTo>
                  <a:pt x="257594" y="106679"/>
                </a:lnTo>
                <a:lnTo>
                  <a:pt x="264083" y="102869"/>
                </a:lnTo>
                <a:lnTo>
                  <a:pt x="364600" y="102869"/>
                </a:lnTo>
                <a:lnTo>
                  <a:pt x="362961" y="100329"/>
                </a:lnTo>
                <a:lnTo>
                  <a:pt x="356433" y="95249"/>
                </a:lnTo>
                <a:lnTo>
                  <a:pt x="348631" y="91439"/>
                </a:lnTo>
                <a:lnTo>
                  <a:pt x="340017" y="90169"/>
                </a:lnTo>
                <a:close/>
              </a:path>
              <a:path w="609600" h="609600">
                <a:moveTo>
                  <a:pt x="364600" y="102869"/>
                </a:moveTo>
                <a:lnTo>
                  <a:pt x="347065" y="102869"/>
                </a:lnTo>
                <a:lnTo>
                  <a:pt x="353568" y="106679"/>
                </a:lnTo>
                <a:lnTo>
                  <a:pt x="356565" y="113029"/>
                </a:lnTo>
                <a:lnTo>
                  <a:pt x="386092" y="148589"/>
                </a:lnTo>
                <a:lnTo>
                  <a:pt x="422397" y="161289"/>
                </a:lnTo>
                <a:lnTo>
                  <a:pt x="446824" y="161289"/>
                </a:lnTo>
                <a:lnTo>
                  <a:pt x="473837" y="196849"/>
                </a:lnTo>
                <a:lnTo>
                  <a:pt x="473964" y="199389"/>
                </a:lnTo>
                <a:lnTo>
                  <a:pt x="474091" y="201929"/>
                </a:lnTo>
                <a:lnTo>
                  <a:pt x="471258" y="207009"/>
                </a:lnTo>
                <a:lnTo>
                  <a:pt x="445953" y="247649"/>
                </a:lnTo>
                <a:lnTo>
                  <a:pt x="433489" y="302259"/>
                </a:lnTo>
                <a:lnTo>
                  <a:pt x="433987" y="312419"/>
                </a:lnTo>
                <a:lnTo>
                  <a:pt x="434112" y="314959"/>
                </a:lnTo>
                <a:lnTo>
                  <a:pt x="434174" y="316229"/>
                </a:lnTo>
                <a:lnTo>
                  <a:pt x="434299" y="318769"/>
                </a:lnTo>
                <a:lnTo>
                  <a:pt x="434423" y="321309"/>
                </a:lnTo>
                <a:lnTo>
                  <a:pt x="437908" y="339089"/>
                </a:lnTo>
                <a:lnTo>
                  <a:pt x="443879" y="356869"/>
                </a:lnTo>
                <a:lnTo>
                  <a:pt x="452272" y="373379"/>
                </a:lnTo>
                <a:lnTo>
                  <a:pt x="471131" y="406399"/>
                </a:lnTo>
                <a:lnTo>
                  <a:pt x="474091" y="410209"/>
                </a:lnTo>
                <a:lnTo>
                  <a:pt x="474040" y="411479"/>
                </a:lnTo>
                <a:lnTo>
                  <a:pt x="473938" y="414019"/>
                </a:lnTo>
                <a:lnTo>
                  <a:pt x="473837" y="416559"/>
                </a:lnTo>
                <a:lnTo>
                  <a:pt x="448221" y="449579"/>
                </a:lnTo>
                <a:lnTo>
                  <a:pt x="444893" y="450849"/>
                </a:lnTo>
                <a:lnTo>
                  <a:pt x="413994" y="450849"/>
                </a:lnTo>
                <a:lnTo>
                  <a:pt x="394769" y="453389"/>
                </a:lnTo>
                <a:lnTo>
                  <a:pt x="377769" y="461009"/>
                </a:lnTo>
                <a:lnTo>
                  <a:pt x="362600" y="471169"/>
                </a:lnTo>
                <a:lnTo>
                  <a:pt x="348869" y="485139"/>
                </a:lnTo>
                <a:lnTo>
                  <a:pt x="341527" y="492759"/>
                </a:lnTo>
                <a:lnTo>
                  <a:pt x="332303" y="501649"/>
                </a:lnTo>
                <a:lnTo>
                  <a:pt x="320538" y="506729"/>
                </a:lnTo>
                <a:lnTo>
                  <a:pt x="305574" y="509269"/>
                </a:lnTo>
                <a:lnTo>
                  <a:pt x="342100" y="509269"/>
                </a:lnTo>
                <a:lnTo>
                  <a:pt x="350023" y="502919"/>
                </a:lnTo>
                <a:lnTo>
                  <a:pt x="358190" y="494029"/>
                </a:lnTo>
                <a:lnTo>
                  <a:pt x="369636" y="481329"/>
                </a:lnTo>
                <a:lnTo>
                  <a:pt x="382508" y="472439"/>
                </a:lnTo>
                <a:lnTo>
                  <a:pt x="397213" y="466089"/>
                </a:lnTo>
                <a:lnTo>
                  <a:pt x="414159" y="463549"/>
                </a:lnTo>
                <a:lnTo>
                  <a:pt x="448805" y="463549"/>
                </a:lnTo>
                <a:lnTo>
                  <a:pt x="455587" y="459739"/>
                </a:lnTo>
                <a:lnTo>
                  <a:pt x="480339" y="427989"/>
                </a:lnTo>
                <a:lnTo>
                  <a:pt x="484090" y="421639"/>
                </a:lnTo>
                <a:lnTo>
                  <a:pt x="485576" y="414019"/>
                </a:lnTo>
                <a:lnTo>
                  <a:pt x="484773" y="406399"/>
                </a:lnTo>
                <a:lnTo>
                  <a:pt x="481660" y="398779"/>
                </a:lnTo>
                <a:lnTo>
                  <a:pt x="462851" y="367029"/>
                </a:lnTo>
                <a:lnTo>
                  <a:pt x="455260" y="351789"/>
                </a:lnTo>
                <a:lnTo>
                  <a:pt x="449859" y="336549"/>
                </a:lnTo>
                <a:lnTo>
                  <a:pt x="446706" y="320039"/>
                </a:lnTo>
                <a:lnTo>
                  <a:pt x="445980" y="304799"/>
                </a:lnTo>
                <a:lnTo>
                  <a:pt x="445858" y="302259"/>
                </a:lnTo>
                <a:lnTo>
                  <a:pt x="457138" y="253999"/>
                </a:lnTo>
                <a:lnTo>
                  <a:pt x="481584" y="213359"/>
                </a:lnTo>
                <a:lnTo>
                  <a:pt x="484745" y="205739"/>
                </a:lnTo>
                <a:lnTo>
                  <a:pt x="460133" y="158749"/>
                </a:lnTo>
                <a:lnTo>
                  <a:pt x="441165" y="148589"/>
                </a:lnTo>
                <a:lnTo>
                  <a:pt x="435292" y="148589"/>
                </a:lnTo>
                <a:lnTo>
                  <a:pt x="412791" y="146049"/>
                </a:lnTo>
                <a:lnTo>
                  <a:pt x="393712" y="138429"/>
                </a:lnTo>
                <a:lnTo>
                  <a:pt x="378538" y="124459"/>
                </a:lnTo>
                <a:lnTo>
                  <a:pt x="364600" y="102869"/>
                </a:lnTo>
                <a:close/>
              </a:path>
              <a:path w="609600" h="609600">
                <a:moveTo>
                  <a:pt x="201815" y="312419"/>
                </a:moveTo>
                <a:lnTo>
                  <a:pt x="195008" y="312419"/>
                </a:lnTo>
                <a:lnTo>
                  <a:pt x="192011" y="314959"/>
                </a:lnTo>
                <a:lnTo>
                  <a:pt x="191719" y="317499"/>
                </a:lnTo>
                <a:lnTo>
                  <a:pt x="187322" y="344169"/>
                </a:lnTo>
                <a:lnTo>
                  <a:pt x="179851" y="365759"/>
                </a:lnTo>
                <a:lnTo>
                  <a:pt x="170998" y="383539"/>
                </a:lnTo>
                <a:lnTo>
                  <a:pt x="162458" y="397509"/>
                </a:lnTo>
                <a:lnTo>
                  <a:pt x="158305" y="403859"/>
                </a:lnTo>
                <a:lnTo>
                  <a:pt x="154419" y="411479"/>
                </a:lnTo>
                <a:lnTo>
                  <a:pt x="154800" y="416559"/>
                </a:lnTo>
                <a:lnTo>
                  <a:pt x="169329" y="434339"/>
                </a:lnTo>
                <a:lnTo>
                  <a:pt x="172453" y="436879"/>
                </a:lnTo>
                <a:lnTo>
                  <a:pt x="182384" y="436879"/>
                </a:lnTo>
                <a:lnTo>
                  <a:pt x="209477" y="438149"/>
                </a:lnTo>
                <a:lnTo>
                  <a:pt x="232803" y="444499"/>
                </a:lnTo>
                <a:lnTo>
                  <a:pt x="253815" y="457199"/>
                </a:lnTo>
                <a:lnTo>
                  <a:pt x="273964" y="476249"/>
                </a:lnTo>
                <a:lnTo>
                  <a:pt x="279939" y="482599"/>
                </a:lnTo>
                <a:lnTo>
                  <a:pt x="286835" y="488949"/>
                </a:lnTo>
                <a:lnTo>
                  <a:pt x="295199" y="494029"/>
                </a:lnTo>
                <a:lnTo>
                  <a:pt x="305574" y="495299"/>
                </a:lnTo>
                <a:lnTo>
                  <a:pt x="315931" y="494029"/>
                </a:lnTo>
                <a:lnTo>
                  <a:pt x="324275" y="488949"/>
                </a:lnTo>
                <a:lnTo>
                  <a:pt x="331152" y="483869"/>
                </a:lnTo>
                <a:lnTo>
                  <a:pt x="332145" y="482599"/>
                </a:lnTo>
                <a:lnTo>
                  <a:pt x="305574" y="482599"/>
                </a:lnTo>
                <a:lnTo>
                  <a:pt x="299256" y="481329"/>
                </a:lnTo>
                <a:lnTo>
                  <a:pt x="293851" y="478789"/>
                </a:lnTo>
                <a:lnTo>
                  <a:pt x="288738" y="473709"/>
                </a:lnTo>
                <a:lnTo>
                  <a:pt x="283298" y="468629"/>
                </a:lnTo>
                <a:lnTo>
                  <a:pt x="260953" y="445769"/>
                </a:lnTo>
                <a:lnTo>
                  <a:pt x="237640" y="433069"/>
                </a:lnTo>
                <a:lnTo>
                  <a:pt x="211877" y="425449"/>
                </a:lnTo>
                <a:lnTo>
                  <a:pt x="182181" y="424179"/>
                </a:lnTo>
                <a:lnTo>
                  <a:pt x="176656" y="424179"/>
                </a:lnTo>
                <a:lnTo>
                  <a:pt x="167817" y="412749"/>
                </a:lnTo>
                <a:lnTo>
                  <a:pt x="169189" y="410209"/>
                </a:lnTo>
                <a:lnTo>
                  <a:pt x="172885" y="403859"/>
                </a:lnTo>
                <a:lnTo>
                  <a:pt x="181680" y="389889"/>
                </a:lnTo>
                <a:lnTo>
                  <a:pt x="191125" y="370839"/>
                </a:lnTo>
                <a:lnTo>
                  <a:pt x="199241" y="346709"/>
                </a:lnTo>
                <a:lnTo>
                  <a:pt x="204050" y="318769"/>
                </a:lnTo>
                <a:lnTo>
                  <a:pt x="204343" y="316229"/>
                </a:lnTo>
                <a:lnTo>
                  <a:pt x="201815" y="312419"/>
                </a:lnTo>
                <a:close/>
              </a:path>
              <a:path w="609600" h="609600">
                <a:moveTo>
                  <a:pt x="416153" y="312419"/>
                </a:moveTo>
                <a:lnTo>
                  <a:pt x="409333" y="312419"/>
                </a:lnTo>
                <a:lnTo>
                  <a:pt x="406806" y="314959"/>
                </a:lnTo>
                <a:lnTo>
                  <a:pt x="406903" y="316229"/>
                </a:lnTo>
                <a:lnTo>
                  <a:pt x="407001" y="317499"/>
                </a:lnTo>
                <a:lnTo>
                  <a:pt x="419727" y="369569"/>
                </a:lnTo>
                <a:lnTo>
                  <a:pt x="438213" y="403859"/>
                </a:lnTo>
                <a:lnTo>
                  <a:pt x="441947" y="410209"/>
                </a:lnTo>
                <a:lnTo>
                  <a:pt x="443344" y="412749"/>
                </a:lnTo>
                <a:lnTo>
                  <a:pt x="434505" y="424179"/>
                </a:lnTo>
                <a:lnTo>
                  <a:pt x="429006" y="424179"/>
                </a:lnTo>
                <a:lnTo>
                  <a:pt x="399276" y="425449"/>
                </a:lnTo>
                <a:lnTo>
                  <a:pt x="373475" y="433069"/>
                </a:lnTo>
                <a:lnTo>
                  <a:pt x="350131" y="447039"/>
                </a:lnTo>
                <a:lnTo>
                  <a:pt x="327774" y="468629"/>
                </a:lnTo>
                <a:lnTo>
                  <a:pt x="322360" y="473709"/>
                </a:lnTo>
                <a:lnTo>
                  <a:pt x="317269" y="478789"/>
                </a:lnTo>
                <a:lnTo>
                  <a:pt x="311881" y="481329"/>
                </a:lnTo>
                <a:lnTo>
                  <a:pt x="305574" y="482599"/>
                </a:lnTo>
                <a:lnTo>
                  <a:pt x="332145" y="482599"/>
                </a:lnTo>
                <a:lnTo>
                  <a:pt x="377915" y="444499"/>
                </a:lnTo>
                <a:lnTo>
                  <a:pt x="428828" y="436879"/>
                </a:lnTo>
                <a:lnTo>
                  <a:pt x="438708" y="436879"/>
                </a:lnTo>
                <a:lnTo>
                  <a:pt x="441820" y="434339"/>
                </a:lnTo>
                <a:lnTo>
                  <a:pt x="456361" y="416559"/>
                </a:lnTo>
                <a:lnTo>
                  <a:pt x="456552" y="414019"/>
                </a:lnTo>
                <a:lnTo>
                  <a:pt x="456647" y="412749"/>
                </a:lnTo>
                <a:lnTo>
                  <a:pt x="456742" y="411479"/>
                </a:lnTo>
                <a:lnTo>
                  <a:pt x="452831" y="403859"/>
                </a:lnTo>
                <a:lnTo>
                  <a:pt x="448640" y="397509"/>
                </a:lnTo>
                <a:lnTo>
                  <a:pt x="440102" y="383539"/>
                </a:lnTo>
                <a:lnTo>
                  <a:pt x="431257" y="365759"/>
                </a:lnTo>
                <a:lnTo>
                  <a:pt x="423797" y="344169"/>
                </a:lnTo>
                <a:lnTo>
                  <a:pt x="419417" y="317499"/>
                </a:lnTo>
                <a:lnTo>
                  <a:pt x="419138" y="314959"/>
                </a:lnTo>
                <a:lnTo>
                  <a:pt x="416153" y="312419"/>
                </a:lnTo>
                <a:close/>
              </a:path>
              <a:path w="609600" h="609600">
                <a:moveTo>
                  <a:pt x="339166" y="116839"/>
                </a:moveTo>
                <a:lnTo>
                  <a:pt x="271995" y="116839"/>
                </a:lnTo>
                <a:lnTo>
                  <a:pt x="268160" y="119379"/>
                </a:lnTo>
                <a:lnTo>
                  <a:pt x="266179" y="123189"/>
                </a:lnTo>
                <a:lnTo>
                  <a:pt x="250284" y="146049"/>
                </a:lnTo>
                <a:lnTo>
                  <a:pt x="229371" y="162559"/>
                </a:lnTo>
                <a:lnTo>
                  <a:pt x="204453" y="172719"/>
                </a:lnTo>
                <a:lnTo>
                  <a:pt x="176542" y="176529"/>
                </a:lnTo>
                <a:lnTo>
                  <a:pt x="172326" y="176529"/>
                </a:lnTo>
                <a:lnTo>
                  <a:pt x="169265" y="177799"/>
                </a:lnTo>
                <a:lnTo>
                  <a:pt x="154952" y="196849"/>
                </a:lnTo>
                <a:lnTo>
                  <a:pt x="154889" y="198119"/>
                </a:lnTo>
                <a:lnTo>
                  <a:pt x="154825" y="199389"/>
                </a:lnTo>
                <a:lnTo>
                  <a:pt x="154698" y="201929"/>
                </a:lnTo>
                <a:lnTo>
                  <a:pt x="157391" y="205739"/>
                </a:lnTo>
                <a:lnTo>
                  <a:pt x="167064" y="220979"/>
                </a:lnTo>
                <a:lnTo>
                  <a:pt x="186096" y="261619"/>
                </a:lnTo>
                <a:lnTo>
                  <a:pt x="191820" y="293369"/>
                </a:lnTo>
                <a:lnTo>
                  <a:pt x="194500" y="295909"/>
                </a:lnTo>
                <a:lnTo>
                  <a:pt x="198272" y="294639"/>
                </a:lnTo>
                <a:lnTo>
                  <a:pt x="201663" y="294639"/>
                </a:lnTo>
                <a:lnTo>
                  <a:pt x="204152" y="292099"/>
                </a:lnTo>
                <a:lnTo>
                  <a:pt x="187721" y="232409"/>
                </a:lnTo>
                <a:lnTo>
                  <a:pt x="168148" y="199389"/>
                </a:lnTo>
                <a:lnTo>
                  <a:pt x="176441" y="189229"/>
                </a:lnTo>
                <a:lnTo>
                  <a:pt x="207657" y="185419"/>
                </a:lnTo>
                <a:lnTo>
                  <a:pt x="235484" y="172719"/>
                </a:lnTo>
                <a:lnTo>
                  <a:pt x="258904" y="154939"/>
                </a:lnTo>
                <a:lnTo>
                  <a:pt x="276796" y="129539"/>
                </a:lnTo>
                <a:lnTo>
                  <a:pt x="349383" y="129539"/>
                </a:lnTo>
                <a:lnTo>
                  <a:pt x="344970" y="123189"/>
                </a:lnTo>
                <a:lnTo>
                  <a:pt x="343001" y="119379"/>
                </a:lnTo>
                <a:lnTo>
                  <a:pt x="339166" y="116839"/>
                </a:lnTo>
                <a:close/>
              </a:path>
              <a:path w="609600" h="609600">
                <a:moveTo>
                  <a:pt x="349383" y="129539"/>
                </a:moveTo>
                <a:lnTo>
                  <a:pt x="334365" y="129539"/>
                </a:lnTo>
                <a:lnTo>
                  <a:pt x="352239" y="154939"/>
                </a:lnTo>
                <a:lnTo>
                  <a:pt x="375594" y="172719"/>
                </a:lnTo>
                <a:lnTo>
                  <a:pt x="403318" y="185419"/>
                </a:lnTo>
                <a:lnTo>
                  <a:pt x="434301" y="189229"/>
                </a:lnTo>
                <a:lnTo>
                  <a:pt x="434721" y="189229"/>
                </a:lnTo>
                <a:lnTo>
                  <a:pt x="443014" y="199389"/>
                </a:lnTo>
                <a:lnTo>
                  <a:pt x="421579" y="236219"/>
                </a:lnTo>
                <a:lnTo>
                  <a:pt x="407365" y="288289"/>
                </a:lnTo>
                <a:lnTo>
                  <a:pt x="407022" y="292099"/>
                </a:lnTo>
                <a:lnTo>
                  <a:pt x="409498" y="294639"/>
                </a:lnTo>
                <a:lnTo>
                  <a:pt x="416280" y="295909"/>
                </a:lnTo>
                <a:lnTo>
                  <a:pt x="419328" y="293369"/>
                </a:lnTo>
                <a:lnTo>
                  <a:pt x="419671" y="289559"/>
                </a:lnTo>
                <a:lnTo>
                  <a:pt x="424765" y="262889"/>
                </a:lnTo>
                <a:lnTo>
                  <a:pt x="432938" y="241299"/>
                </a:lnTo>
                <a:lnTo>
                  <a:pt x="442151" y="223519"/>
                </a:lnTo>
                <a:lnTo>
                  <a:pt x="450367" y="210819"/>
                </a:lnTo>
                <a:lnTo>
                  <a:pt x="452793" y="207009"/>
                </a:lnTo>
                <a:lnTo>
                  <a:pt x="453758" y="205739"/>
                </a:lnTo>
                <a:lnTo>
                  <a:pt x="456450" y="201929"/>
                </a:lnTo>
                <a:lnTo>
                  <a:pt x="456330" y="199389"/>
                </a:lnTo>
                <a:lnTo>
                  <a:pt x="456209" y="196849"/>
                </a:lnTo>
                <a:lnTo>
                  <a:pt x="441540" y="177799"/>
                </a:lnTo>
                <a:lnTo>
                  <a:pt x="438353" y="176529"/>
                </a:lnTo>
                <a:lnTo>
                  <a:pt x="434314" y="176529"/>
                </a:lnTo>
                <a:lnTo>
                  <a:pt x="406533" y="172719"/>
                </a:lnTo>
                <a:lnTo>
                  <a:pt x="381712" y="162559"/>
                </a:lnTo>
                <a:lnTo>
                  <a:pt x="360857" y="146049"/>
                </a:lnTo>
                <a:lnTo>
                  <a:pt x="349383" y="129539"/>
                </a:lnTo>
                <a:close/>
              </a:path>
              <a:path w="609600" h="609600">
                <a:moveTo>
                  <a:pt x="305574" y="156209"/>
                </a:moveTo>
                <a:lnTo>
                  <a:pt x="295130" y="158749"/>
                </a:lnTo>
                <a:lnTo>
                  <a:pt x="286591" y="163829"/>
                </a:lnTo>
                <a:lnTo>
                  <a:pt x="280828" y="172719"/>
                </a:lnTo>
                <a:lnTo>
                  <a:pt x="278714" y="184149"/>
                </a:lnTo>
                <a:lnTo>
                  <a:pt x="280828" y="194309"/>
                </a:lnTo>
                <a:lnTo>
                  <a:pt x="286591" y="203199"/>
                </a:lnTo>
                <a:lnTo>
                  <a:pt x="295130" y="208279"/>
                </a:lnTo>
                <a:lnTo>
                  <a:pt x="305574" y="210819"/>
                </a:lnTo>
                <a:lnTo>
                  <a:pt x="316024" y="208279"/>
                </a:lnTo>
                <a:lnTo>
                  <a:pt x="324562" y="203199"/>
                </a:lnTo>
                <a:lnTo>
                  <a:pt x="327854" y="198119"/>
                </a:lnTo>
                <a:lnTo>
                  <a:pt x="297586" y="198119"/>
                </a:lnTo>
                <a:lnTo>
                  <a:pt x="291084" y="191769"/>
                </a:lnTo>
                <a:lnTo>
                  <a:pt x="291084" y="175259"/>
                </a:lnTo>
                <a:lnTo>
                  <a:pt x="297586" y="168909"/>
                </a:lnTo>
                <a:lnTo>
                  <a:pt x="327854" y="168909"/>
                </a:lnTo>
                <a:lnTo>
                  <a:pt x="324562" y="163829"/>
                </a:lnTo>
                <a:lnTo>
                  <a:pt x="316024" y="158749"/>
                </a:lnTo>
                <a:lnTo>
                  <a:pt x="305574" y="156209"/>
                </a:lnTo>
                <a:close/>
              </a:path>
              <a:path w="609600" h="609600">
                <a:moveTo>
                  <a:pt x="327854" y="168909"/>
                </a:moveTo>
                <a:lnTo>
                  <a:pt x="313563" y="168909"/>
                </a:lnTo>
                <a:lnTo>
                  <a:pt x="320065" y="175259"/>
                </a:lnTo>
                <a:lnTo>
                  <a:pt x="320065" y="191769"/>
                </a:lnTo>
                <a:lnTo>
                  <a:pt x="313563" y="198119"/>
                </a:lnTo>
                <a:lnTo>
                  <a:pt x="327854" y="198119"/>
                </a:lnTo>
                <a:lnTo>
                  <a:pt x="330322" y="194309"/>
                </a:lnTo>
                <a:lnTo>
                  <a:pt x="332435" y="184149"/>
                </a:lnTo>
                <a:lnTo>
                  <a:pt x="330322" y="172719"/>
                </a:lnTo>
                <a:lnTo>
                  <a:pt x="327854" y="168909"/>
                </a:lnTo>
                <a:close/>
              </a:path>
            </a:pathLst>
          </a:custGeom>
          <a:solidFill>
            <a:srgbClr val="8E84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bg object 22">
            <a:extLst>
              <a:ext uri="{FF2B5EF4-FFF2-40B4-BE49-F238E27FC236}">
                <a16:creationId xmlns:a16="http://schemas.microsoft.com/office/drawing/2014/main" id="{F4AF7F04-604E-B329-2872-37989AFE6644}"/>
              </a:ext>
            </a:extLst>
          </p:cNvPr>
          <p:cNvSpPr/>
          <p:nvPr userDrawn="1"/>
        </p:nvSpPr>
        <p:spPr>
          <a:xfrm>
            <a:off x="844733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789" y="0"/>
                </a:moveTo>
                <a:lnTo>
                  <a:pt x="255349" y="3989"/>
                </a:lnTo>
                <a:lnTo>
                  <a:pt x="208448" y="15538"/>
                </a:lnTo>
                <a:lnTo>
                  <a:pt x="164715" y="34020"/>
                </a:lnTo>
                <a:lnTo>
                  <a:pt x="124777" y="58808"/>
                </a:lnTo>
                <a:lnTo>
                  <a:pt x="89262" y="89273"/>
                </a:lnTo>
                <a:lnTo>
                  <a:pt x="58797" y="124788"/>
                </a:lnTo>
                <a:lnTo>
                  <a:pt x="34211" y="164401"/>
                </a:lnTo>
                <a:lnTo>
                  <a:pt x="34101" y="164579"/>
                </a:lnTo>
                <a:lnTo>
                  <a:pt x="34010" y="164725"/>
                </a:lnTo>
                <a:lnTo>
                  <a:pt x="15528" y="208458"/>
                </a:lnTo>
                <a:lnTo>
                  <a:pt x="3979" y="255359"/>
                </a:lnTo>
                <a:lnTo>
                  <a:pt x="789" y="294893"/>
                </a:lnTo>
                <a:lnTo>
                  <a:pt x="0" y="304926"/>
                </a:lnTo>
                <a:lnTo>
                  <a:pt x="3979" y="354240"/>
                </a:lnTo>
                <a:lnTo>
                  <a:pt x="15528" y="401141"/>
                </a:lnTo>
                <a:lnTo>
                  <a:pt x="34010" y="444874"/>
                </a:lnTo>
                <a:lnTo>
                  <a:pt x="58797" y="484811"/>
                </a:lnTo>
                <a:lnTo>
                  <a:pt x="89262" y="520326"/>
                </a:lnTo>
                <a:lnTo>
                  <a:pt x="124777" y="550791"/>
                </a:lnTo>
                <a:lnTo>
                  <a:pt x="164715" y="575579"/>
                </a:lnTo>
                <a:lnTo>
                  <a:pt x="208448" y="594061"/>
                </a:lnTo>
                <a:lnTo>
                  <a:pt x="255349" y="605610"/>
                </a:lnTo>
                <a:lnTo>
                  <a:pt x="304789" y="609599"/>
                </a:lnTo>
                <a:lnTo>
                  <a:pt x="354230" y="605610"/>
                </a:lnTo>
                <a:lnTo>
                  <a:pt x="401130" y="594061"/>
                </a:lnTo>
                <a:lnTo>
                  <a:pt x="407816" y="591235"/>
                </a:lnTo>
                <a:lnTo>
                  <a:pt x="304789" y="591235"/>
                </a:lnTo>
                <a:lnTo>
                  <a:pt x="258329" y="587486"/>
                </a:lnTo>
                <a:lnTo>
                  <a:pt x="214255" y="576632"/>
                </a:lnTo>
                <a:lnTo>
                  <a:pt x="173157" y="559263"/>
                </a:lnTo>
                <a:lnTo>
                  <a:pt x="135625" y="535969"/>
                </a:lnTo>
                <a:lnTo>
                  <a:pt x="102250" y="507339"/>
                </a:lnTo>
                <a:lnTo>
                  <a:pt x="73620" y="473963"/>
                </a:lnTo>
                <a:lnTo>
                  <a:pt x="50325" y="436432"/>
                </a:lnTo>
                <a:lnTo>
                  <a:pt x="32956" y="395334"/>
                </a:lnTo>
                <a:lnTo>
                  <a:pt x="22102" y="351260"/>
                </a:lnTo>
                <a:lnTo>
                  <a:pt x="18364" y="304926"/>
                </a:lnTo>
                <a:lnTo>
                  <a:pt x="22102" y="258339"/>
                </a:lnTo>
                <a:lnTo>
                  <a:pt x="32956" y="214265"/>
                </a:lnTo>
                <a:lnTo>
                  <a:pt x="50325" y="173167"/>
                </a:lnTo>
                <a:lnTo>
                  <a:pt x="73620" y="135635"/>
                </a:lnTo>
                <a:lnTo>
                  <a:pt x="102250" y="102260"/>
                </a:lnTo>
                <a:lnTo>
                  <a:pt x="135625" y="73630"/>
                </a:lnTo>
                <a:lnTo>
                  <a:pt x="173157" y="50336"/>
                </a:lnTo>
                <a:lnTo>
                  <a:pt x="214255" y="32967"/>
                </a:lnTo>
                <a:lnTo>
                  <a:pt x="258329" y="22113"/>
                </a:lnTo>
                <a:lnTo>
                  <a:pt x="304789" y="18364"/>
                </a:lnTo>
                <a:lnTo>
                  <a:pt x="407816" y="18364"/>
                </a:lnTo>
                <a:lnTo>
                  <a:pt x="401130" y="15538"/>
                </a:lnTo>
                <a:lnTo>
                  <a:pt x="354230" y="3989"/>
                </a:lnTo>
                <a:lnTo>
                  <a:pt x="304789" y="0"/>
                </a:lnTo>
                <a:close/>
              </a:path>
              <a:path w="609600" h="609600">
                <a:moveTo>
                  <a:pt x="407816" y="18364"/>
                </a:moveTo>
                <a:lnTo>
                  <a:pt x="304789" y="18364"/>
                </a:lnTo>
                <a:lnTo>
                  <a:pt x="351250" y="22113"/>
                </a:lnTo>
                <a:lnTo>
                  <a:pt x="395324" y="32967"/>
                </a:lnTo>
                <a:lnTo>
                  <a:pt x="436422" y="50336"/>
                </a:lnTo>
                <a:lnTo>
                  <a:pt x="473953" y="73630"/>
                </a:lnTo>
                <a:lnTo>
                  <a:pt x="507329" y="102260"/>
                </a:lnTo>
                <a:lnTo>
                  <a:pt x="535959" y="135635"/>
                </a:lnTo>
                <a:lnTo>
                  <a:pt x="559253" y="173167"/>
                </a:lnTo>
                <a:lnTo>
                  <a:pt x="576622" y="214265"/>
                </a:lnTo>
                <a:lnTo>
                  <a:pt x="587476" y="258339"/>
                </a:lnTo>
                <a:lnTo>
                  <a:pt x="591215" y="304926"/>
                </a:lnTo>
                <a:lnTo>
                  <a:pt x="587476" y="351260"/>
                </a:lnTo>
                <a:lnTo>
                  <a:pt x="576622" y="395334"/>
                </a:lnTo>
                <a:lnTo>
                  <a:pt x="559253" y="436432"/>
                </a:lnTo>
                <a:lnTo>
                  <a:pt x="535959" y="473963"/>
                </a:lnTo>
                <a:lnTo>
                  <a:pt x="507329" y="507339"/>
                </a:lnTo>
                <a:lnTo>
                  <a:pt x="473953" y="535969"/>
                </a:lnTo>
                <a:lnTo>
                  <a:pt x="436422" y="559263"/>
                </a:lnTo>
                <a:lnTo>
                  <a:pt x="395324" y="576632"/>
                </a:lnTo>
                <a:lnTo>
                  <a:pt x="351250" y="587486"/>
                </a:lnTo>
                <a:lnTo>
                  <a:pt x="304789" y="591235"/>
                </a:lnTo>
                <a:lnTo>
                  <a:pt x="407816" y="591235"/>
                </a:lnTo>
                <a:lnTo>
                  <a:pt x="444863" y="575579"/>
                </a:lnTo>
                <a:lnTo>
                  <a:pt x="484801" y="550791"/>
                </a:lnTo>
                <a:lnTo>
                  <a:pt x="520316" y="520326"/>
                </a:lnTo>
                <a:lnTo>
                  <a:pt x="550781" y="484811"/>
                </a:lnTo>
                <a:lnTo>
                  <a:pt x="575568" y="444874"/>
                </a:lnTo>
                <a:lnTo>
                  <a:pt x="594051" y="401141"/>
                </a:lnTo>
                <a:lnTo>
                  <a:pt x="605600" y="354240"/>
                </a:lnTo>
                <a:lnTo>
                  <a:pt x="609579" y="304926"/>
                </a:lnTo>
                <a:lnTo>
                  <a:pt x="605600" y="255359"/>
                </a:lnTo>
                <a:lnTo>
                  <a:pt x="594051" y="208458"/>
                </a:lnTo>
                <a:lnTo>
                  <a:pt x="575568" y="164725"/>
                </a:lnTo>
                <a:lnTo>
                  <a:pt x="550781" y="124788"/>
                </a:lnTo>
                <a:lnTo>
                  <a:pt x="520316" y="89273"/>
                </a:lnTo>
                <a:lnTo>
                  <a:pt x="484801" y="58808"/>
                </a:lnTo>
                <a:lnTo>
                  <a:pt x="444863" y="34020"/>
                </a:lnTo>
                <a:lnTo>
                  <a:pt x="407816" y="18364"/>
                </a:lnTo>
                <a:close/>
              </a:path>
              <a:path w="609600" h="609600">
                <a:moveTo>
                  <a:pt x="293110" y="112394"/>
                </a:moveTo>
                <a:lnTo>
                  <a:pt x="291327" y="112394"/>
                </a:lnTo>
                <a:lnTo>
                  <a:pt x="177002" y="160642"/>
                </a:lnTo>
                <a:lnTo>
                  <a:pt x="176888" y="161150"/>
                </a:lnTo>
                <a:lnTo>
                  <a:pt x="175770" y="161912"/>
                </a:lnTo>
                <a:lnTo>
                  <a:pt x="173763" y="165925"/>
                </a:lnTo>
                <a:lnTo>
                  <a:pt x="173357" y="166230"/>
                </a:lnTo>
                <a:lnTo>
                  <a:pt x="173408" y="212166"/>
                </a:lnTo>
                <a:lnTo>
                  <a:pt x="137264" y="228485"/>
                </a:lnTo>
                <a:lnTo>
                  <a:pt x="137072" y="228815"/>
                </a:lnTo>
                <a:lnTo>
                  <a:pt x="136984" y="228968"/>
                </a:lnTo>
                <a:lnTo>
                  <a:pt x="136100" y="229666"/>
                </a:lnTo>
                <a:lnTo>
                  <a:pt x="135714" y="229666"/>
                </a:lnTo>
                <a:lnTo>
                  <a:pt x="95227" y="277850"/>
                </a:lnTo>
                <a:lnTo>
                  <a:pt x="94896" y="278383"/>
                </a:lnTo>
                <a:lnTo>
                  <a:pt x="93106" y="282359"/>
                </a:lnTo>
                <a:lnTo>
                  <a:pt x="94553" y="286384"/>
                </a:lnTo>
                <a:lnTo>
                  <a:pt x="133992" y="304926"/>
                </a:lnTo>
                <a:lnTo>
                  <a:pt x="133695" y="304926"/>
                </a:lnTo>
                <a:lnTo>
                  <a:pt x="133682" y="413181"/>
                </a:lnTo>
                <a:lnTo>
                  <a:pt x="135143" y="415556"/>
                </a:lnTo>
                <a:lnTo>
                  <a:pt x="303595" y="498411"/>
                </a:lnTo>
                <a:lnTo>
                  <a:pt x="304573" y="498640"/>
                </a:lnTo>
                <a:lnTo>
                  <a:pt x="306555" y="498640"/>
                </a:lnTo>
                <a:lnTo>
                  <a:pt x="307532" y="498411"/>
                </a:lnTo>
                <a:lnTo>
                  <a:pt x="342726" y="481101"/>
                </a:lnTo>
                <a:lnTo>
                  <a:pt x="298960" y="481101"/>
                </a:lnTo>
                <a:lnTo>
                  <a:pt x="146916" y="406323"/>
                </a:lnTo>
                <a:lnTo>
                  <a:pt x="146916" y="311073"/>
                </a:lnTo>
                <a:lnTo>
                  <a:pt x="178776" y="311073"/>
                </a:lnTo>
                <a:lnTo>
                  <a:pt x="111543" y="279463"/>
                </a:lnTo>
                <a:lnTo>
                  <a:pt x="111317" y="279463"/>
                </a:lnTo>
                <a:lnTo>
                  <a:pt x="142344" y="242544"/>
                </a:lnTo>
                <a:lnTo>
                  <a:pt x="186663" y="242544"/>
                </a:lnTo>
                <a:lnTo>
                  <a:pt x="186661" y="240703"/>
                </a:lnTo>
                <a:lnTo>
                  <a:pt x="173433" y="240703"/>
                </a:lnTo>
                <a:lnTo>
                  <a:pt x="157482" y="234162"/>
                </a:lnTo>
                <a:lnTo>
                  <a:pt x="173420" y="226961"/>
                </a:lnTo>
                <a:lnTo>
                  <a:pt x="186645" y="226961"/>
                </a:lnTo>
                <a:lnTo>
                  <a:pt x="186590" y="177076"/>
                </a:lnTo>
                <a:lnTo>
                  <a:pt x="219569" y="177076"/>
                </a:lnTo>
                <a:lnTo>
                  <a:pt x="196877" y="166903"/>
                </a:lnTo>
                <a:lnTo>
                  <a:pt x="233923" y="151269"/>
                </a:lnTo>
                <a:lnTo>
                  <a:pt x="266883" y="151269"/>
                </a:lnTo>
                <a:lnTo>
                  <a:pt x="250916" y="144106"/>
                </a:lnTo>
                <a:lnTo>
                  <a:pt x="292546" y="126542"/>
                </a:lnTo>
                <a:lnTo>
                  <a:pt x="332560" y="126542"/>
                </a:lnTo>
                <a:lnTo>
                  <a:pt x="293110" y="112394"/>
                </a:lnTo>
                <a:close/>
              </a:path>
              <a:path w="609600" h="609600">
                <a:moveTo>
                  <a:pt x="312181" y="320230"/>
                </a:moveTo>
                <a:lnTo>
                  <a:pt x="298960" y="320230"/>
                </a:lnTo>
                <a:lnTo>
                  <a:pt x="298960" y="481101"/>
                </a:lnTo>
                <a:lnTo>
                  <a:pt x="312181" y="481101"/>
                </a:lnTo>
                <a:lnTo>
                  <a:pt x="312181" y="320230"/>
                </a:lnTo>
                <a:close/>
              </a:path>
              <a:path w="609600" h="609600">
                <a:moveTo>
                  <a:pt x="477446" y="311073"/>
                </a:moveTo>
                <a:lnTo>
                  <a:pt x="464225" y="311073"/>
                </a:lnTo>
                <a:lnTo>
                  <a:pt x="464225" y="406323"/>
                </a:lnTo>
                <a:lnTo>
                  <a:pt x="312181" y="481101"/>
                </a:lnTo>
                <a:lnTo>
                  <a:pt x="342726" y="481101"/>
                </a:lnTo>
                <a:lnTo>
                  <a:pt x="475985" y="415556"/>
                </a:lnTo>
                <a:lnTo>
                  <a:pt x="477446" y="413181"/>
                </a:lnTo>
                <a:lnTo>
                  <a:pt x="477446" y="311073"/>
                </a:lnTo>
                <a:close/>
              </a:path>
              <a:path w="609600" h="609600">
                <a:moveTo>
                  <a:pt x="372429" y="423214"/>
                </a:moveTo>
                <a:lnTo>
                  <a:pt x="320372" y="446062"/>
                </a:lnTo>
                <a:lnTo>
                  <a:pt x="318785" y="448513"/>
                </a:lnTo>
                <a:lnTo>
                  <a:pt x="318785" y="454964"/>
                </a:lnTo>
                <a:lnTo>
                  <a:pt x="321744" y="458000"/>
                </a:lnTo>
                <a:lnTo>
                  <a:pt x="326290" y="458000"/>
                </a:lnTo>
                <a:lnTo>
                  <a:pt x="327179" y="457809"/>
                </a:lnTo>
                <a:lnTo>
                  <a:pt x="377611" y="435648"/>
                </a:lnTo>
                <a:lnTo>
                  <a:pt x="379160" y="431698"/>
                </a:lnTo>
                <a:lnTo>
                  <a:pt x="376316" y="424827"/>
                </a:lnTo>
                <a:lnTo>
                  <a:pt x="372429" y="423214"/>
                </a:lnTo>
                <a:close/>
              </a:path>
              <a:path w="609600" h="609600">
                <a:moveTo>
                  <a:pt x="246915" y="383489"/>
                </a:moveTo>
                <a:lnTo>
                  <a:pt x="242420" y="383489"/>
                </a:lnTo>
                <a:lnTo>
                  <a:pt x="239460" y="386511"/>
                </a:lnTo>
                <a:lnTo>
                  <a:pt x="239460" y="426897"/>
                </a:lnTo>
                <a:lnTo>
                  <a:pt x="241111" y="429386"/>
                </a:lnTo>
                <a:lnTo>
                  <a:pt x="277446" y="444284"/>
                </a:lnTo>
                <a:lnTo>
                  <a:pt x="278284" y="444449"/>
                </a:lnTo>
                <a:lnTo>
                  <a:pt x="282780" y="444449"/>
                </a:lnTo>
                <a:lnTo>
                  <a:pt x="285739" y="441413"/>
                </a:lnTo>
                <a:lnTo>
                  <a:pt x="285739" y="427672"/>
                </a:lnTo>
                <a:lnTo>
                  <a:pt x="272519" y="427672"/>
                </a:lnTo>
                <a:lnTo>
                  <a:pt x="252681" y="419544"/>
                </a:lnTo>
                <a:lnTo>
                  <a:pt x="252681" y="400265"/>
                </a:lnTo>
                <a:lnTo>
                  <a:pt x="285228" y="400265"/>
                </a:lnTo>
                <a:lnTo>
                  <a:pt x="284088" y="398538"/>
                </a:lnTo>
                <a:lnTo>
                  <a:pt x="247741" y="383654"/>
                </a:lnTo>
                <a:lnTo>
                  <a:pt x="246915" y="383489"/>
                </a:lnTo>
                <a:close/>
              </a:path>
              <a:path w="609600" h="609600">
                <a:moveTo>
                  <a:pt x="372429" y="396125"/>
                </a:moveTo>
                <a:lnTo>
                  <a:pt x="320372" y="418972"/>
                </a:lnTo>
                <a:lnTo>
                  <a:pt x="318785" y="421424"/>
                </a:lnTo>
                <a:lnTo>
                  <a:pt x="318785" y="427862"/>
                </a:lnTo>
                <a:lnTo>
                  <a:pt x="321756" y="430910"/>
                </a:lnTo>
                <a:lnTo>
                  <a:pt x="326290" y="430910"/>
                </a:lnTo>
                <a:lnTo>
                  <a:pt x="327179" y="430720"/>
                </a:lnTo>
                <a:lnTo>
                  <a:pt x="377611" y="408558"/>
                </a:lnTo>
                <a:lnTo>
                  <a:pt x="379160" y="404596"/>
                </a:lnTo>
                <a:lnTo>
                  <a:pt x="376316" y="397725"/>
                </a:lnTo>
                <a:lnTo>
                  <a:pt x="372429" y="396125"/>
                </a:lnTo>
                <a:close/>
              </a:path>
              <a:path w="609600" h="609600">
                <a:moveTo>
                  <a:pt x="285228" y="400265"/>
                </a:moveTo>
                <a:lnTo>
                  <a:pt x="252681" y="400265"/>
                </a:lnTo>
                <a:lnTo>
                  <a:pt x="272519" y="408393"/>
                </a:lnTo>
                <a:lnTo>
                  <a:pt x="272519" y="427672"/>
                </a:lnTo>
                <a:lnTo>
                  <a:pt x="285739" y="427672"/>
                </a:lnTo>
                <a:lnTo>
                  <a:pt x="285739" y="401141"/>
                </a:lnTo>
                <a:lnTo>
                  <a:pt x="285228" y="400265"/>
                </a:lnTo>
                <a:close/>
              </a:path>
              <a:path w="609600" h="609600">
                <a:moveTo>
                  <a:pt x="329770" y="320230"/>
                </a:moveTo>
                <a:lnTo>
                  <a:pt x="312202" y="320230"/>
                </a:lnTo>
                <a:lnTo>
                  <a:pt x="348900" y="363169"/>
                </a:lnTo>
                <a:lnTo>
                  <a:pt x="349136" y="363169"/>
                </a:lnTo>
                <a:lnTo>
                  <a:pt x="351982" y="363791"/>
                </a:lnTo>
                <a:lnTo>
                  <a:pt x="385350" y="348119"/>
                </a:lnTo>
                <a:lnTo>
                  <a:pt x="353608" y="348119"/>
                </a:lnTo>
                <a:lnTo>
                  <a:pt x="329770" y="320230"/>
                </a:lnTo>
                <a:close/>
              </a:path>
              <a:path w="609600" h="609600">
                <a:moveTo>
                  <a:pt x="178776" y="311073"/>
                </a:moveTo>
                <a:lnTo>
                  <a:pt x="147078" y="311073"/>
                </a:lnTo>
                <a:lnTo>
                  <a:pt x="257406" y="362953"/>
                </a:lnTo>
                <a:lnTo>
                  <a:pt x="258345" y="363169"/>
                </a:lnTo>
                <a:lnTo>
                  <a:pt x="261175" y="363169"/>
                </a:lnTo>
                <a:lnTo>
                  <a:pt x="263019" y="362318"/>
                </a:lnTo>
                <a:lnTo>
                  <a:pt x="275144" y="348119"/>
                </a:lnTo>
                <a:lnTo>
                  <a:pt x="257571" y="348119"/>
                </a:lnTo>
                <a:lnTo>
                  <a:pt x="178776" y="311073"/>
                </a:lnTo>
                <a:close/>
              </a:path>
              <a:path w="609600" h="609600">
                <a:moveTo>
                  <a:pt x="186663" y="242544"/>
                </a:moveTo>
                <a:lnTo>
                  <a:pt x="142344" y="242544"/>
                </a:lnTo>
                <a:lnTo>
                  <a:pt x="294451" y="304926"/>
                </a:lnTo>
                <a:lnTo>
                  <a:pt x="257571" y="348119"/>
                </a:lnTo>
                <a:lnTo>
                  <a:pt x="275144" y="348119"/>
                </a:lnTo>
                <a:lnTo>
                  <a:pt x="298960" y="320230"/>
                </a:lnTo>
                <a:lnTo>
                  <a:pt x="329770" y="320230"/>
                </a:lnTo>
                <a:lnTo>
                  <a:pt x="316689" y="304926"/>
                </a:lnTo>
                <a:lnTo>
                  <a:pt x="341169" y="294893"/>
                </a:lnTo>
                <a:lnTo>
                  <a:pt x="305577" y="294893"/>
                </a:lnTo>
                <a:lnTo>
                  <a:pt x="292343" y="289471"/>
                </a:lnTo>
                <a:lnTo>
                  <a:pt x="292343" y="284048"/>
                </a:lnTo>
                <a:lnTo>
                  <a:pt x="279123" y="284048"/>
                </a:lnTo>
                <a:lnTo>
                  <a:pt x="186667" y="246125"/>
                </a:lnTo>
                <a:lnTo>
                  <a:pt x="186663" y="242544"/>
                </a:lnTo>
                <a:close/>
              </a:path>
              <a:path w="609600" h="609600">
                <a:moveTo>
                  <a:pt x="486304" y="242544"/>
                </a:moveTo>
                <a:lnTo>
                  <a:pt x="468899" y="242544"/>
                </a:lnTo>
                <a:lnTo>
                  <a:pt x="499772" y="279463"/>
                </a:lnTo>
                <a:lnTo>
                  <a:pt x="353608" y="348119"/>
                </a:lnTo>
                <a:lnTo>
                  <a:pt x="385350" y="348119"/>
                </a:lnTo>
                <a:lnTo>
                  <a:pt x="464225" y="311073"/>
                </a:lnTo>
                <a:lnTo>
                  <a:pt x="477446" y="311073"/>
                </a:lnTo>
                <a:lnTo>
                  <a:pt x="477446" y="304926"/>
                </a:lnTo>
                <a:lnTo>
                  <a:pt x="477283" y="304926"/>
                </a:lnTo>
                <a:lnTo>
                  <a:pt x="513819" y="287769"/>
                </a:lnTo>
                <a:lnTo>
                  <a:pt x="514327" y="287426"/>
                </a:lnTo>
                <a:lnTo>
                  <a:pt x="517578" y="284594"/>
                </a:lnTo>
                <a:lnTo>
                  <a:pt x="517618" y="284048"/>
                </a:lnTo>
                <a:lnTo>
                  <a:pt x="517744" y="282359"/>
                </a:lnTo>
                <a:lnTo>
                  <a:pt x="517818" y="281355"/>
                </a:lnTo>
                <a:lnTo>
                  <a:pt x="517895" y="280314"/>
                </a:lnTo>
                <a:lnTo>
                  <a:pt x="486304" y="242544"/>
                </a:lnTo>
                <a:close/>
              </a:path>
              <a:path w="609600" h="609600">
                <a:moveTo>
                  <a:pt x="351843" y="203212"/>
                </a:moveTo>
                <a:lnTo>
                  <a:pt x="338622" y="203212"/>
                </a:lnTo>
                <a:lnTo>
                  <a:pt x="338622" y="281355"/>
                </a:lnTo>
                <a:lnTo>
                  <a:pt x="305577" y="294893"/>
                </a:lnTo>
                <a:lnTo>
                  <a:pt x="341169" y="294893"/>
                </a:lnTo>
                <a:lnTo>
                  <a:pt x="387433" y="275932"/>
                </a:lnTo>
                <a:lnTo>
                  <a:pt x="351843" y="275932"/>
                </a:lnTo>
                <a:lnTo>
                  <a:pt x="351843" y="203212"/>
                </a:lnTo>
                <a:close/>
              </a:path>
              <a:path w="609600" h="609600">
                <a:moveTo>
                  <a:pt x="219569" y="177076"/>
                </a:moveTo>
                <a:lnTo>
                  <a:pt x="186590" y="177076"/>
                </a:lnTo>
                <a:lnTo>
                  <a:pt x="279123" y="218566"/>
                </a:lnTo>
                <a:lnTo>
                  <a:pt x="279123" y="284048"/>
                </a:lnTo>
                <a:lnTo>
                  <a:pt x="292343" y="284048"/>
                </a:lnTo>
                <a:lnTo>
                  <a:pt x="292343" y="219011"/>
                </a:lnTo>
                <a:lnTo>
                  <a:pt x="327871" y="206882"/>
                </a:lnTo>
                <a:lnTo>
                  <a:pt x="286057" y="206882"/>
                </a:lnTo>
                <a:lnTo>
                  <a:pt x="219569" y="177076"/>
                </a:lnTo>
                <a:close/>
              </a:path>
              <a:path w="609600" h="609600">
                <a:moveTo>
                  <a:pt x="431081" y="176110"/>
                </a:moveTo>
                <a:lnTo>
                  <a:pt x="417946" y="176110"/>
                </a:lnTo>
                <a:lnTo>
                  <a:pt x="417946" y="248843"/>
                </a:lnTo>
                <a:lnTo>
                  <a:pt x="351843" y="275932"/>
                </a:lnTo>
                <a:lnTo>
                  <a:pt x="387433" y="275932"/>
                </a:lnTo>
                <a:lnTo>
                  <a:pt x="466761" y="243420"/>
                </a:lnTo>
                <a:lnTo>
                  <a:pt x="431167" y="243420"/>
                </a:lnTo>
                <a:lnTo>
                  <a:pt x="431167" y="223977"/>
                </a:lnTo>
                <a:lnTo>
                  <a:pt x="464009" y="223977"/>
                </a:lnTo>
                <a:lnTo>
                  <a:pt x="431167" y="209168"/>
                </a:lnTo>
                <a:lnTo>
                  <a:pt x="431081" y="176110"/>
                </a:lnTo>
                <a:close/>
              </a:path>
              <a:path w="609600" h="609600">
                <a:moveTo>
                  <a:pt x="464009" y="223977"/>
                </a:moveTo>
                <a:lnTo>
                  <a:pt x="431167" y="223977"/>
                </a:lnTo>
                <a:lnTo>
                  <a:pt x="453760" y="234162"/>
                </a:lnTo>
                <a:lnTo>
                  <a:pt x="431167" y="243420"/>
                </a:lnTo>
                <a:lnTo>
                  <a:pt x="466761" y="243420"/>
                </a:lnTo>
                <a:lnTo>
                  <a:pt x="468899" y="242544"/>
                </a:lnTo>
                <a:lnTo>
                  <a:pt x="486304" y="242544"/>
                </a:lnTo>
                <a:lnTo>
                  <a:pt x="475531" y="229666"/>
                </a:lnTo>
                <a:lnTo>
                  <a:pt x="476007" y="229666"/>
                </a:lnTo>
                <a:lnTo>
                  <a:pt x="474766" y="229374"/>
                </a:lnTo>
                <a:lnTo>
                  <a:pt x="473915" y="228815"/>
                </a:lnTo>
                <a:lnTo>
                  <a:pt x="473864" y="228485"/>
                </a:lnTo>
                <a:lnTo>
                  <a:pt x="474021" y="228485"/>
                </a:lnTo>
                <a:lnTo>
                  <a:pt x="464009" y="223977"/>
                </a:lnTo>
                <a:close/>
              </a:path>
              <a:path w="609600" h="609600">
                <a:moveTo>
                  <a:pt x="186645" y="226961"/>
                </a:moveTo>
                <a:lnTo>
                  <a:pt x="173420" y="226961"/>
                </a:lnTo>
                <a:lnTo>
                  <a:pt x="173433" y="240703"/>
                </a:lnTo>
                <a:lnTo>
                  <a:pt x="186661" y="240703"/>
                </a:lnTo>
                <a:lnTo>
                  <a:pt x="186645" y="226961"/>
                </a:lnTo>
                <a:close/>
              </a:path>
              <a:path w="609600" h="609600">
                <a:moveTo>
                  <a:pt x="266883" y="151269"/>
                </a:moveTo>
                <a:lnTo>
                  <a:pt x="233923" y="151269"/>
                </a:lnTo>
                <a:lnTo>
                  <a:pt x="326836" y="192951"/>
                </a:lnTo>
                <a:lnTo>
                  <a:pt x="286057" y="206882"/>
                </a:lnTo>
                <a:lnTo>
                  <a:pt x="327871" y="206882"/>
                </a:lnTo>
                <a:lnTo>
                  <a:pt x="338622" y="203212"/>
                </a:lnTo>
                <a:lnTo>
                  <a:pt x="351843" y="203212"/>
                </a:lnTo>
                <a:lnTo>
                  <a:pt x="351843" y="198691"/>
                </a:lnTo>
                <a:lnTo>
                  <a:pt x="387348" y="186562"/>
                </a:lnTo>
                <a:lnTo>
                  <a:pt x="345556" y="186562"/>
                </a:lnTo>
                <a:lnTo>
                  <a:pt x="266883" y="151269"/>
                </a:lnTo>
                <a:close/>
              </a:path>
              <a:path w="609600" h="609600">
                <a:moveTo>
                  <a:pt x="332560" y="126542"/>
                </a:moveTo>
                <a:lnTo>
                  <a:pt x="292546" y="126542"/>
                </a:lnTo>
                <a:lnTo>
                  <a:pt x="404116" y="166560"/>
                </a:lnTo>
                <a:lnTo>
                  <a:pt x="345556" y="186562"/>
                </a:lnTo>
                <a:lnTo>
                  <a:pt x="387348" y="186562"/>
                </a:lnTo>
                <a:lnTo>
                  <a:pt x="417946" y="176110"/>
                </a:lnTo>
                <a:lnTo>
                  <a:pt x="431081" y="176110"/>
                </a:lnTo>
                <a:lnTo>
                  <a:pt x="431053" y="165252"/>
                </a:lnTo>
                <a:lnTo>
                  <a:pt x="430880" y="164725"/>
                </a:lnTo>
                <a:lnTo>
                  <a:pt x="430773" y="164401"/>
                </a:lnTo>
                <a:lnTo>
                  <a:pt x="430624" y="164401"/>
                </a:lnTo>
                <a:lnTo>
                  <a:pt x="430214" y="163398"/>
                </a:lnTo>
                <a:lnTo>
                  <a:pt x="429529" y="162953"/>
                </a:lnTo>
                <a:lnTo>
                  <a:pt x="428309" y="161670"/>
                </a:lnTo>
                <a:lnTo>
                  <a:pt x="427993" y="161150"/>
                </a:lnTo>
                <a:lnTo>
                  <a:pt x="427878" y="160959"/>
                </a:lnTo>
                <a:lnTo>
                  <a:pt x="427137" y="160642"/>
                </a:lnTo>
                <a:lnTo>
                  <a:pt x="426938" y="160642"/>
                </a:lnTo>
                <a:lnTo>
                  <a:pt x="426900" y="160375"/>
                </a:lnTo>
                <a:lnTo>
                  <a:pt x="332560" y="126542"/>
                </a:lnTo>
                <a:close/>
              </a:path>
            </a:pathLst>
          </a:custGeom>
          <a:solidFill>
            <a:srgbClr val="C8B3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bg object 23">
            <a:extLst>
              <a:ext uri="{FF2B5EF4-FFF2-40B4-BE49-F238E27FC236}">
                <a16:creationId xmlns:a16="http://schemas.microsoft.com/office/drawing/2014/main" id="{A9543C3D-FDF3-74B4-8D8E-64D45E90F88F}"/>
              </a:ext>
            </a:extLst>
          </p:cNvPr>
          <p:cNvSpPr/>
          <p:nvPr userDrawn="1"/>
        </p:nvSpPr>
        <p:spPr>
          <a:xfrm>
            <a:off x="920323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380" y="0"/>
                </a:moveTo>
                <a:lnTo>
                  <a:pt x="254939" y="5079"/>
                </a:lnTo>
                <a:lnTo>
                  <a:pt x="208038" y="16509"/>
                </a:lnTo>
                <a:lnTo>
                  <a:pt x="164305" y="34289"/>
                </a:lnTo>
                <a:lnTo>
                  <a:pt x="124368" y="59689"/>
                </a:lnTo>
                <a:lnTo>
                  <a:pt x="88853" y="90169"/>
                </a:lnTo>
                <a:lnTo>
                  <a:pt x="58388" y="125729"/>
                </a:lnTo>
                <a:lnTo>
                  <a:pt x="33600" y="165099"/>
                </a:lnTo>
                <a:lnTo>
                  <a:pt x="15118" y="209549"/>
                </a:lnTo>
                <a:lnTo>
                  <a:pt x="3569" y="256539"/>
                </a:lnTo>
                <a:lnTo>
                  <a:pt x="0" y="299719"/>
                </a:lnTo>
                <a:lnTo>
                  <a:pt x="91" y="311149"/>
                </a:lnTo>
                <a:lnTo>
                  <a:pt x="3569" y="354329"/>
                </a:lnTo>
                <a:lnTo>
                  <a:pt x="15118" y="401319"/>
                </a:lnTo>
                <a:lnTo>
                  <a:pt x="33600" y="445769"/>
                </a:lnTo>
                <a:lnTo>
                  <a:pt x="58388" y="485139"/>
                </a:lnTo>
                <a:lnTo>
                  <a:pt x="88853" y="520699"/>
                </a:lnTo>
                <a:lnTo>
                  <a:pt x="124368" y="551179"/>
                </a:lnTo>
                <a:lnTo>
                  <a:pt x="164305" y="576579"/>
                </a:lnTo>
                <a:lnTo>
                  <a:pt x="208038" y="594359"/>
                </a:lnTo>
                <a:lnTo>
                  <a:pt x="254939" y="605789"/>
                </a:lnTo>
                <a:lnTo>
                  <a:pt x="304380" y="609599"/>
                </a:lnTo>
                <a:lnTo>
                  <a:pt x="353820" y="605789"/>
                </a:lnTo>
                <a:lnTo>
                  <a:pt x="400721" y="594359"/>
                </a:lnTo>
                <a:lnTo>
                  <a:pt x="406968" y="591819"/>
                </a:lnTo>
                <a:lnTo>
                  <a:pt x="304380" y="591819"/>
                </a:lnTo>
                <a:lnTo>
                  <a:pt x="257919" y="588009"/>
                </a:lnTo>
                <a:lnTo>
                  <a:pt x="213845" y="577849"/>
                </a:lnTo>
                <a:lnTo>
                  <a:pt x="172747" y="560069"/>
                </a:lnTo>
                <a:lnTo>
                  <a:pt x="135216" y="537209"/>
                </a:lnTo>
                <a:lnTo>
                  <a:pt x="101840" y="507999"/>
                </a:lnTo>
                <a:lnTo>
                  <a:pt x="73210" y="474979"/>
                </a:lnTo>
                <a:lnTo>
                  <a:pt x="49916" y="436879"/>
                </a:lnTo>
                <a:lnTo>
                  <a:pt x="32547" y="396239"/>
                </a:lnTo>
                <a:lnTo>
                  <a:pt x="21693" y="351789"/>
                </a:lnTo>
                <a:lnTo>
                  <a:pt x="18552" y="312419"/>
                </a:lnTo>
                <a:lnTo>
                  <a:pt x="18349" y="309879"/>
                </a:lnTo>
                <a:lnTo>
                  <a:pt x="18248" y="308609"/>
                </a:lnTo>
                <a:lnTo>
                  <a:pt x="18146" y="307339"/>
                </a:lnTo>
                <a:lnTo>
                  <a:pt x="18045" y="306069"/>
                </a:lnTo>
                <a:lnTo>
                  <a:pt x="17944" y="304799"/>
                </a:lnTo>
                <a:lnTo>
                  <a:pt x="21589" y="260349"/>
                </a:lnTo>
                <a:lnTo>
                  <a:pt x="32547" y="214629"/>
                </a:lnTo>
                <a:lnTo>
                  <a:pt x="49916" y="173989"/>
                </a:lnTo>
                <a:lnTo>
                  <a:pt x="73210" y="135889"/>
                </a:lnTo>
                <a:lnTo>
                  <a:pt x="101840" y="102869"/>
                </a:lnTo>
                <a:lnTo>
                  <a:pt x="135216" y="73659"/>
                </a:lnTo>
                <a:lnTo>
                  <a:pt x="172747" y="50799"/>
                </a:lnTo>
                <a:lnTo>
                  <a:pt x="213845" y="33019"/>
                </a:lnTo>
                <a:lnTo>
                  <a:pt x="257919" y="22859"/>
                </a:lnTo>
                <a:lnTo>
                  <a:pt x="304380" y="19049"/>
                </a:lnTo>
                <a:lnTo>
                  <a:pt x="406968" y="19049"/>
                </a:lnTo>
                <a:lnTo>
                  <a:pt x="400721" y="16509"/>
                </a:lnTo>
                <a:lnTo>
                  <a:pt x="353820" y="5079"/>
                </a:lnTo>
                <a:lnTo>
                  <a:pt x="304380" y="0"/>
                </a:lnTo>
                <a:close/>
              </a:path>
              <a:path w="609600" h="609600">
                <a:moveTo>
                  <a:pt x="406968" y="19049"/>
                </a:moveTo>
                <a:lnTo>
                  <a:pt x="304380" y="19049"/>
                </a:lnTo>
                <a:lnTo>
                  <a:pt x="350840" y="22859"/>
                </a:lnTo>
                <a:lnTo>
                  <a:pt x="394914" y="33019"/>
                </a:lnTo>
                <a:lnTo>
                  <a:pt x="436012" y="50799"/>
                </a:lnTo>
                <a:lnTo>
                  <a:pt x="473544" y="73659"/>
                </a:lnTo>
                <a:lnTo>
                  <a:pt x="506919" y="102869"/>
                </a:lnTo>
                <a:lnTo>
                  <a:pt x="535549" y="135889"/>
                </a:lnTo>
                <a:lnTo>
                  <a:pt x="558843" y="173989"/>
                </a:lnTo>
                <a:lnTo>
                  <a:pt x="576212" y="214629"/>
                </a:lnTo>
                <a:lnTo>
                  <a:pt x="587066" y="259079"/>
                </a:lnTo>
                <a:lnTo>
                  <a:pt x="590399" y="299719"/>
                </a:lnTo>
                <a:lnTo>
                  <a:pt x="590309" y="311149"/>
                </a:lnTo>
                <a:lnTo>
                  <a:pt x="587776" y="342899"/>
                </a:lnTo>
                <a:lnTo>
                  <a:pt x="587674" y="344169"/>
                </a:lnTo>
                <a:lnTo>
                  <a:pt x="587573" y="345439"/>
                </a:lnTo>
                <a:lnTo>
                  <a:pt x="587472" y="346709"/>
                </a:lnTo>
                <a:lnTo>
                  <a:pt x="587370" y="347979"/>
                </a:lnTo>
                <a:lnTo>
                  <a:pt x="587269" y="349249"/>
                </a:lnTo>
                <a:lnTo>
                  <a:pt x="587168" y="350519"/>
                </a:lnTo>
                <a:lnTo>
                  <a:pt x="587066" y="351789"/>
                </a:lnTo>
                <a:lnTo>
                  <a:pt x="576212" y="396239"/>
                </a:lnTo>
                <a:lnTo>
                  <a:pt x="558843" y="436879"/>
                </a:lnTo>
                <a:lnTo>
                  <a:pt x="535549" y="474979"/>
                </a:lnTo>
                <a:lnTo>
                  <a:pt x="506919" y="507999"/>
                </a:lnTo>
                <a:lnTo>
                  <a:pt x="473544" y="537209"/>
                </a:lnTo>
                <a:lnTo>
                  <a:pt x="436012" y="560069"/>
                </a:lnTo>
                <a:lnTo>
                  <a:pt x="394914" y="577849"/>
                </a:lnTo>
                <a:lnTo>
                  <a:pt x="350840" y="588009"/>
                </a:lnTo>
                <a:lnTo>
                  <a:pt x="304380" y="591819"/>
                </a:lnTo>
                <a:lnTo>
                  <a:pt x="406968" y="591819"/>
                </a:lnTo>
                <a:lnTo>
                  <a:pt x="444454" y="576579"/>
                </a:lnTo>
                <a:lnTo>
                  <a:pt x="484391" y="551179"/>
                </a:lnTo>
                <a:lnTo>
                  <a:pt x="519907" y="520699"/>
                </a:lnTo>
                <a:lnTo>
                  <a:pt x="550371" y="485139"/>
                </a:lnTo>
                <a:lnTo>
                  <a:pt x="575159" y="445769"/>
                </a:lnTo>
                <a:lnTo>
                  <a:pt x="593641" y="401319"/>
                </a:lnTo>
                <a:lnTo>
                  <a:pt x="605190" y="354329"/>
                </a:lnTo>
                <a:lnTo>
                  <a:pt x="608566" y="312419"/>
                </a:lnTo>
                <a:lnTo>
                  <a:pt x="608668" y="311149"/>
                </a:lnTo>
                <a:lnTo>
                  <a:pt x="608770" y="309879"/>
                </a:lnTo>
                <a:lnTo>
                  <a:pt x="608873" y="308609"/>
                </a:lnTo>
                <a:lnTo>
                  <a:pt x="608975" y="307339"/>
                </a:lnTo>
                <a:lnTo>
                  <a:pt x="609077" y="306069"/>
                </a:lnTo>
                <a:lnTo>
                  <a:pt x="609180" y="304799"/>
                </a:lnTo>
                <a:lnTo>
                  <a:pt x="605190" y="256539"/>
                </a:lnTo>
                <a:lnTo>
                  <a:pt x="593641" y="209549"/>
                </a:lnTo>
                <a:lnTo>
                  <a:pt x="575159" y="165099"/>
                </a:lnTo>
                <a:lnTo>
                  <a:pt x="550371" y="125729"/>
                </a:lnTo>
                <a:lnTo>
                  <a:pt x="519907" y="90169"/>
                </a:lnTo>
                <a:lnTo>
                  <a:pt x="484391" y="59689"/>
                </a:lnTo>
                <a:lnTo>
                  <a:pt x="444454" y="34289"/>
                </a:lnTo>
                <a:lnTo>
                  <a:pt x="406968" y="19049"/>
                </a:lnTo>
                <a:close/>
              </a:path>
              <a:path w="609600" h="609600">
                <a:moveTo>
                  <a:pt x="191146" y="317499"/>
                </a:moveTo>
                <a:lnTo>
                  <a:pt x="133196" y="317499"/>
                </a:lnTo>
                <a:lnTo>
                  <a:pt x="125132" y="325119"/>
                </a:lnTo>
                <a:lnTo>
                  <a:pt x="125157" y="347979"/>
                </a:lnTo>
                <a:lnTo>
                  <a:pt x="130110" y="354329"/>
                </a:lnTo>
                <a:lnTo>
                  <a:pt x="137451" y="356869"/>
                </a:lnTo>
                <a:lnTo>
                  <a:pt x="137336" y="359409"/>
                </a:lnTo>
                <a:lnTo>
                  <a:pt x="137133" y="361949"/>
                </a:lnTo>
                <a:lnTo>
                  <a:pt x="137133" y="363219"/>
                </a:lnTo>
                <a:lnTo>
                  <a:pt x="141313" y="394969"/>
                </a:lnTo>
                <a:lnTo>
                  <a:pt x="152781" y="420369"/>
                </a:lnTo>
                <a:lnTo>
                  <a:pt x="169928" y="438149"/>
                </a:lnTo>
                <a:lnTo>
                  <a:pt x="191146" y="444499"/>
                </a:lnTo>
                <a:lnTo>
                  <a:pt x="257148" y="444499"/>
                </a:lnTo>
                <a:lnTo>
                  <a:pt x="257148" y="471169"/>
                </a:lnTo>
                <a:lnTo>
                  <a:pt x="265213" y="478789"/>
                </a:lnTo>
                <a:lnTo>
                  <a:pt x="453122" y="478789"/>
                </a:lnTo>
                <a:lnTo>
                  <a:pt x="461186" y="471169"/>
                </a:lnTo>
                <a:lnTo>
                  <a:pt x="461183" y="467359"/>
                </a:lnTo>
                <a:lnTo>
                  <a:pt x="271842" y="467359"/>
                </a:lnTo>
                <a:lnTo>
                  <a:pt x="269150" y="464819"/>
                </a:lnTo>
                <a:lnTo>
                  <a:pt x="269150" y="433069"/>
                </a:lnTo>
                <a:lnTo>
                  <a:pt x="191146" y="433069"/>
                </a:lnTo>
                <a:lnTo>
                  <a:pt x="174976" y="426719"/>
                </a:lnTo>
                <a:lnTo>
                  <a:pt x="161601" y="412749"/>
                </a:lnTo>
                <a:lnTo>
                  <a:pt x="152497" y="389889"/>
                </a:lnTo>
                <a:lnTo>
                  <a:pt x="149135" y="363219"/>
                </a:lnTo>
                <a:lnTo>
                  <a:pt x="149135" y="361949"/>
                </a:lnTo>
                <a:lnTo>
                  <a:pt x="149313" y="359409"/>
                </a:lnTo>
                <a:lnTo>
                  <a:pt x="149401" y="358139"/>
                </a:lnTo>
                <a:lnTo>
                  <a:pt x="215073" y="358139"/>
                </a:lnTo>
                <a:lnTo>
                  <a:pt x="214984" y="356869"/>
                </a:lnTo>
                <a:lnTo>
                  <a:pt x="214895" y="355599"/>
                </a:lnTo>
                <a:lnTo>
                  <a:pt x="214311" y="351789"/>
                </a:lnTo>
                <a:lnTo>
                  <a:pt x="213168" y="346709"/>
                </a:lnTo>
                <a:lnTo>
                  <a:pt x="139826" y="346709"/>
                </a:lnTo>
                <a:lnTo>
                  <a:pt x="137133" y="344169"/>
                </a:lnTo>
                <a:lnTo>
                  <a:pt x="137133" y="331469"/>
                </a:lnTo>
                <a:lnTo>
                  <a:pt x="139826" y="328929"/>
                </a:lnTo>
                <a:lnTo>
                  <a:pt x="207149" y="328929"/>
                </a:lnTo>
                <a:lnTo>
                  <a:pt x="206001" y="326389"/>
                </a:lnTo>
                <a:lnTo>
                  <a:pt x="199197" y="320039"/>
                </a:lnTo>
                <a:lnTo>
                  <a:pt x="191146" y="317499"/>
                </a:lnTo>
                <a:close/>
              </a:path>
              <a:path w="609600" h="609600">
                <a:moveTo>
                  <a:pt x="435196" y="294639"/>
                </a:moveTo>
                <a:lnTo>
                  <a:pt x="407173" y="294639"/>
                </a:lnTo>
                <a:lnTo>
                  <a:pt x="423342" y="299719"/>
                </a:lnTo>
                <a:lnTo>
                  <a:pt x="436712" y="314959"/>
                </a:lnTo>
                <a:lnTo>
                  <a:pt x="445812" y="337819"/>
                </a:lnTo>
                <a:lnTo>
                  <a:pt x="449172" y="363219"/>
                </a:lnTo>
                <a:lnTo>
                  <a:pt x="449172" y="464819"/>
                </a:lnTo>
                <a:lnTo>
                  <a:pt x="446493" y="467359"/>
                </a:lnTo>
                <a:lnTo>
                  <a:pt x="461183" y="467359"/>
                </a:lnTo>
                <a:lnTo>
                  <a:pt x="461085" y="359409"/>
                </a:lnTo>
                <a:lnTo>
                  <a:pt x="460996" y="358139"/>
                </a:lnTo>
                <a:lnTo>
                  <a:pt x="477125" y="358139"/>
                </a:lnTo>
                <a:lnTo>
                  <a:pt x="485189" y="350519"/>
                </a:lnTo>
                <a:lnTo>
                  <a:pt x="485189" y="346709"/>
                </a:lnTo>
                <a:lnTo>
                  <a:pt x="459980" y="346709"/>
                </a:lnTo>
                <a:lnTo>
                  <a:pt x="459154" y="340359"/>
                </a:lnTo>
                <a:lnTo>
                  <a:pt x="457859" y="335279"/>
                </a:lnTo>
                <a:lnTo>
                  <a:pt x="456106" y="328929"/>
                </a:lnTo>
                <a:lnTo>
                  <a:pt x="485189" y="328929"/>
                </a:lnTo>
                <a:lnTo>
                  <a:pt x="485189" y="325119"/>
                </a:lnTo>
                <a:lnTo>
                  <a:pt x="477125" y="317499"/>
                </a:lnTo>
                <a:lnTo>
                  <a:pt x="451738" y="317499"/>
                </a:lnTo>
                <a:lnTo>
                  <a:pt x="447421" y="309879"/>
                </a:lnTo>
                <a:lnTo>
                  <a:pt x="441873" y="300989"/>
                </a:lnTo>
                <a:lnTo>
                  <a:pt x="435196" y="294639"/>
                </a:lnTo>
                <a:close/>
              </a:path>
              <a:path w="609600" h="609600">
                <a:moveTo>
                  <a:pt x="407173" y="306069"/>
                </a:moveTo>
                <a:lnTo>
                  <a:pt x="277595" y="306069"/>
                </a:lnTo>
                <a:lnTo>
                  <a:pt x="272236" y="311149"/>
                </a:lnTo>
                <a:lnTo>
                  <a:pt x="272223" y="318769"/>
                </a:lnTo>
                <a:lnTo>
                  <a:pt x="272490" y="320039"/>
                </a:lnTo>
                <a:lnTo>
                  <a:pt x="273011" y="321309"/>
                </a:lnTo>
                <a:lnTo>
                  <a:pt x="276740" y="334009"/>
                </a:lnTo>
                <a:lnTo>
                  <a:pt x="279348" y="345439"/>
                </a:lnTo>
                <a:lnTo>
                  <a:pt x="280822" y="356869"/>
                </a:lnTo>
                <a:lnTo>
                  <a:pt x="280855" y="358139"/>
                </a:lnTo>
                <a:lnTo>
                  <a:pt x="280954" y="361949"/>
                </a:lnTo>
                <a:lnTo>
                  <a:pt x="281053" y="365759"/>
                </a:lnTo>
                <a:lnTo>
                  <a:pt x="281151" y="450849"/>
                </a:lnTo>
                <a:lnTo>
                  <a:pt x="286523" y="455929"/>
                </a:lnTo>
                <a:lnTo>
                  <a:pt x="431799" y="455929"/>
                </a:lnTo>
                <a:lnTo>
                  <a:pt x="437171" y="450849"/>
                </a:lnTo>
                <a:lnTo>
                  <a:pt x="437171" y="444499"/>
                </a:lnTo>
                <a:lnTo>
                  <a:pt x="293153" y="444499"/>
                </a:lnTo>
                <a:lnTo>
                  <a:pt x="293153" y="426719"/>
                </a:lnTo>
                <a:lnTo>
                  <a:pt x="437171" y="426719"/>
                </a:lnTo>
                <a:lnTo>
                  <a:pt x="437171" y="415289"/>
                </a:lnTo>
                <a:lnTo>
                  <a:pt x="297433" y="415289"/>
                </a:lnTo>
                <a:lnTo>
                  <a:pt x="312211" y="403859"/>
                </a:lnTo>
                <a:lnTo>
                  <a:pt x="293153" y="403859"/>
                </a:lnTo>
                <a:lnTo>
                  <a:pt x="293153" y="367029"/>
                </a:lnTo>
                <a:lnTo>
                  <a:pt x="292988" y="365759"/>
                </a:lnTo>
                <a:lnTo>
                  <a:pt x="292899" y="363219"/>
                </a:lnTo>
                <a:lnTo>
                  <a:pt x="307103" y="363219"/>
                </a:lnTo>
                <a:lnTo>
                  <a:pt x="319677" y="358139"/>
                </a:lnTo>
                <a:lnTo>
                  <a:pt x="325678" y="351789"/>
                </a:lnTo>
                <a:lnTo>
                  <a:pt x="294613" y="351789"/>
                </a:lnTo>
                <a:lnTo>
                  <a:pt x="292073" y="350519"/>
                </a:lnTo>
                <a:lnTo>
                  <a:pt x="290962" y="342899"/>
                </a:lnTo>
                <a:lnTo>
                  <a:pt x="289273" y="334009"/>
                </a:lnTo>
                <a:lnTo>
                  <a:pt x="287012" y="326389"/>
                </a:lnTo>
                <a:lnTo>
                  <a:pt x="284187" y="317499"/>
                </a:lnTo>
                <a:lnTo>
                  <a:pt x="423194" y="317499"/>
                </a:lnTo>
                <a:lnTo>
                  <a:pt x="417834" y="311149"/>
                </a:lnTo>
                <a:lnTo>
                  <a:pt x="407173" y="306069"/>
                </a:lnTo>
                <a:close/>
              </a:path>
              <a:path w="609600" h="609600">
                <a:moveTo>
                  <a:pt x="437171" y="426719"/>
                </a:moveTo>
                <a:lnTo>
                  <a:pt x="425169" y="426719"/>
                </a:lnTo>
                <a:lnTo>
                  <a:pt x="425169" y="444499"/>
                </a:lnTo>
                <a:lnTo>
                  <a:pt x="437171" y="444499"/>
                </a:lnTo>
                <a:lnTo>
                  <a:pt x="437171" y="426719"/>
                </a:lnTo>
                <a:close/>
              </a:path>
              <a:path w="609600" h="609600">
                <a:moveTo>
                  <a:pt x="236219" y="294639"/>
                </a:moveTo>
                <a:lnTo>
                  <a:pt x="191146" y="294639"/>
                </a:lnTo>
                <a:lnTo>
                  <a:pt x="207310" y="299719"/>
                </a:lnTo>
                <a:lnTo>
                  <a:pt x="220680" y="314959"/>
                </a:lnTo>
                <a:lnTo>
                  <a:pt x="229783" y="337819"/>
                </a:lnTo>
                <a:lnTo>
                  <a:pt x="233145" y="363219"/>
                </a:lnTo>
                <a:lnTo>
                  <a:pt x="229783" y="389889"/>
                </a:lnTo>
                <a:lnTo>
                  <a:pt x="220680" y="412749"/>
                </a:lnTo>
                <a:lnTo>
                  <a:pt x="207310" y="426719"/>
                </a:lnTo>
                <a:lnTo>
                  <a:pt x="191146" y="433069"/>
                </a:lnTo>
                <a:lnTo>
                  <a:pt x="219226" y="433069"/>
                </a:lnTo>
                <a:lnTo>
                  <a:pt x="229872" y="420369"/>
                </a:lnTo>
                <a:lnTo>
                  <a:pt x="238049" y="403859"/>
                </a:lnTo>
                <a:lnTo>
                  <a:pt x="243295" y="384809"/>
                </a:lnTo>
                <a:lnTo>
                  <a:pt x="245147" y="363219"/>
                </a:lnTo>
                <a:lnTo>
                  <a:pt x="244527" y="351789"/>
                </a:lnTo>
                <a:lnTo>
                  <a:pt x="244458" y="350519"/>
                </a:lnTo>
                <a:lnTo>
                  <a:pt x="244390" y="349249"/>
                </a:lnTo>
                <a:lnTo>
                  <a:pt x="244321" y="347979"/>
                </a:lnTo>
                <a:lnTo>
                  <a:pt x="240872" y="331469"/>
                </a:lnTo>
                <a:lnTo>
                  <a:pt x="234887" y="316229"/>
                </a:lnTo>
                <a:lnTo>
                  <a:pt x="226452" y="302259"/>
                </a:lnTo>
                <a:lnTo>
                  <a:pt x="244748" y="302259"/>
                </a:lnTo>
                <a:lnTo>
                  <a:pt x="236219" y="294639"/>
                </a:lnTo>
                <a:close/>
              </a:path>
              <a:path w="609600" h="609600">
                <a:moveTo>
                  <a:pt x="244748" y="302259"/>
                </a:moveTo>
                <a:lnTo>
                  <a:pt x="226452" y="302259"/>
                </a:lnTo>
                <a:lnTo>
                  <a:pt x="239848" y="312419"/>
                </a:lnTo>
                <a:lnTo>
                  <a:pt x="249444" y="327659"/>
                </a:lnTo>
                <a:lnTo>
                  <a:pt x="255218" y="346709"/>
                </a:lnTo>
                <a:lnTo>
                  <a:pt x="256827" y="365759"/>
                </a:lnTo>
                <a:lnTo>
                  <a:pt x="256934" y="367029"/>
                </a:lnTo>
                <a:lnTo>
                  <a:pt x="257041" y="368299"/>
                </a:lnTo>
                <a:lnTo>
                  <a:pt x="257148" y="433069"/>
                </a:lnTo>
                <a:lnTo>
                  <a:pt x="269150" y="433069"/>
                </a:lnTo>
                <a:lnTo>
                  <a:pt x="269044" y="368299"/>
                </a:lnTo>
                <a:lnTo>
                  <a:pt x="267664" y="351789"/>
                </a:lnTo>
                <a:lnTo>
                  <a:pt x="267558" y="350519"/>
                </a:lnTo>
                <a:lnTo>
                  <a:pt x="267452" y="349249"/>
                </a:lnTo>
                <a:lnTo>
                  <a:pt x="267346" y="347979"/>
                </a:lnTo>
                <a:lnTo>
                  <a:pt x="267240" y="346709"/>
                </a:lnTo>
                <a:lnTo>
                  <a:pt x="267134" y="345439"/>
                </a:lnTo>
                <a:lnTo>
                  <a:pt x="267028" y="344169"/>
                </a:lnTo>
                <a:lnTo>
                  <a:pt x="260747" y="323849"/>
                </a:lnTo>
                <a:lnTo>
                  <a:pt x="250435" y="307339"/>
                </a:lnTo>
                <a:lnTo>
                  <a:pt x="244748" y="302259"/>
                </a:lnTo>
                <a:close/>
              </a:path>
              <a:path w="609600" h="609600">
                <a:moveTo>
                  <a:pt x="361201" y="380999"/>
                </a:moveTo>
                <a:lnTo>
                  <a:pt x="342378" y="380999"/>
                </a:lnTo>
                <a:lnTo>
                  <a:pt x="359574" y="393699"/>
                </a:lnTo>
                <a:lnTo>
                  <a:pt x="332129" y="415289"/>
                </a:lnTo>
                <a:lnTo>
                  <a:pt x="351217" y="415289"/>
                </a:lnTo>
                <a:lnTo>
                  <a:pt x="387518" y="387349"/>
                </a:lnTo>
                <a:lnTo>
                  <a:pt x="369086" y="387349"/>
                </a:lnTo>
                <a:lnTo>
                  <a:pt x="361201" y="380999"/>
                </a:lnTo>
                <a:close/>
              </a:path>
              <a:path w="609600" h="609600">
                <a:moveTo>
                  <a:pt x="415357" y="380999"/>
                </a:moveTo>
                <a:lnTo>
                  <a:pt x="396124" y="380999"/>
                </a:lnTo>
                <a:lnTo>
                  <a:pt x="425182" y="403859"/>
                </a:lnTo>
                <a:lnTo>
                  <a:pt x="425169" y="415289"/>
                </a:lnTo>
                <a:lnTo>
                  <a:pt x="437171" y="415289"/>
                </a:lnTo>
                <a:lnTo>
                  <a:pt x="437171" y="388619"/>
                </a:lnTo>
                <a:lnTo>
                  <a:pt x="425169" y="388619"/>
                </a:lnTo>
                <a:lnTo>
                  <a:pt x="415357" y="380999"/>
                </a:lnTo>
                <a:close/>
              </a:path>
              <a:path w="609600" h="609600">
                <a:moveTo>
                  <a:pt x="179335" y="358139"/>
                </a:moveTo>
                <a:lnTo>
                  <a:pt x="167321" y="358139"/>
                </a:lnTo>
                <a:lnTo>
                  <a:pt x="167220" y="359409"/>
                </a:lnTo>
                <a:lnTo>
                  <a:pt x="167143" y="363219"/>
                </a:lnTo>
                <a:lnTo>
                  <a:pt x="168677" y="380999"/>
                </a:lnTo>
                <a:lnTo>
                  <a:pt x="173235" y="394969"/>
                </a:lnTo>
                <a:lnTo>
                  <a:pt x="180747" y="406399"/>
                </a:lnTo>
                <a:lnTo>
                  <a:pt x="191146" y="410209"/>
                </a:lnTo>
                <a:lnTo>
                  <a:pt x="201541" y="406399"/>
                </a:lnTo>
                <a:lnTo>
                  <a:pt x="206549" y="398779"/>
                </a:lnTo>
                <a:lnTo>
                  <a:pt x="191146" y="398779"/>
                </a:lnTo>
                <a:lnTo>
                  <a:pt x="187482" y="396239"/>
                </a:lnTo>
                <a:lnTo>
                  <a:pt x="183555" y="388619"/>
                </a:lnTo>
                <a:lnTo>
                  <a:pt x="180424" y="378459"/>
                </a:lnTo>
                <a:lnTo>
                  <a:pt x="179145" y="363219"/>
                </a:lnTo>
                <a:lnTo>
                  <a:pt x="179208" y="359409"/>
                </a:lnTo>
                <a:lnTo>
                  <a:pt x="179335" y="358139"/>
                </a:lnTo>
                <a:close/>
              </a:path>
              <a:path w="609600" h="609600">
                <a:moveTo>
                  <a:pt x="345528" y="368299"/>
                </a:moveTo>
                <a:lnTo>
                  <a:pt x="338873" y="368299"/>
                </a:lnTo>
                <a:lnTo>
                  <a:pt x="293153" y="403859"/>
                </a:lnTo>
                <a:lnTo>
                  <a:pt x="312211" y="403859"/>
                </a:lnTo>
                <a:lnTo>
                  <a:pt x="341768" y="380999"/>
                </a:lnTo>
                <a:lnTo>
                  <a:pt x="361201" y="380999"/>
                </a:lnTo>
                <a:lnTo>
                  <a:pt x="350163" y="372109"/>
                </a:lnTo>
                <a:lnTo>
                  <a:pt x="345528" y="368299"/>
                </a:lnTo>
                <a:close/>
              </a:path>
              <a:path w="609600" h="609600">
                <a:moveTo>
                  <a:pt x="215073" y="358139"/>
                </a:moveTo>
                <a:lnTo>
                  <a:pt x="202945" y="358139"/>
                </a:lnTo>
                <a:lnTo>
                  <a:pt x="203072" y="359409"/>
                </a:lnTo>
                <a:lnTo>
                  <a:pt x="203148" y="363219"/>
                </a:lnTo>
                <a:lnTo>
                  <a:pt x="201867" y="378459"/>
                </a:lnTo>
                <a:lnTo>
                  <a:pt x="198733" y="388619"/>
                </a:lnTo>
                <a:lnTo>
                  <a:pt x="194806" y="396239"/>
                </a:lnTo>
                <a:lnTo>
                  <a:pt x="191146" y="398779"/>
                </a:lnTo>
                <a:lnTo>
                  <a:pt x="206549" y="398779"/>
                </a:lnTo>
                <a:lnTo>
                  <a:pt x="209053" y="394969"/>
                </a:lnTo>
                <a:lnTo>
                  <a:pt x="213613" y="380999"/>
                </a:lnTo>
                <a:lnTo>
                  <a:pt x="215149" y="363219"/>
                </a:lnTo>
                <a:lnTo>
                  <a:pt x="215073" y="358139"/>
                </a:lnTo>
                <a:close/>
              </a:path>
              <a:path w="609600" h="609600">
                <a:moveTo>
                  <a:pt x="423194" y="317499"/>
                </a:moveTo>
                <a:lnTo>
                  <a:pt x="407135" y="317499"/>
                </a:lnTo>
                <a:lnTo>
                  <a:pt x="411512" y="321309"/>
                </a:lnTo>
                <a:lnTo>
                  <a:pt x="417538" y="328929"/>
                </a:lnTo>
                <a:lnTo>
                  <a:pt x="422871" y="344169"/>
                </a:lnTo>
                <a:lnTo>
                  <a:pt x="425169" y="363219"/>
                </a:lnTo>
                <a:lnTo>
                  <a:pt x="425169" y="388619"/>
                </a:lnTo>
                <a:lnTo>
                  <a:pt x="437171" y="388619"/>
                </a:lnTo>
                <a:lnTo>
                  <a:pt x="437171" y="363219"/>
                </a:lnTo>
                <a:lnTo>
                  <a:pt x="434475" y="340359"/>
                </a:lnTo>
                <a:lnTo>
                  <a:pt x="427482" y="322579"/>
                </a:lnTo>
                <a:lnTo>
                  <a:pt x="423194" y="317499"/>
                </a:lnTo>
                <a:close/>
              </a:path>
              <a:path w="609600" h="609600">
                <a:moveTo>
                  <a:pt x="399274" y="368299"/>
                </a:moveTo>
                <a:lnTo>
                  <a:pt x="392619" y="368299"/>
                </a:lnTo>
                <a:lnTo>
                  <a:pt x="387984" y="372109"/>
                </a:lnTo>
                <a:lnTo>
                  <a:pt x="369086" y="387349"/>
                </a:lnTo>
                <a:lnTo>
                  <a:pt x="387518" y="387349"/>
                </a:lnTo>
                <a:lnTo>
                  <a:pt x="395769" y="380999"/>
                </a:lnTo>
                <a:lnTo>
                  <a:pt x="415357" y="380999"/>
                </a:lnTo>
                <a:lnTo>
                  <a:pt x="403909" y="372109"/>
                </a:lnTo>
                <a:lnTo>
                  <a:pt x="399274" y="368299"/>
                </a:lnTo>
                <a:close/>
              </a:path>
              <a:path w="609600" h="609600">
                <a:moveTo>
                  <a:pt x="333082" y="317499"/>
                </a:moveTo>
                <a:lnTo>
                  <a:pt x="319886" y="317499"/>
                </a:lnTo>
                <a:lnTo>
                  <a:pt x="322033" y="321309"/>
                </a:lnTo>
                <a:lnTo>
                  <a:pt x="323163" y="325119"/>
                </a:lnTo>
                <a:lnTo>
                  <a:pt x="323163" y="328929"/>
                </a:lnTo>
                <a:lnTo>
                  <a:pt x="321461" y="337819"/>
                </a:lnTo>
                <a:lnTo>
                  <a:pt x="316529" y="345439"/>
                </a:lnTo>
                <a:lnTo>
                  <a:pt x="309113" y="350519"/>
                </a:lnTo>
                <a:lnTo>
                  <a:pt x="299960" y="351789"/>
                </a:lnTo>
                <a:lnTo>
                  <a:pt x="325678" y="351789"/>
                </a:lnTo>
                <a:lnTo>
                  <a:pt x="329278" y="347979"/>
                </a:lnTo>
                <a:lnTo>
                  <a:pt x="334567" y="335279"/>
                </a:lnTo>
                <a:lnTo>
                  <a:pt x="334974" y="334009"/>
                </a:lnTo>
                <a:lnTo>
                  <a:pt x="335177" y="331469"/>
                </a:lnTo>
                <a:lnTo>
                  <a:pt x="335152" y="325119"/>
                </a:lnTo>
                <a:lnTo>
                  <a:pt x="334453" y="321309"/>
                </a:lnTo>
                <a:lnTo>
                  <a:pt x="333082" y="317499"/>
                </a:lnTo>
                <a:close/>
              </a:path>
              <a:path w="609600" h="609600">
                <a:moveTo>
                  <a:pt x="410488" y="340359"/>
                </a:moveTo>
                <a:lnTo>
                  <a:pt x="391857" y="340359"/>
                </a:lnTo>
                <a:lnTo>
                  <a:pt x="389165" y="342899"/>
                </a:lnTo>
                <a:lnTo>
                  <a:pt x="389165" y="349249"/>
                </a:lnTo>
                <a:lnTo>
                  <a:pt x="391857" y="351789"/>
                </a:lnTo>
                <a:lnTo>
                  <a:pt x="410488" y="351789"/>
                </a:lnTo>
                <a:lnTo>
                  <a:pt x="413168" y="349249"/>
                </a:lnTo>
                <a:lnTo>
                  <a:pt x="413168" y="342899"/>
                </a:lnTo>
                <a:lnTo>
                  <a:pt x="410488" y="340359"/>
                </a:lnTo>
                <a:close/>
              </a:path>
              <a:path w="609600" h="609600">
                <a:moveTo>
                  <a:pt x="207149" y="328929"/>
                </a:moveTo>
                <a:lnTo>
                  <a:pt x="193966" y="328929"/>
                </a:lnTo>
                <a:lnTo>
                  <a:pt x="198627" y="335279"/>
                </a:lnTo>
                <a:lnTo>
                  <a:pt x="201217" y="346709"/>
                </a:lnTo>
                <a:lnTo>
                  <a:pt x="213168" y="346709"/>
                </a:lnTo>
                <a:lnTo>
                  <a:pt x="211169" y="337819"/>
                </a:lnTo>
                <a:lnTo>
                  <a:pt x="207149" y="328929"/>
                </a:lnTo>
                <a:close/>
              </a:path>
              <a:path w="609600" h="609600">
                <a:moveTo>
                  <a:pt x="485189" y="328929"/>
                </a:moveTo>
                <a:lnTo>
                  <a:pt x="470496" y="328929"/>
                </a:lnTo>
                <a:lnTo>
                  <a:pt x="473188" y="331469"/>
                </a:lnTo>
                <a:lnTo>
                  <a:pt x="473188" y="344169"/>
                </a:lnTo>
                <a:lnTo>
                  <a:pt x="470496" y="346709"/>
                </a:lnTo>
                <a:lnTo>
                  <a:pt x="485189" y="346709"/>
                </a:lnTo>
                <a:lnTo>
                  <a:pt x="485189" y="328929"/>
                </a:lnTo>
                <a:close/>
              </a:path>
              <a:path w="609600" h="609600">
                <a:moveTo>
                  <a:pt x="374484" y="328929"/>
                </a:moveTo>
                <a:lnTo>
                  <a:pt x="355853" y="328929"/>
                </a:lnTo>
                <a:lnTo>
                  <a:pt x="353160" y="331469"/>
                </a:lnTo>
                <a:lnTo>
                  <a:pt x="353160" y="337819"/>
                </a:lnTo>
                <a:lnTo>
                  <a:pt x="355853" y="340359"/>
                </a:lnTo>
                <a:lnTo>
                  <a:pt x="374484" y="340359"/>
                </a:lnTo>
                <a:lnTo>
                  <a:pt x="377163" y="337819"/>
                </a:lnTo>
                <a:lnTo>
                  <a:pt x="377163" y="331469"/>
                </a:lnTo>
                <a:lnTo>
                  <a:pt x="374484" y="328929"/>
                </a:lnTo>
                <a:close/>
              </a:path>
              <a:path w="609600" h="609600">
                <a:moveTo>
                  <a:pt x="191146" y="167639"/>
                </a:moveTo>
                <a:lnTo>
                  <a:pt x="133196" y="167639"/>
                </a:lnTo>
                <a:lnTo>
                  <a:pt x="125132" y="175259"/>
                </a:lnTo>
                <a:lnTo>
                  <a:pt x="125157" y="198119"/>
                </a:lnTo>
                <a:lnTo>
                  <a:pt x="130110" y="204469"/>
                </a:lnTo>
                <a:lnTo>
                  <a:pt x="137451" y="207009"/>
                </a:lnTo>
                <a:lnTo>
                  <a:pt x="137336" y="209549"/>
                </a:lnTo>
                <a:lnTo>
                  <a:pt x="137235" y="210819"/>
                </a:lnTo>
                <a:lnTo>
                  <a:pt x="137133" y="214629"/>
                </a:lnTo>
                <a:lnTo>
                  <a:pt x="139601" y="238759"/>
                </a:lnTo>
                <a:lnTo>
                  <a:pt x="146523" y="260349"/>
                </a:lnTo>
                <a:lnTo>
                  <a:pt x="157177" y="276859"/>
                </a:lnTo>
                <a:lnTo>
                  <a:pt x="170839" y="289559"/>
                </a:lnTo>
                <a:lnTo>
                  <a:pt x="163181" y="294639"/>
                </a:lnTo>
                <a:lnTo>
                  <a:pt x="156544" y="300989"/>
                </a:lnTo>
                <a:lnTo>
                  <a:pt x="151028" y="309879"/>
                </a:lnTo>
                <a:lnTo>
                  <a:pt x="146734" y="317499"/>
                </a:lnTo>
                <a:lnTo>
                  <a:pt x="160069" y="317499"/>
                </a:lnTo>
                <a:lnTo>
                  <a:pt x="166618" y="308609"/>
                </a:lnTo>
                <a:lnTo>
                  <a:pt x="174141" y="300989"/>
                </a:lnTo>
                <a:lnTo>
                  <a:pt x="182397" y="295909"/>
                </a:lnTo>
                <a:lnTo>
                  <a:pt x="191146" y="294639"/>
                </a:lnTo>
                <a:lnTo>
                  <a:pt x="435196" y="294639"/>
                </a:lnTo>
                <a:lnTo>
                  <a:pt x="427493" y="289559"/>
                </a:lnTo>
                <a:lnTo>
                  <a:pt x="434326" y="283209"/>
                </a:lnTo>
                <a:lnTo>
                  <a:pt x="191146" y="283209"/>
                </a:lnTo>
                <a:lnTo>
                  <a:pt x="174976" y="278129"/>
                </a:lnTo>
                <a:lnTo>
                  <a:pt x="161601" y="262889"/>
                </a:lnTo>
                <a:lnTo>
                  <a:pt x="152497" y="241299"/>
                </a:lnTo>
                <a:lnTo>
                  <a:pt x="149135" y="214629"/>
                </a:lnTo>
                <a:lnTo>
                  <a:pt x="149135" y="212089"/>
                </a:lnTo>
                <a:lnTo>
                  <a:pt x="149313" y="210819"/>
                </a:lnTo>
                <a:lnTo>
                  <a:pt x="149401" y="208279"/>
                </a:lnTo>
                <a:lnTo>
                  <a:pt x="215073" y="208279"/>
                </a:lnTo>
                <a:lnTo>
                  <a:pt x="214984" y="207009"/>
                </a:lnTo>
                <a:lnTo>
                  <a:pt x="214895" y="205739"/>
                </a:lnTo>
                <a:lnTo>
                  <a:pt x="214311" y="201929"/>
                </a:lnTo>
                <a:lnTo>
                  <a:pt x="213168" y="196849"/>
                </a:lnTo>
                <a:lnTo>
                  <a:pt x="139826" y="196849"/>
                </a:lnTo>
                <a:lnTo>
                  <a:pt x="137133" y="194309"/>
                </a:lnTo>
                <a:lnTo>
                  <a:pt x="137133" y="181609"/>
                </a:lnTo>
                <a:lnTo>
                  <a:pt x="139826" y="179069"/>
                </a:lnTo>
                <a:lnTo>
                  <a:pt x="206647" y="179069"/>
                </a:lnTo>
                <a:lnTo>
                  <a:pt x="206001" y="177799"/>
                </a:lnTo>
                <a:lnTo>
                  <a:pt x="199197" y="170179"/>
                </a:lnTo>
                <a:lnTo>
                  <a:pt x="191146" y="167639"/>
                </a:lnTo>
                <a:close/>
              </a:path>
              <a:path w="609600" h="609600">
                <a:moveTo>
                  <a:pt x="219226" y="144779"/>
                </a:moveTo>
                <a:lnTo>
                  <a:pt x="191146" y="144779"/>
                </a:lnTo>
                <a:lnTo>
                  <a:pt x="207310" y="151129"/>
                </a:lnTo>
                <a:lnTo>
                  <a:pt x="220680" y="165099"/>
                </a:lnTo>
                <a:lnTo>
                  <a:pt x="229783" y="187959"/>
                </a:lnTo>
                <a:lnTo>
                  <a:pt x="233145" y="214629"/>
                </a:lnTo>
                <a:lnTo>
                  <a:pt x="229783" y="241299"/>
                </a:lnTo>
                <a:lnTo>
                  <a:pt x="220680" y="262889"/>
                </a:lnTo>
                <a:lnTo>
                  <a:pt x="207310" y="278129"/>
                </a:lnTo>
                <a:lnTo>
                  <a:pt x="191146" y="283209"/>
                </a:lnTo>
                <a:lnTo>
                  <a:pt x="219226" y="283209"/>
                </a:lnTo>
                <a:lnTo>
                  <a:pt x="229872" y="270509"/>
                </a:lnTo>
                <a:lnTo>
                  <a:pt x="238049" y="253999"/>
                </a:lnTo>
                <a:lnTo>
                  <a:pt x="243295" y="234949"/>
                </a:lnTo>
                <a:lnTo>
                  <a:pt x="245147" y="214629"/>
                </a:lnTo>
                <a:lnTo>
                  <a:pt x="243404" y="194309"/>
                </a:lnTo>
                <a:lnTo>
                  <a:pt x="243295" y="193039"/>
                </a:lnTo>
                <a:lnTo>
                  <a:pt x="238049" y="173989"/>
                </a:lnTo>
                <a:lnTo>
                  <a:pt x="229872" y="157479"/>
                </a:lnTo>
                <a:lnTo>
                  <a:pt x="219226" y="144779"/>
                </a:lnTo>
                <a:close/>
              </a:path>
              <a:path w="609600" h="609600">
                <a:moveTo>
                  <a:pt x="434161" y="144779"/>
                </a:moveTo>
                <a:lnTo>
                  <a:pt x="407173" y="144779"/>
                </a:lnTo>
                <a:lnTo>
                  <a:pt x="423342" y="151129"/>
                </a:lnTo>
                <a:lnTo>
                  <a:pt x="436712" y="165099"/>
                </a:lnTo>
                <a:lnTo>
                  <a:pt x="445812" y="187959"/>
                </a:lnTo>
                <a:lnTo>
                  <a:pt x="449172" y="214629"/>
                </a:lnTo>
                <a:lnTo>
                  <a:pt x="445812" y="241299"/>
                </a:lnTo>
                <a:lnTo>
                  <a:pt x="436712" y="262889"/>
                </a:lnTo>
                <a:lnTo>
                  <a:pt x="423342" y="278129"/>
                </a:lnTo>
                <a:lnTo>
                  <a:pt x="407173" y="283209"/>
                </a:lnTo>
                <a:lnTo>
                  <a:pt x="434326" y="283209"/>
                </a:lnTo>
                <a:lnTo>
                  <a:pt x="441159" y="276859"/>
                </a:lnTo>
                <a:lnTo>
                  <a:pt x="451808" y="260349"/>
                </a:lnTo>
                <a:lnTo>
                  <a:pt x="458722" y="238759"/>
                </a:lnTo>
                <a:lnTo>
                  <a:pt x="461186" y="214629"/>
                </a:lnTo>
                <a:lnTo>
                  <a:pt x="461085" y="210819"/>
                </a:lnTo>
                <a:lnTo>
                  <a:pt x="460996" y="208279"/>
                </a:lnTo>
                <a:lnTo>
                  <a:pt x="477125" y="208279"/>
                </a:lnTo>
                <a:lnTo>
                  <a:pt x="485189" y="200659"/>
                </a:lnTo>
                <a:lnTo>
                  <a:pt x="485189" y="196849"/>
                </a:lnTo>
                <a:lnTo>
                  <a:pt x="459980" y="196849"/>
                </a:lnTo>
                <a:lnTo>
                  <a:pt x="459154" y="190499"/>
                </a:lnTo>
                <a:lnTo>
                  <a:pt x="457859" y="185419"/>
                </a:lnTo>
                <a:lnTo>
                  <a:pt x="456106" y="179069"/>
                </a:lnTo>
                <a:lnTo>
                  <a:pt x="485189" y="179069"/>
                </a:lnTo>
                <a:lnTo>
                  <a:pt x="485189" y="175259"/>
                </a:lnTo>
                <a:lnTo>
                  <a:pt x="477125" y="167639"/>
                </a:lnTo>
                <a:lnTo>
                  <a:pt x="451738" y="167639"/>
                </a:lnTo>
                <a:lnTo>
                  <a:pt x="443330" y="153669"/>
                </a:lnTo>
                <a:lnTo>
                  <a:pt x="434161" y="144779"/>
                </a:lnTo>
                <a:close/>
              </a:path>
              <a:path w="609600" h="609600">
                <a:moveTo>
                  <a:pt x="179335" y="208279"/>
                </a:moveTo>
                <a:lnTo>
                  <a:pt x="167321" y="208279"/>
                </a:lnTo>
                <a:lnTo>
                  <a:pt x="167270" y="209549"/>
                </a:lnTo>
                <a:lnTo>
                  <a:pt x="167143" y="214629"/>
                </a:lnTo>
                <a:lnTo>
                  <a:pt x="168677" y="231139"/>
                </a:lnTo>
                <a:lnTo>
                  <a:pt x="173235" y="245109"/>
                </a:lnTo>
                <a:lnTo>
                  <a:pt x="180747" y="256539"/>
                </a:lnTo>
                <a:lnTo>
                  <a:pt x="191146" y="260349"/>
                </a:lnTo>
                <a:lnTo>
                  <a:pt x="201541" y="256539"/>
                </a:lnTo>
                <a:lnTo>
                  <a:pt x="206549" y="248919"/>
                </a:lnTo>
                <a:lnTo>
                  <a:pt x="191146" y="248919"/>
                </a:lnTo>
                <a:lnTo>
                  <a:pt x="187482" y="246379"/>
                </a:lnTo>
                <a:lnTo>
                  <a:pt x="183555" y="240029"/>
                </a:lnTo>
                <a:lnTo>
                  <a:pt x="180424" y="228599"/>
                </a:lnTo>
                <a:lnTo>
                  <a:pt x="179145" y="214629"/>
                </a:lnTo>
                <a:lnTo>
                  <a:pt x="179272" y="209549"/>
                </a:lnTo>
                <a:lnTo>
                  <a:pt x="179335" y="208279"/>
                </a:lnTo>
                <a:close/>
              </a:path>
              <a:path w="609600" h="609600">
                <a:moveTo>
                  <a:pt x="215073" y="208279"/>
                </a:moveTo>
                <a:lnTo>
                  <a:pt x="202945" y="208279"/>
                </a:lnTo>
                <a:lnTo>
                  <a:pt x="203072" y="210819"/>
                </a:lnTo>
                <a:lnTo>
                  <a:pt x="203148" y="214629"/>
                </a:lnTo>
                <a:lnTo>
                  <a:pt x="201867" y="228599"/>
                </a:lnTo>
                <a:lnTo>
                  <a:pt x="198733" y="240029"/>
                </a:lnTo>
                <a:lnTo>
                  <a:pt x="194806" y="246379"/>
                </a:lnTo>
                <a:lnTo>
                  <a:pt x="191146" y="248919"/>
                </a:lnTo>
                <a:lnTo>
                  <a:pt x="206549" y="248919"/>
                </a:lnTo>
                <a:lnTo>
                  <a:pt x="209053" y="245109"/>
                </a:lnTo>
                <a:lnTo>
                  <a:pt x="213613" y="231139"/>
                </a:lnTo>
                <a:lnTo>
                  <a:pt x="215149" y="214629"/>
                </a:lnTo>
                <a:lnTo>
                  <a:pt x="215073" y="208279"/>
                </a:lnTo>
                <a:close/>
              </a:path>
              <a:path w="609600" h="609600">
                <a:moveTo>
                  <a:pt x="206647" y="179069"/>
                </a:moveTo>
                <a:lnTo>
                  <a:pt x="193966" y="179069"/>
                </a:lnTo>
                <a:lnTo>
                  <a:pt x="198627" y="185419"/>
                </a:lnTo>
                <a:lnTo>
                  <a:pt x="201217" y="196849"/>
                </a:lnTo>
                <a:lnTo>
                  <a:pt x="213168" y="196849"/>
                </a:lnTo>
                <a:lnTo>
                  <a:pt x="211169" y="187959"/>
                </a:lnTo>
                <a:lnTo>
                  <a:pt x="206647" y="179069"/>
                </a:lnTo>
                <a:close/>
              </a:path>
              <a:path w="609600" h="609600">
                <a:moveTo>
                  <a:pt x="485189" y="179069"/>
                </a:moveTo>
                <a:lnTo>
                  <a:pt x="470496" y="179069"/>
                </a:lnTo>
                <a:lnTo>
                  <a:pt x="473188" y="181609"/>
                </a:lnTo>
                <a:lnTo>
                  <a:pt x="473188" y="194309"/>
                </a:lnTo>
                <a:lnTo>
                  <a:pt x="470496" y="196849"/>
                </a:lnTo>
                <a:lnTo>
                  <a:pt x="485189" y="196849"/>
                </a:lnTo>
                <a:lnTo>
                  <a:pt x="485189" y="179069"/>
                </a:lnTo>
                <a:close/>
              </a:path>
              <a:path w="609600" h="609600">
                <a:moveTo>
                  <a:pt x="407173" y="133349"/>
                </a:moveTo>
                <a:lnTo>
                  <a:pt x="191146" y="133349"/>
                </a:lnTo>
                <a:lnTo>
                  <a:pt x="178015" y="135889"/>
                </a:lnTo>
                <a:lnTo>
                  <a:pt x="165935" y="142239"/>
                </a:lnTo>
                <a:lnTo>
                  <a:pt x="155358" y="153669"/>
                </a:lnTo>
                <a:lnTo>
                  <a:pt x="146734" y="167639"/>
                </a:lnTo>
                <a:lnTo>
                  <a:pt x="160069" y="167639"/>
                </a:lnTo>
                <a:lnTo>
                  <a:pt x="166618" y="158749"/>
                </a:lnTo>
                <a:lnTo>
                  <a:pt x="174141" y="151129"/>
                </a:lnTo>
                <a:lnTo>
                  <a:pt x="182397" y="146049"/>
                </a:lnTo>
                <a:lnTo>
                  <a:pt x="191146" y="144779"/>
                </a:lnTo>
                <a:lnTo>
                  <a:pt x="434161" y="144779"/>
                </a:lnTo>
                <a:lnTo>
                  <a:pt x="432851" y="143509"/>
                </a:lnTo>
                <a:lnTo>
                  <a:pt x="420675" y="135889"/>
                </a:lnTo>
                <a:lnTo>
                  <a:pt x="407173" y="133349"/>
                </a:lnTo>
                <a:close/>
              </a:path>
            </a:pathLst>
          </a:custGeom>
          <a:solidFill>
            <a:srgbClr val="DBA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bg object 24">
            <a:extLst>
              <a:ext uri="{FF2B5EF4-FFF2-40B4-BE49-F238E27FC236}">
                <a16:creationId xmlns:a16="http://schemas.microsoft.com/office/drawing/2014/main" id="{63EA6E3D-3AD5-9C6E-0FE5-BD46C434B554}"/>
              </a:ext>
            </a:extLst>
          </p:cNvPr>
          <p:cNvSpPr/>
          <p:nvPr userDrawn="1"/>
        </p:nvSpPr>
        <p:spPr>
          <a:xfrm>
            <a:off x="9958305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3989"/>
                </a:lnTo>
                <a:lnTo>
                  <a:pt x="208458" y="15538"/>
                </a:lnTo>
                <a:lnTo>
                  <a:pt x="164725" y="34020"/>
                </a:lnTo>
                <a:lnTo>
                  <a:pt x="124788" y="58808"/>
                </a:lnTo>
                <a:lnTo>
                  <a:pt x="89273" y="89273"/>
                </a:lnTo>
                <a:lnTo>
                  <a:pt x="58808" y="124788"/>
                </a:lnTo>
                <a:lnTo>
                  <a:pt x="34020" y="164725"/>
                </a:lnTo>
                <a:lnTo>
                  <a:pt x="15538" y="208458"/>
                </a:lnTo>
                <a:lnTo>
                  <a:pt x="3989" y="255359"/>
                </a:lnTo>
                <a:lnTo>
                  <a:pt x="36" y="304342"/>
                </a:lnTo>
                <a:lnTo>
                  <a:pt x="0" y="304799"/>
                </a:lnTo>
                <a:lnTo>
                  <a:pt x="3995" y="354266"/>
                </a:lnTo>
                <a:lnTo>
                  <a:pt x="15538" y="401141"/>
                </a:lnTo>
                <a:lnTo>
                  <a:pt x="34020" y="444874"/>
                </a:lnTo>
                <a:lnTo>
                  <a:pt x="58808" y="484811"/>
                </a:lnTo>
                <a:lnTo>
                  <a:pt x="89273" y="520326"/>
                </a:lnTo>
                <a:lnTo>
                  <a:pt x="124788" y="550791"/>
                </a:lnTo>
                <a:lnTo>
                  <a:pt x="164725" y="575579"/>
                </a:lnTo>
                <a:lnTo>
                  <a:pt x="208458" y="594061"/>
                </a:lnTo>
                <a:lnTo>
                  <a:pt x="255359" y="605610"/>
                </a:lnTo>
                <a:lnTo>
                  <a:pt x="304800" y="609599"/>
                </a:lnTo>
                <a:lnTo>
                  <a:pt x="354240" y="605610"/>
                </a:lnTo>
                <a:lnTo>
                  <a:pt x="401141" y="594061"/>
                </a:lnTo>
                <a:lnTo>
                  <a:pt x="407826" y="591235"/>
                </a:lnTo>
                <a:lnTo>
                  <a:pt x="304800" y="591235"/>
                </a:lnTo>
                <a:lnTo>
                  <a:pt x="258339" y="587486"/>
                </a:lnTo>
                <a:lnTo>
                  <a:pt x="214265" y="576632"/>
                </a:lnTo>
                <a:lnTo>
                  <a:pt x="173167" y="559263"/>
                </a:lnTo>
                <a:lnTo>
                  <a:pt x="135636" y="535969"/>
                </a:lnTo>
                <a:lnTo>
                  <a:pt x="102260" y="507339"/>
                </a:lnTo>
                <a:lnTo>
                  <a:pt x="73630" y="473963"/>
                </a:lnTo>
                <a:lnTo>
                  <a:pt x="50336" y="436432"/>
                </a:lnTo>
                <a:lnTo>
                  <a:pt x="32967" y="395334"/>
                </a:lnTo>
                <a:lnTo>
                  <a:pt x="22168" y="351485"/>
                </a:lnTo>
                <a:lnTo>
                  <a:pt x="18364" y="304799"/>
                </a:lnTo>
                <a:lnTo>
                  <a:pt x="22113" y="258339"/>
                </a:lnTo>
                <a:lnTo>
                  <a:pt x="32967" y="214265"/>
                </a:lnTo>
                <a:lnTo>
                  <a:pt x="50336" y="173167"/>
                </a:lnTo>
                <a:lnTo>
                  <a:pt x="73630" y="135635"/>
                </a:lnTo>
                <a:lnTo>
                  <a:pt x="102260" y="102260"/>
                </a:lnTo>
                <a:lnTo>
                  <a:pt x="135636" y="73630"/>
                </a:lnTo>
                <a:lnTo>
                  <a:pt x="173167" y="50336"/>
                </a:lnTo>
                <a:lnTo>
                  <a:pt x="214265" y="32967"/>
                </a:lnTo>
                <a:lnTo>
                  <a:pt x="258339" y="22113"/>
                </a:lnTo>
                <a:lnTo>
                  <a:pt x="304800" y="18364"/>
                </a:lnTo>
                <a:lnTo>
                  <a:pt x="407826" y="18364"/>
                </a:lnTo>
                <a:lnTo>
                  <a:pt x="401141" y="15538"/>
                </a:lnTo>
                <a:lnTo>
                  <a:pt x="354240" y="3989"/>
                </a:lnTo>
                <a:lnTo>
                  <a:pt x="304800" y="0"/>
                </a:lnTo>
                <a:close/>
              </a:path>
              <a:path w="609600" h="609600">
                <a:moveTo>
                  <a:pt x="407826" y="18364"/>
                </a:moveTo>
                <a:lnTo>
                  <a:pt x="304800" y="18364"/>
                </a:lnTo>
                <a:lnTo>
                  <a:pt x="351260" y="22113"/>
                </a:lnTo>
                <a:lnTo>
                  <a:pt x="395334" y="32967"/>
                </a:lnTo>
                <a:lnTo>
                  <a:pt x="436432" y="50336"/>
                </a:lnTo>
                <a:lnTo>
                  <a:pt x="473964" y="73630"/>
                </a:lnTo>
                <a:lnTo>
                  <a:pt x="507339" y="102260"/>
                </a:lnTo>
                <a:lnTo>
                  <a:pt x="535969" y="135635"/>
                </a:lnTo>
                <a:lnTo>
                  <a:pt x="559263" y="173167"/>
                </a:lnTo>
                <a:lnTo>
                  <a:pt x="576632" y="214265"/>
                </a:lnTo>
                <a:lnTo>
                  <a:pt x="587486" y="258339"/>
                </a:lnTo>
                <a:lnTo>
                  <a:pt x="591198" y="304342"/>
                </a:lnTo>
                <a:lnTo>
                  <a:pt x="591235" y="304799"/>
                </a:lnTo>
                <a:lnTo>
                  <a:pt x="587486" y="351260"/>
                </a:lnTo>
                <a:lnTo>
                  <a:pt x="576632" y="395334"/>
                </a:lnTo>
                <a:lnTo>
                  <a:pt x="559263" y="436432"/>
                </a:lnTo>
                <a:lnTo>
                  <a:pt x="535969" y="473963"/>
                </a:lnTo>
                <a:lnTo>
                  <a:pt x="507339" y="507339"/>
                </a:lnTo>
                <a:lnTo>
                  <a:pt x="473963" y="535969"/>
                </a:lnTo>
                <a:lnTo>
                  <a:pt x="436432" y="559263"/>
                </a:lnTo>
                <a:lnTo>
                  <a:pt x="395334" y="576632"/>
                </a:lnTo>
                <a:lnTo>
                  <a:pt x="351260" y="587486"/>
                </a:lnTo>
                <a:lnTo>
                  <a:pt x="304800" y="591235"/>
                </a:lnTo>
                <a:lnTo>
                  <a:pt x="407826" y="591235"/>
                </a:lnTo>
                <a:lnTo>
                  <a:pt x="444874" y="575579"/>
                </a:lnTo>
                <a:lnTo>
                  <a:pt x="484811" y="550791"/>
                </a:lnTo>
                <a:lnTo>
                  <a:pt x="520326" y="520326"/>
                </a:lnTo>
                <a:lnTo>
                  <a:pt x="550791" y="484811"/>
                </a:lnTo>
                <a:lnTo>
                  <a:pt x="575579" y="444874"/>
                </a:lnTo>
                <a:lnTo>
                  <a:pt x="594061" y="401141"/>
                </a:lnTo>
                <a:lnTo>
                  <a:pt x="605604" y="354266"/>
                </a:lnTo>
                <a:lnTo>
                  <a:pt x="609600" y="304799"/>
                </a:lnTo>
                <a:lnTo>
                  <a:pt x="605610" y="255359"/>
                </a:lnTo>
                <a:lnTo>
                  <a:pt x="594061" y="208458"/>
                </a:lnTo>
                <a:lnTo>
                  <a:pt x="575579" y="164725"/>
                </a:lnTo>
                <a:lnTo>
                  <a:pt x="550791" y="124788"/>
                </a:lnTo>
                <a:lnTo>
                  <a:pt x="520326" y="89273"/>
                </a:lnTo>
                <a:lnTo>
                  <a:pt x="484811" y="58808"/>
                </a:lnTo>
                <a:lnTo>
                  <a:pt x="444874" y="34020"/>
                </a:lnTo>
                <a:lnTo>
                  <a:pt x="407826" y="18364"/>
                </a:lnTo>
                <a:close/>
              </a:path>
              <a:path w="609600" h="609600">
                <a:moveTo>
                  <a:pt x="460222" y="146761"/>
                </a:moveTo>
                <a:lnTo>
                  <a:pt x="205041" y="146761"/>
                </a:lnTo>
                <a:lnTo>
                  <a:pt x="202285" y="149542"/>
                </a:lnTo>
                <a:lnTo>
                  <a:pt x="202285" y="180263"/>
                </a:lnTo>
                <a:lnTo>
                  <a:pt x="177990" y="180263"/>
                </a:lnTo>
                <a:lnTo>
                  <a:pt x="175234" y="183045"/>
                </a:lnTo>
                <a:lnTo>
                  <a:pt x="175234" y="219963"/>
                </a:lnTo>
                <a:lnTo>
                  <a:pt x="150939" y="219963"/>
                </a:lnTo>
                <a:lnTo>
                  <a:pt x="148183" y="222745"/>
                </a:lnTo>
                <a:lnTo>
                  <a:pt x="148183" y="430898"/>
                </a:lnTo>
                <a:lnTo>
                  <a:pt x="150797" y="443928"/>
                </a:lnTo>
                <a:lnTo>
                  <a:pt x="157919" y="454579"/>
                </a:lnTo>
                <a:lnTo>
                  <a:pt x="168473" y="461764"/>
                </a:lnTo>
                <a:lnTo>
                  <a:pt x="181381" y="464400"/>
                </a:lnTo>
                <a:lnTo>
                  <a:pt x="429768" y="464400"/>
                </a:lnTo>
                <a:lnTo>
                  <a:pt x="442681" y="461764"/>
                </a:lnTo>
                <a:lnTo>
                  <a:pt x="453234" y="454579"/>
                </a:lnTo>
                <a:lnTo>
                  <a:pt x="454963" y="451992"/>
                </a:lnTo>
                <a:lnTo>
                  <a:pt x="181381" y="451992"/>
                </a:lnTo>
                <a:lnTo>
                  <a:pt x="173255" y="450332"/>
                </a:lnTo>
                <a:lnTo>
                  <a:pt x="166609" y="445808"/>
                </a:lnTo>
                <a:lnTo>
                  <a:pt x="162123" y="439102"/>
                </a:lnTo>
                <a:lnTo>
                  <a:pt x="160477" y="430898"/>
                </a:lnTo>
                <a:lnTo>
                  <a:pt x="160477" y="232371"/>
                </a:lnTo>
                <a:lnTo>
                  <a:pt x="187528" y="232371"/>
                </a:lnTo>
                <a:lnTo>
                  <a:pt x="187528" y="192671"/>
                </a:lnTo>
                <a:lnTo>
                  <a:pt x="214579" y="192671"/>
                </a:lnTo>
                <a:lnTo>
                  <a:pt x="214579" y="159169"/>
                </a:lnTo>
                <a:lnTo>
                  <a:pt x="462965" y="159169"/>
                </a:lnTo>
                <a:lnTo>
                  <a:pt x="462965" y="149542"/>
                </a:lnTo>
                <a:lnTo>
                  <a:pt x="460222" y="146761"/>
                </a:lnTo>
                <a:close/>
              </a:path>
              <a:path w="609600" h="609600">
                <a:moveTo>
                  <a:pt x="211836" y="340944"/>
                </a:moveTo>
                <a:lnTo>
                  <a:pt x="205041" y="340944"/>
                </a:lnTo>
                <a:lnTo>
                  <a:pt x="202285" y="343725"/>
                </a:lnTo>
                <a:lnTo>
                  <a:pt x="202285" y="430898"/>
                </a:lnTo>
                <a:lnTo>
                  <a:pt x="200684" y="438886"/>
                </a:lnTo>
                <a:lnTo>
                  <a:pt x="200640" y="439102"/>
                </a:lnTo>
                <a:lnTo>
                  <a:pt x="196157" y="445808"/>
                </a:lnTo>
                <a:lnTo>
                  <a:pt x="189512" y="450332"/>
                </a:lnTo>
                <a:lnTo>
                  <a:pt x="181381" y="451992"/>
                </a:lnTo>
                <a:lnTo>
                  <a:pt x="207149" y="451992"/>
                </a:lnTo>
                <a:lnTo>
                  <a:pt x="211797" y="446227"/>
                </a:lnTo>
                <a:lnTo>
                  <a:pt x="214497" y="439102"/>
                </a:lnTo>
                <a:lnTo>
                  <a:pt x="214579" y="343725"/>
                </a:lnTo>
                <a:lnTo>
                  <a:pt x="211836" y="340944"/>
                </a:lnTo>
                <a:close/>
              </a:path>
              <a:path w="609600" h="609600">
                <a:moveTo>
                  <a:pt x="462965" y="159169"/>
                </a:moveTo>
                <a:lnTo>
                  <a:pt x="450672" y="159169"/>
                </a:lnTo>
                <a:lnTo>
                  <a:pt x="450672" y="430898"/>
                </a:lnTo>
                <a:lnTo>
                  <a:pt x="449070" y="438886"/>
                </a:lnTo>
                <a:lnTo>
                  <a:pt x="449027" y="439102"/>
                </a:lnTo>
                <a:lnTo>
                  <a:pt x="444544" y="445808"/>
                </a:lnTo>
                <a:lnTo>
                  <a:pt x="437899" y="450332"/>
                </a:lnTo>
                <a:lnTo>
                  <a:pt x="429768" y="451992"/>
                </a:lnTo>
                <a:lnTo>
                  <a:pt x="454963" y="451992"/>
                </a:lnTo>
                <a:lnTo>
                  <a:pt x="460353" y="443928"/>
                </a:lnTo>
                <a:lnTo>
                  <a:pt x="462965" y="430898"/>
                </a:lnTo>
                <a:lnTo>
                  <a:pt x="462965" y="159169"/>
                </a:lnTo>
                <a:close/>
              </a:path>
              <a:path w="609600" h="609600">
                <a:moveTo>
                  <a:pt x="187528" y="232371"/>
                </a:moveTo>
                <a:lnTo>
                  <a:pt x="175234" y="232371"/>
                </a:lnTo>
                <a:lnTo>
                  <a:pt x="175234" y="428116"/>
                </a:lnTo>
                <a:lnTo>
                  <a:pt x="177990" y="430898"/>
                </a:lnTo>
                <a:lnTo>
                  <a:pt x="184784" y="430898"/>
                </a:lnTo>
                <a:lnTo>
                  <a:pt x="187528" y="428116"/>
                </a:lnTo>
                <a:lnTo>
                  <a:pt x="187528" y="232371"/>
                </a:lnTo>
                <a:close/>
              </a:path>
              <a:path w="609600" h="609600">
                <a:moveTo>
                  <a:pt x="430707" y="411048"/>
                </a:moveTo>
                <a:lnTo>
                  <a:pt x="234556" y="411048"/>
                </a:lnTo>
                <a:lnTo>
                  <a:pt x="231800" y="413829"/>
                </a:lnTo>
                <a:lnTo>
                  <a:pt x="231800" y="420674"/>
                </a:lnTo>
                <a:lnTo>
                  <a:pt x="234556" y="423456"/>
                </a:lnTo>
                <a:lnTo>
                  <a:pt x="430707" y="423456"/>
                </a:lnTo>
                <a:lnTo>
                  <a:pt x="433463" y="420674"/>
                </a:lnTo>
                <a:lnTo>
                  <a:pt x="433463" y="413829"/>
                </a:lnTo>
                <a:lnTo>
                  <a:pt x="430707" y="411048"/>
                </a:lnTo>
                <a:close/>
              </a:path>
              <a:path w="609600" h="609600">
                <a:moveTo>
                  <a:pt x="336029" y="262153"/>
                </a:moveTo>
                <a:lnTo>
                  <a:pt x="234556" y="262153"/>
                </a:lnTo>
                <a:lnTo>
                  <a:pt x="231800" y="264934"/>
                </a:lnTo>
                <a:lnTo>
                  <a:pt x="231800" y="390905"/>
                </a:lnTo>
                <a:lnTo>
                  <a:pt x="234556" y="393674"/>
                </a:lnTo>
                <a:lnTo>
                  <a:pt x="336029" y="393674"/>
                </a:lnTo>
                <a:lnTo>
                  <a:pt x="338772" y="390905"/>
                </a:lnTo>
                <a:lnTo>
                  <a:pt x="338772" y="381266"/>
                </a:lnTo>
                <a:lnTo>
                  <a:pt x="244094" y="381266"/>
                </a:lnTo>
                <a:lnTo>
                  <a:pt x="244094" y="274561"/>
                </a:lnTo>
                <a:lnTo>
                  <a:pt x="338772" y="274561"/>
                </a:lnTo>
                <a:lnTo>
                  <a:pt x="338772" y="264934"/>
                </a:lnTo>
                <a:lnTo>
                  <a:pt x="336029" y="262153"/>
                </a:lnTo>
                <a:close/>
              </a:path>
              <a:path w="609600" h="609600">
                <a:moveTo>
                  <a:pt x="430707" y="381266"/>
                </a:moveTo>
                <a:lnTo>
                  <a:pt x="358749" y="381266"/>
                </a:lnTo>
                <a:lnTo>
                  <a:pt x="355993" y="384047"/>
                </a:lnTo>
                <a:lnTo>
                  <a:pt x="355993" y="390905"/>
                </a:lnTo>
                <a:lnTo>
                  <a:pt x="358749" y="393674"/>
                </a:lnTo>
                <a:lnTo>
                  <a:pt x="430707" y="393674"/>
                </a:lnTo>
                <a:lnTo>
                  <a:pt x="433463" y="390905"/>
                </a:lnTo>
                <a:lnTo>
                  <a:pt x="433463" y="384047"/>
                </a:lnTo>
                <a:lnTo>
                  <a:pt x="430707" y="381266"/>
                </a:lnTo>
                <a:close/>
              </a:path>
              <a:path w="609600" h="609600">
                <a:moveTo>
                  <a:pt x="338772" y="274561"/>
                </a:moveTo>
                <a:lnTo>
                  <a:pt x="326478" y="274561"/>
                </a:lnTo>
                <a:lnTo>
                  <a:pt x="326478" y="381266"/>
                </a:lnTo>
                <a:lnTo>
                  <a:pt x="338772" y="381266"/>
                </a:lnTo>
                <a:lnTo>
                  <a:pt x="338772" y="274561"/>
                </a:lnTo>
                <a:close/>
              </a:path>
              <a:path w="609600" h="609600">
                <a:moveTo>
                  <a:pt x="430707" y="351485"/>
                </a:moveTo>
                <a:lnTo>
                  <a:pt x="358749" y="351485"/>
                </a:lnTo>
                <a:lnTo>
                  <a:pt x="355993" y="354266"/>
                </a:lnTo>
                <a:lnTo>
                  <a:pt x="355993" y="361124"/>
                </a:lnTo>
                <a:lnTo>
                  <a:pt x="358749" y="363893"/>
                </a:lnTo>
                <a:lnTo>
                  <a:pt x="430707" y="363893"/>
                </a:lnTo>
                <a:lnTo>
                  <a:pt x="433463" y="361124"/>
                </a:lnTo>
                <a:lnTo>
                  <a:pt x="433463" y="354266"/>
                </a:lnTo>
                <a:lnTo>
                  <a:pt x="430707" y="351485"/>
                </a:lnTo>
                <a:close/>
              </a:path>
              <a:path w="609600" h="609600">
                <a:moveTo>
                  <a:pt x="430707" y="321716"/>
                </a:moveTo>
                <a:lnTo>
                  <a:pt x="358749" y="321716"/>
                </a:lnTo>
                <a:lnTo>
                  <a:pt x="355993" y="324484"/>
                </a:lnTo>
                <a:lnTo>
                  <a:pt x="355993" y="331342"/>
                </a:lnTo>
                <a:lnTo>
                  <a:pt x="358749" y="334124"/>
                </a:lnTo>
                <a:lnTo>
                  <a:pt x="430707" y="334124"/>
                </a:lnTo>
                <a:lnTo>
                  <a:pt x="433463" y="331342"/>
                </a:lnTo>
                <a:lnTo>
                  <a:pt x="433463" y="324484"/>
                </a:lnTo>
                <a:lnTo>
                  <a:pt x="430707" y="321716"/>
                </a:lnTo>
                <a:close/>
              </a:path>
              <a:path w="609600" h="609600">
                <a:moveTo>
                  <a:pt x="210362" y="313029"/>
                </a:moveTo>
                <a:lnTo>
                  <a:pt x="207124" y="313029"/>
                </a:lnTo>
                <a:lnTo>
                  <a:pt x="205536" y="313689"/>
                </a:lnTo>
                <a:lnTo>
                  <a:pt x="203250" y="316001"/>
                </a:lnTo>
                <a:lnTo>
                  <a:pt x="202590" y="317601"/>
                </a:lnTo>
                <a:lnTo>
                  <a:pt x="202590" y="320865"/>
                </a:lnTo>
                <a:lnTo>
                  <a:pt x="203250" y="322465"/>
                </a:lnTo>
                <a:lnTo>
                  <a:pt x="205536" y="324777"/>
                </a:lnTo>
                <a:lnTo>
                  <a:pt x="207124" y="325437"/>
                </a:lnTo>
                <a:lnTo>
                  <a:pt x="210362" y="325437"/>
                </a:lnTo>
                <a:lnTo>
                  <a:pt x="211950" y="324777"/>
                </a:lnTo>
                <a:lnTo>
                  <a:pt x="214236" y="322465"/>
                </a:lnTo>
                <a:lnTo>
                  <a:pt x="214896" y="320865"/>
                </a:lnTo>
                <a:lnTo>
                  <a:pt x="214896" y="317601"/>
                </a:lnTo>
                <a:lnTo>
                  <a:pt x="214236" y="316001"/>
                </a:lnTo>
                <a:lnTo>
                  <a:pt x="211950" y="313689"/>
                </a:lnTo>
                <a:lnTo>
                  <a:pt x="210362" y="313029"/>
                </a:lnTo>
                <a:close/>
              </a:path>
              <a:path w="609600" h="609600">
                <a:moveTo>
                  <a:pt x="430707" y="291934"/>
                </a:moveTo>
                <a:lnTo>
                  <a:pt x="358749" y="291934"/>
                </a:lnTo>
                <a:lnTo>
                  <a:pt x="355993" y="294741"/>
                </a:lnTo>
                <a:lnTo>
                  <a:pt x="355993" y="301561"/>
                </a:lnTo>
                <a:lnTo>
                  <a:pt x="358749" y="304342"/>
                </a:lnTo>
                <a:lnTo>
                  <a:pt x="430707" y="304342"/>
                </a:lnTo>
                <a:lnTo>
                  <a:pt x="433463" y="301561"/>
                </a:lnTo>
                <a:lnTo>
                  <a:pt x="433463" y="294741"/>
                </a:lnTo>
                <a:lnTo>
                  <a:pt x="430707" y="291934"/>
                </a:lnTo>
                <a:close/>
              </a:path>
              <a:path w="609600" h="609600">
                <a:moveTo>
                  <a:pt x="214579" y="192671"/>
                </a:moveTo>
                <a:lnTo>
                  <a:pt x="202285" y="192671"/>
                </a:lnTo>
                <a:lnTo>
                  <a:pt x="202285" y="294741"/>
                </a:lnTo>
                <a:lnTo>
                  <a:pt x="205041" y="297522"/>
                </a:lnTo>
                <a:lnTo>
                  <a:pt x="211836" y="297522"/>
                </a:lnTo>
                <a:lnTo>
                  <a:pt x="214579" y="294741"/>
                </a:lnTo>
                <a:lnTo>
                  <a:pt x="214579" y="192671"/>
                </a:lnTo>
                <a:close/>
              </a:path>
              <a:path w="609600" h="609600">
                <a:moveTo>
                  <a:pt x="430707" y="262153"/>
                </a:moveTo>
                <a:lnTo>
                  <a:pt x="358749" y="262153"/>
                </a:lnTo>
                <a:lnTo>
                  <a:pt x="355993" y="264934"/>
                </a:lnTo>
                <a:lnTo>
                  <a:pt x="355993" y="271779"/>
                </a:lnTo>
                <a:lnTo>
                  <a:pt x="358749" y="274561"/>
                </a:lnTo>
                <a:lnTo>
                  <a:pt x="430707" y="274561"/>
                </a:lnTo>
                <a:lnTo>
                  <a:pt x="433463" y="271779"/>
                </a:lnTo>
                <a:lnTo>
                  <a:pt x="433463" y="264934"/>
                </a:lnTo>
                <a:lnTo>
                  <a:pt x="430707" y="262153"/>
                </a:lnTo>
                <a:close/>
              </a:path>
              <a:path w="609600" h="609600">
                <a:moveTo>
                  <a:pt x="430707" y="187705"/>
                </a:moveTo>
                <a:lnTo>
                  <a:pt x="234556" y="187705"/>
                </a:lnTo>
                <a:lnTo>
                  <a:pt x="231800" y="190487"/>
                </a:lnTo>
                <a:lnTo>
                  <a:pt x="231800" y="242011"/>
                </a:lnTo>
                <a:lnTo>
                  <a:pt x="234556" y="244779"/>
                </a:lnTo>
                <a:lnTo>
                  <a:pt x="430707" y="244779"/>
                </a:lnTo>
                <a:lnTo>
                  <a:pt x="433463" y="242011"/>
                </a:lnTo>
                <a:lnTo>
                  <a:pt x="433463" y="232371"/>
                </a:lnTo>
                <a:lnTo>
                  <a:pt x="244094" y="232371"/>
                </a:lnTo>
                <a:lnTo>
                  <a:pt x="244094" y="200113"/>
                </a:lnTo>
                <a:lnTo>
                  <a:pt x="433463" y="200113"/>
                </a:lnTo>
                <a:lnTo>
                  <a:pt x="433463" y="190487"/>
                </a:lnTo>
                <a:lnTo>
                  <a:pt x="430707" y="187705"/>
                </a:lnTo>
                <a:close/>
              </a:path>
              <a:path w="609600" h="609600">
                <a:moveTo>
                  <a:pt x="433463" y="200113"/>
                </a:moveTo>
                <a:lnTo>
                  <a:pt x="421157" y="200113"/>
                </a:lnTo>
                <a:lnTo>
                  <a:pt x="421157" y="232371"/>
                </a:lnTo>
                <a:lnTo>
                  <a:pt x="433463" y="232371"/>
                </a:lnTo>
                <a:lnTo>
                  <a:pt x="433463" y="200113"/>
                </a:lnTo>
                <a:close/>
              </a:path>
            </a:pathLst>
          </a:custGeom>
          <a:solidFill>
            <a:srgbClr val="FEC3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25">
            <a:extLst>
              <a:ext uri="{FF2B5EF4-FFF2-40B4-BE49-F238E27FC236}">
                <a16:creationId xmlns:a16="http://schemas.microsoft.com/office/drawing/2014/main" id="{6A0DBB7E-DA28-8586-70A3-10DB8BA51CF7}"/>
              </a:ext>
            </a:extLst>
          </p:cNvPr>
          <p:cNvSpPr/>
          <p:nvPr userDrawn="1"/>
        </p:nvSpPr>
        <p:spPr>
          <a:xfrm>
            <a:off x="10713796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3989"/>
                </a:lnTo>
                <a:lnTo>
                  <a:pt x="208458" y="15538"/>
                </a:lnTo>
                <a:lnTo>
                  <a:pt x="164725" y="34020"/>
                </a:lnTo>
                <a:lnTo>
                  <a:pt x="124788" y="58808"/>
                </a:lnTo>
                <a:lnTo>
                  <a:pt x="89273" y="89273"/>
                </a:lnTo>
                <a:lnTo>
                  <a:pt x="58808" y="124788"/>
                </a:lnTo>
                <a:lnTo>
                  <a:pt x="34020" y="164725"/>
                </a:lnTo>
                <a:lnTo>
                  <a:pt x="15538" y="208458"/>
                </a:lnTo>
                <a:lnTo>
                  <a:pt x="3989" y="255359"/>
                </a:lnTo>
                <a:lnTo>
                  <a:pt x="0" y="304799"/>
                </a:lnTo>
                <a:lnTo>
                  <a:pt x="3989" y="354240"/>
                </a:lnTo>
                <a:lnTo>
                  <a:pt x="15538" y="401141"/>
                </a:lnTo>
                <a:lnTo>
                  <a:pt x="34020" y="444874"/>
                </a:lnTo>
                <a:lnTo>
                  <a:pt x="58808" y="484811"/>
                </a:lnTo>
                <a:lnTo>
                  <a:pt x="89273" y="520326"/>
                </a:lnTo>
                <a:lnTo>
                  <a:pt x="124788" y="550791"/>
                </a:lnTo>
                <a:lnTo>
                  <a:pt x="164725" y="575579"/>
                </a:lnTo>
                <a:lnTo>
                  <a:pt x="208458" y="594061"/>
                </a:lnTo>
                <a:lnTo>
                  <a:pt x="255359" y="605610"/>
                </a:lnTo>
                <a:lnTo>
                  <a:pt x="304800" y="609599"/>
                </a:lnTo>
                <a:lnTo>
                  <a:pt x="354240" y="605610"/>
                </a:lnTo>
                <a:lnTo>
                  <a:pt x="401141" y="594061"/>
                </a:lnTo>
                <a:lnTo>
                  <a:pt x="407826" y="591235"/>
                </a:lnTo>
                <a:lnTo>
                  <a:pt x="304800" y="591235"/>
                </a:lnTo>
                <a:lnTo>
                  <a:pt x="258339" y="587486"/>
                </a:lnTo>
                <a:lnTo>
                  <a:pt x="214265" y="576632"/>
                </a:lnTo>
                <a:lnTo>
                  <a:pt x="173167" y="559263"/>
                </a:lnTo>
                <a:lnTo>
                  <a:pt x="135636" y="535969"/>
                </a:lnTo>
                <a:lnTo>
                  <a:pt x="102260" y="507339"/>
                </a:lnTo>
                <a:lnTo>
                  <a:pt x="73630" y="473963"/>
                </a:lnTo>
                <a:lnTo>
                  <a:pt x="50336" y="436432"/>
                </a:lnTo>
                <a:lnTo>
                  <a:pt x="32967" y="395334"/>
                </a:lnTo>
                <a:lnTo>
                  <a:pt x="22162" y="351459"/>
                </a:lnTo>
                <a:lnTo>
                  <a:pt x="18364" y="304799"/>
                </a:lnTo>
                <a:lnTo>
                  <a:pt x="22113" y="258339"/>
                </a:lnTo>
                <a:lnTo>
                  <a:pt x="32967" y="214265"/>
                </a:lnTo>
                <a:lnTo>
                  <a:pt x="50336" y="173167"/>
                </a:lnTo>
                <a:lnTo>
                  <a:pt x="73614" y="135661"/>
                </a:lnTo>
                <a:lnTo>
                  <a:pt x="102260" y="102260"/>
                </a:lnTo>
                <a:lnTo>
                  <a:pt x="135636" y="73630"/>
                </a:lnTo>
                <a:lnTo>
                  <a:pt x="173167" y="50336"/>
                </a:lnTo>
                <a:lnTo>
                  <a:pt x="214265" y="32967"/>
                </a:lnTo>
                <a:lnTo>
                  <a:pt x="258339" y="22113"/>
                </a:lnTo>
                <a:lnTo>
                  <a:pt x="304800" y="18364"/>
                </a:lnTo>
                <a:lnTo>
                  <a:pt x="407826" y="18364"/>
                </a:lnTo>
                <a:lnTo>
                  <a:pt x="401141" y="15538"/>
                </a:lnTo>
                <a:lnTo>
                  <a:pt x="354240" y="3989"/>
                </a:lnTo>
                <a:lnTo>
                  <a:pt x="304800" y="0"/>
                </a:lnTo>
                <a:close/>
              </a:path>
              <a:path w="609600" h="609600">
                <a:moveTo>
                  <a:pt x="407826" y="18364"/>
                </a:moveTo>
                <a:lnTo>
                  <a:pt x="304800" y="18364"/>
                </a:lnTo>
                <a:lnTo>
                  <a:pt x="351260" y="22113"/>
                </a:lnTo>
                <a:lnTo>
                  <a:pt x="395334" y="32967"/>
                </a:lnTo>
                <a:lnTo>
                  <a:pt x="436432" y="50336"/>
                </a:lnTo>
                <a:lnTo>
                  <a:pt x="473964" y="73630"/>
                </a:lnTo>
                <a:lnTo>
                  <a:pt x="507339" y="102260"/>
                </a:lnTo>
                <a:lnTo>
                  <a:pt x="535985" y="135661"/>
                </a:lnTo>
                <a:lnTo>
                  <a:pt x="559263" y="173167"/>
                </a:lnTo>
                <a:lnTo>
                  <a:pt x="576632" y="214265"/>
                </a:lnTo>
                <a:lnTo>
                  <a:pt x="587486" y="258339"/>
                </a:lnTo>
                <a:lnTo>
                  <a:pt x="591235" y="304799"/>
                </a:lnTo>
                <a:lnTo>
                  <a:pt x="587542" y="350570"/>
                </a:lnTo>
                <a:lnTo>
                  <a:pt x="576632" y="395334"/>
                </a:lnTo>
                <a:lnTo>
                  <a:pt x="559263" y="436432"/>
                </a:lnTo>
                <a:lnTo>
                  <a:pt x="535969" y="473963"/>
                </a:lnTo>
                <a:lnTo>
                  <a:pt x="507339" y="507339"/>
                </a:lnTo>
                <a:lnTo>
                  <a:pt x="473963" y="535969"/>
                </a:lnTo>
                <a:lnTo>
                  <a:pt x="436432" y="559263"/>
                </a:lnTo>
                <a:lnTo>
                  <a:pt x="395334" y="576632"/>
                </a:lnTo>
                <a:lnTo>
                  <a:pt x="351260" y="587486"/>
                </a:lnTo>
                <a:lnTo>
                  <a:pt x="304800" y="591235"/>
                </a:lnTo>
                <a:lnTo>
                  <a:pt x="407826" y="591235"/>
                </a:lnTo>
                <a:lnTo>
                  <a:pt x="444874" y="575579"/>
                </a:lnTo>
                <a:lnTo>
                  <a:pt x="484811" y="550791"/>
                </a:lnTo>
                <a:lnTo>
                  <a:pt x="520326" y="520326"/>
                </a:lnTo>
                <a:lnTo>
                  <a:pt x="550791" y="484811"/>
                </a:lnTo>
                <a:lnTo>
                  <a:pt x="575579" y="444874"/>
                </a:lnTo>
                <a:lnTo>
                  <a:pt x="594061" y="401141"/>
                </a:lnTo>
                <a:lnTo>
                  <a:pt x="605610" y="354240"/>
                </a:lnTo>
                <a:lnTo>
                  <a:pt x="609600" y="304799"/>
                </a:lnTo>
                <a:lnTo>
                  <a:pt x="605610" y="255359"/>
                </a:lnTo>
                <a:lnTo>
                  <a:pt x="594061" y="208458"/>
                </a:lnTo>
                <a:lnTo>
                  <a:pt x="575579" y="164725"/>
                </a:lnTo>
                <a:lnTo>
                  <a:pt x="550791" y="124788"/>
                </a:lnTo>
                <a:lnTo>
                  <a:pt x="520326" y="89273"/>
                </a:lnTo>
                <a:lnTo>
                  <a:pt x="484811" y="58808"/>
                </a:lnTo>
                <a:lnTo>
                  <a:pt x="444874" y="34020"/>
                </a:lnTo>
                <a:lnTo>
                  <a:pt x="407826" y="18364"/>
                </a:lnTo>
                <a:close/>
              </a:path>
              <a:path w="609600" h="609600">
                <a:moveTo>
                  <a:pt x="161074" y="247510"/>
                </a:moveTo>
                <a:lnTo>
                  <a:pt x="139877" y="452018"/>
                </a:lnTo>
                <a:lnTo>
                  <a:pt x="141871" y="454469"/>
                </a:lnTo>
                <a:lnTo>
                  <a:pt x="348640" y="475754"/>
                </a:lnTo>
                <a:lnTo>
                  <a:pt x="351142" y="473735"/>
                </a:lnTo>
                <a:lnTo>
                  <a:pt x="352040" y="465061"/>
                </a:lnTo>
                <a:lnTo>
                  <a:pt x="341985" y="465061"/>
                </a:lnTo>
                <a:lnTo>
                  <a:pt x="150609" y="445363"/>
                </a:lnTo>
                <a:lnTo>
                  <a:pt x="171018" y="248513"/>
                </a:lnTo>
                <a:lnTo>
                  <a:pt x="161074" y="247510"/>
                </a:lnTo>
                <a:close/>
              </a:path>
              <a:path w="609600" h="609600">
                <a:moveTo>
                  <a:pt x="355635" y="430352"/>
                </a:moveTo>
                <a:lnTo>
                  <a:pt x="345592" y="430352"/>
                </a:lnTo>
                <a:lnTo>
                  <a:pt x="341985" y="465061"/>
                </a:lnTo>
                <a:lnTo>
                  <a:pt x="352040" y="465061"/>
                </a:lnTo>
                <a:lnTo>
                  <a:pt x="355616" y="430542"/>
                </a:lnTo>
                <a:lnTo>
                  <a:pt x="355635" y="430352"/>
                </a:lnTo>
                <a:close/>
              </a:path>
              <a:path w="609600" h="609600">
                <a:moveTo>
                  <a:pt x="265658" y="400456"/>
                </a:moveTo>
                <a:lnTo>
                  <a:pt x="255574" y="400456"/>
                </a:lnTo>
                <a:lnTo>
                  <a:pt x="260883" y="439496"/>
                </a:lnTo>
                <a:lnTo>
                  <a:pt x="263436" y="441439"/>
                </a:lnTo>
                <a:lnTo>
                  <a:pt x="344180" y="430542"/>
                </a:lnTo>
                <a:lnTo>
                  <a:pt x="269748" y="430542"/>
                </a:lnTo>
                <a:lnTo>
                  <a:pt x="265751" y="401141"/>
                </a:lnTo>
                <a:lnTo>
                  <a:pt x="265658" y="400456"/>
                </a:lnTo>
                <a:close/>
              </a:path>
              <a:path w="609600" h="609600">
                <a:moveTo>
                  <a:pt x="437521" y="162153"/>
                </a:moveTo>
                <a:lnTo>
                  <a:pt x="427431" y="162153"/>
                </a:lnTo>
                <a:lnTo>
                  <a:pt x="460400" y="404812"/>
                </a:lnTo>
                <a:lnTo>
                  <a:pt x="269748" y="430542"/>
                </a:lnTo>
                <a:lnTo>
                  <a:pt x="344180" y="430542"/>
                </a:lnTo>
                <a:lnTo>
                  <a:pt x="345592" y="430352"/>
                </a:lnTo>
                <a:lnTo>
                  <a:pt x="355635" y="430352"/>
                </a:lnTo>
                <a:lnTo>
                  <a:pt x="355777" y="428980"/>
                </a:lnTo>
                <a:lnTo>
                  <a:pt x="469430" y="413638"/>
                </a:lnTo>
                <a:lnTo>
                  <a:pt x="471347" y="411137"/>
                </a:lnTo>
                <a:lnTo>
                  <a:pt x="437521" y="162153"/>
                </a:lnTo>
                <a:close/>
              </a:path>
              <a:path w="609600" h="609600">
                <a:moveTo>
                  <a:pt x="199986" y="201777"/>
                </a:moveTo>
                <a:lnTo>
                  <a:pt x="175869" y="201777"/>
                </a:lnTo>
                <a:lnTo>
                  <a:pt x="189979" y="203238"/>
                </a:lnTo>
                <a:lnTo>
                  <a:pt x="189979" y="398221"/>
                </a:lnTo>
                <a:lnTo>
                  <a:pt x="192227" y="400456"/>
                </a:lnTo>
                <a:lnTo>
                  <a:pt x="400138" y="400456"/>
                </a:lnTo>
                <a:lnTo>
                  <a:pt x="402374" y="398221"/>
                </a:lnTo>
                <a:lnTo>
                  <a:pt x="402374" y="390499"/>
                </a:lnTo>
                <a:lnTo>
                  <a:pt x="199986" y="390499"/>
                </a:lnTo>
                <a:lnTo>
                  <a:pt x="199986" y="201777"/>
                </a:lnTo>
                <a:close/>
              </a:path>
              <a:path w="609600" h="609600">
                <a:moveTo>
                  <a:pt x="402374" y="350570"/>
                </a:moveTo>
                <a:lnTo>
                  <a:pt x="391325" y="351459"/>
                </a:lnTo>
                <a:lnTo>
                  <a:pt x="392379" y="358330"/>
                </a:lnTo>
                <a:lnTo>
                  <a:pt x="392379" y="390499"/>
                </a:lnTo>
                <a:lnTo>
                  <a:pt x="402374" y="390499"/>
                </a:lnTo>
                <a:lnTo>
                  <a:pt x="402374" y="350570"/>
                </a:lnTo>
                <a:close/>
              </a:path>
              <a:path w="609600" h="609600">
                <a:moveTo>
                  <a:pt x="402374" y="145618"/>
                </a:moveTo>
                <a:lnTo>
                  <a:pt x="392379" y="145618"/>
                </a:lnTo>
                <a:lnTo>
                  <a:pt x="392379" y="330263"/>
                </a:lnTo>
                <a:lnTo>
                  <a:pt x="391337" y="337032"/>
                </a:lnTo>
                <a:lnTo>
                  <a:pt x="402374" y="337972"/>
                </a:lnTo>
                <a:lnTo>
                  <a:pt x="402374" y="165531"/>
                </a:lnTo>
                <a:lnTo>
                  <a:pt x="427431" y="162153"/>
                </a:lnTo>
                <a:lnTo>
                  <a:pt x="437521" y="162153"/>
                </a:lnTo>
                <a:lnTo>
                  <a:pt x="436615" y="155486"/>
                </a:lnTo>
                <a:lnTo>
                  <a:pt x="402374" y="155486"/>
                </a:lnTo>
                <a:lnTo>
                  <a:pt x="402374" y="145618"/>
                </a:lnTo>
                <a:close/>
              </a:path>
              <a:path w="609600" h="609600">
                <a:moveTo>
                  <a:pt x="400138" y="135661"/>
                </a:moveTo>
                <a:lnTo>
                  <a:pt x="235445" y="135661"/>
                </a:lnTo>
                <a:lnTo>
                  <a:pt x="234149" y="136207"/>
                </a:lnTo>
                <a:lnTo>
                  <a:pt x="190525" y="179616"/>
                </a:lnTo>
                <a:lnTo>
                  <a:pt x="189979" y="180911"/>
                </a:lnTo>
                <a:lnTo>
                  <a:pt x="189979" y="193230"/>
                </a:lnTo>
                <a:lnTo>
                  <a:pt x="166703" y="193230"/>
                </a:lnTo>
                <a:lnTo>
                  <a:pt x="162559" y="233222"/>
                </a:lnTo>
                <a:lnTo>
                  <a:pt x="172465" y="234530"/>
                </a:lnTo>
                <a:lnTo>
                  <a:pt x="175869" y="201777"/>
                </a:lnTo>
                <a:lnTo>
                  <a:pt x="199986" y="201777"/>
                </a:lnTo>
                <a:lnTo>
                  <a:pt x="199986" y="193230"/>
                </a:lnTo>
                <a:lnTo>
                  <a:pt x="189979" y="193230"/>
                </a:lnTo>
                <a:lnTo>
                  <a:pt x="169164" y="191084"/>
                </a:lnTo>
                <a:lnTo>
                  <a:pt x="199986" y="191084"/>
                </a:lnTo>
                <a:lnTo>
                  <a:pt x="199986" y="187197"/>
                </a:lnTo>
                <a:lnTo>
                  <a:pt x="239509" y="187197"/>
                </a:lnTo>
                <a:lnTo>
                  <a:pt x="241757" y="184962"/>
                </a:lnTo>
                <a:lnTo>
                  <a:pt x="241757" y="177241"/>
                </a:lnTo>
                <a:lnTo>
                  <a:pt x="207060" y="177241"/>
                </a:lnTo>
                <a:lnTo>
                  <a:pt x="231762" y="152653"/>
                </a:lnTo>
                <a:lnTo>
                  <a:pt x="241757" y="152653"/>
                </a:lnTo>
                <a:lnTo>
                  <a:pt x="241757" y="145618"/>
                </a:lnTo>
                <a:lnTo>
                  <a:pt x="402374" y="145618"/>
                </a:lnTo>
                <a:lnTo>
                  <a:pt x="402374" y="137896"/>
                </a:lnTo>
                <a:lnTo>
                  <a:pt x="400138" y="135661"/>
                </a:lnTo>
                <a:close/>
              </a:path>
              <a:path w="609600" h="609600">
                <a:moveTo>
                  <a:pt x="241757" y="152653"/>
                </a:moveTo>
                <a:lnTo>
                  <a:pt x="231762" y="152653"/>
                </a:lnTo>
                <a:lnTo>
                  <a:pt x="231762" y="177241"/>
                </a:lnTo>
                <a:lnTo>
                  <a:pt x="241757" y="177241"/>
                </a:lnTo>
                <a:lnTo>
                  <a:pt x="241757" y="152653"/>
                </a:lnTo>
                <a:close/>
              </a:path>
              <a:path w="609600" h="609600">
                <a:moveTo>
                  <a:pt x="433781" y="151256"/>
                </a:moveTo>
                <a:lnTo>
                  <a:pt x="402374" y="155486"/>
                </a:lnTo>
                <a:lnTo>
                  <a:pt x="436615" y="155486"/>
                </a:lnTo>
                <a:lnTo>
                  <a:pt x="436308" y="153225"/>
                </a:lnTo>
                <a:lnTo>
                  <a:pt x="433781" y="151256"/>
                </a:lnTo>
                <a:close/>
              </a:path>
            </a:pathLst>
          </a:custGeom>
          <a:solidFill>
            <a:srgbClr val="EC6F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26">
            <a:extLst>
              <a:ext uri="{FF2B5EF4-FFF2-40B4-BE49-F238E27FC236}">
                <a16:creationId xmlns:a16="http://schemas.microsoft.com/office/drawing/2014/main" id="{8772A897-EBDB-C014-41A1-029AEEA37B44}"/>
              </a:ext>
            </a:extLst>
          </p:cNvPr>
          <p:cNvSpPr/>
          <p:nvPr userDrawn="1"/>
        </p:nvSpPr>
        <p:spPr>
          <a:xfrm>
            <a:off x="11469285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133743" y="217169"/>
                </a:moveTo>
                <a:lnTo>
                  <a:pt x="127914" y="217169"/>
                </a:lnTo>
                <a:lnTo>
                  <a:pt x="125552" y="219709"/>
                </a:lnTo>
                <a:lnTo>
                  <a:pt x="125552" y="426719"/>
                </a:lnTo>
                <a:lnTo>
                  <a:pt x="129794" y="447039"/>
                </a:lnTo>
                <a:lnTo>
                  <a:pt x="141357" y="463549"/>
                </a:lnTo>
                <a:lnTo>
                  <a:pt x="158492" y="474979"/>
                </a:lnTo>
                <a:lnTo>
                  <a:pt x="179451" y="478789"/>
                </a:lnTo>
                <a:lnTo>
                  <a:pt x="465112" y="478789"/>
                </a:lnTo>
                <a:lnTo>
                  <a:pt x="473081" y="477519"/>
                </a:lnTo>
                <a:lnTo>
                  <a:pt x="479593" y="473709"/>
                </a:lnTo>
                <a:lnTo>
                  <a:pt x="483107" y="468629"/>
                </a:lnTo>
                <a:lnTo>
                  <a:pt x="179451" y="468629"/>
                </a:lnTo>
                <a:lnTo>
                  <a:pt x="162594" y="464819"/>
                </a:lnTo>
                <a:lnTo>
                  <a:pt x="148815" y="455929"/>
                </a:lnTo>
                <a:lnTo>
                  <a:pt x="139517" y="443229"/>
                </a:lnTo>
                <a:lnTo>
                  <a:pt x="136105" y="426719"/>
                </a:lnTo>
                <a:lnTo>
                  <a:pt x="139517" y="410209"/>
                </a:lnTo>
                <a:lnTo>
                  <a:pt x="148815" y="397509"/>
                </a:lnTo>
                <a:lnTo>
                  <a:pt x="150783" y="396239"/>
                </a:lnTo>
                <a:lnTo>
                  <a:pt x="136105" y="396239"/>
                </a:lnTo>
                <a:lnTo>
                  <a:pt x="136105" y="219709"/>
                </a:lnTo>
                <a:lnTo>
                  <a:pt x="133743" y="217169"/>
                </a:lnTo>
                <a:close/>
              </a:path>
              <a:path w="609600" h="609600">
                <a:moveTo>
                  <a:pt x="210271" y="384809"/>
                </a:moveTo>
                <a:lnTo>
                  <a:pt x="179451" y="384809"/>
                </a:lnTo>
                <a:lnTo>
                  <a:pt x="196309" y="388619"/>
                </a:lnTo>
                <a:lnTo>
                  <a:pt x="210092" y="397509"/>
                </a:lnTo>
                <a:lnTo>
                  <a:pt x="219395" y="410209"/>
                </a:lnTo>
                <a:lnTo>
                  <a:pt x="222808" y="426719"/>
                </a:lnTo>
                <a:lnTo>
                  <a:pt x="219395" y="443229"/>
                </a:lnTo>
                <a:lnTo>
                  <a:pt x="210092" y="455929"/>
                </a:lnTo>
                <a:lnTo>
                  <a:pt x="196309" y="464819"/>
                </a:lnTo>
                <a:lnTo>
                  <a:pt x="179451" y="468629"/>
                </a:lnTo>
                <a:lnTo>
                  <a:pt x="211454" y="468629"/>
                </a:lnTo>
                <a:lnTo>
                  <a:pt x="220476" y="461009"/>
                </a:lnTo>
                <a:lnTo>
                  <a:pt x="227385" y="450849"/>
                </a:lnTo>
                <a:lnTo>
                  <a:pt x="231805" y="439419"/>
                </a:lnTo>
                <a:lnTo>
                  <a:pt x="233362" y="426719"/>
                </a:lnTo>
                <a:lnTo>
                  <a:pt x="233362" y="396239"/>
                </a:lnTo>
                <a:lnTo>
                  <a:pt x="222808" y="396239"/>
                </a:lnTo>
                <a:lnTo>
                  <a:pt x="214383" y="387349"/>
                </a:lnTo>
                <a:lnTo>
                  <a:pt x="210271" y="384809"/>
                </a:lnTo>
                <a:close/>
              </a:path>
              <a:path w="609600" h="609600">
                <a:moveTo>
                  <a:pt x="273329" y="397509"/>
                </a:moveTo>
                <a:lnTo>
                  <a:pt x="270065" y="398779"/>
                </a:lnTo>
                <a:lnTo>
                  <a:pt x="255079" y="420369"/>
                </a:lnTo>
                <a:lnTo>
                  <a:pt x="252322" y="426719"/>
                </a:lnTo>
                <a:lnTo>
                  <a:pt x="251402" y="433069"/>
                </a:lnTo>
                <a:lnTo>
                  <a:pt x="252322" y="439419"/>
                </a:lnTo>
                <a:lnTo>
                  <a:pt x="255079" y="444499"/>
                </a:lnTo>
                <a:lnTo>
                  <a:pt x="270776" y="468629"/>
                </a:lnTo>
                <a:lnTo>
                  <a:pt x="283286" y="468629"/>
                </a:lnTo>
                <a:lnTo>
                  <a:pt x="261264" y="435609"/>
                </a:lnTo>
                <a:lnTo>
                  <a:pt x="261264" y="430529"/>
                </a:lnTo>
                <a:lnTo>
                  <a:pt x="278955" y="403859"/>
                </a:lnTo>
                <a:lnTo>
                  <a:pt x="278231" y="400049"/>
                </a:lnTo>
                <a:lnTo>
                  <a:pt x="273329" y="397509"/>
                </a:lnTo>
                <a:close/>
              </a:path>
              <a:path w="609600" h="609600">
                <a:moveTo>
                  <a:pt x="317169" y="193039"/>
                </a:moveTo>
                <a:lnTo>
                  <a:pt x="304647" y="193039"/>
                </a:lnTo>
                <a:lnTo>
                  <a:pt x="326669" y="226059"/>
                </a:lnTo>
                <a:lnTo>
                  <a:pt x="326669" y="231139"/>
                </a:lnTo>
                <a:lnTo>
                  <a:pt x="309359" y="257809"/>
                </a:lnTo>
                <a:lnTo>
                  <a:pt x="306594" y="262889"/>
                </a:lnTo>
                <a:lnTo>
                  <a:pt x="305673" y="269239"/>
                </a:lnTo>
                <a:lnTo>
                  <a:pt x="306594" y="275589"/>
                </a:lnTo>
                <a:lnTo>
                  <a:pt x="309359" y="281939"/>
                </a:lnTo>
                <a:lnTo>
                  <a:pt x="326669" y="307339"/>
                </a:lnTo>
                <a:lnTo>
                  <a:pt x="326669" y="312419"/>
                </a:lnTo>
                <a:lnTo>
                  <a:pt x="309359" y="339089"/>
                </a:lnTo>
                <a:lnTo>
                  <a:pt x="306594" y="345439"/>
                </a:lnTo>
                <a:lnTo>
                  <a:pt x="305673" y="351789"/>
                </a:lnTo>
                <a:lnTo>
                  <a:pt x="306594" y="356869"/>
                </a:lnTo>
                <a:lnTo>
                  <a:pt x="309359" y="363219"/>
                </a:lnTo>
                <a:lnTo>
                  <a:pt x="326669" y="389889"/>
                </a:lnTo>
                <a:lnTo>
                  <a:pt x="326669" y="394969"/>
                </a:lnTo>
                <a:lnTo>
                  <a:pt x="309359" y="420369"/>
                </a:lnTo>
                <a:lnTo>
                  <a:pt x="306594" y="426719"/>
                </a:lnTo>
                <a:lnTo>
                  <a:pt x="305673" y="433069"/>
                </a:lnTo>
                <a:lnTo>
                  <a:pt x="306594" y="439419"/>
                </a:lnTo>
                <a:lnTo>
                  <a:pt x="309359" y="444499"/>
                </a:lnTo>
                <a:lnTo>
                  <a:pt x="325043" y="468629"/>
                </a:lnTo>
                <a:lnTo>
                  <a:pt x="337566" y="468629"/>
                </a:lnTo>
                <a:lnTo>
                  <a:pt x="315544" y="435609"/>
                </a:lnTo>
                <a:lnTo>
                  <a:pt x="315544" y="430529"/>
                </a:lnTo>
                <a:lnTo>
                  <a:pt x="332854" y="403859"/>
                </a:lnTo>
                <a:lnTo>
                  <a:pt x="335611" y="398779"/>
                </a:lnTo>
                <a:lnTo>
                  <a:pt x="336530" y="392429"/>
                </a:lnTo>
                <a:lnTo>
                  <a:pt x="335611" y="386079"/>
                </a:lnTo>
                <a:lnTo>
                  <a:pt x="332854" y="379729"/>
                </a:lnTo>
                <a:lnTo>
                  <a:pt x="315544" y="354329"/>
                </a:lnTo>
                <a:lnTo>
                  <a:pt x="315544" y="347979"/>
                </a:lnTo>
                <a:lnTo>
                  <a:pt x="332854" y="322579"/>
                </a:lnTo>
                <a:lnTo>
                  <a:pt x="335611" y="316229"/>
                </a:lnTo>
                <a:lnTo>
                  <a:pt x="336530" y="309879"/>
                </a:lnTo>
                <a:lnTo>
                  <a:pt x="335611" y="303529"/>
                </a:lnTo>
                <a:lnTo>
                  <a:pt x="332854" y="298449"/>
                </a:lnTo>
                <a:lnTo>
                  <a:pt x="315544" y="271779"/>
                </a:lnTo>
                <a:lnTo>
                  <a:pt x="315544" y="266699"/>
                </a:lnTo>
                <a:lnTo>
                  <a:pt x="332854" y="241299"/>
                </a:lnTo>
                <a:lnTo>
                  <a:pt x="335611" y="234949"/>
                </a:lnTo>
                <a:lnTo>
                  <a:pt x="336530" y="228599"/>
                </a:lnTo>
                <a:lnTo>
                  <a:pt x="335611" y="222249"/>
                </a:lnTo>
                <a:lnTo>
                  <a:pt x="332854" y="215899"/>
                </a:lnTo>
                <a:lnTo>
                  <a:pt x="317169" y="193039"/>
                </a:lnTo>
                <a:close/>
              </a:path>
              <a:path w="609600" h="609600">
                <a:moveTo>
                  <a:pt x="368579" y="193039"/>
                </a:moveTo>
                <a:lnTo>
                  <a:pt x="356069" y="193039"/>
                </a:lnTo>
                <a:lnTo>
                  <a:pt x="378091" y="226059"/>
                </a:lnTo>
                <a:lnTo>
                  <a:pt x="378091" y="231139"/>
                </a:lnTo>
                <a:lnTo>
                  <a:pt x="360768" y="257809"/>
                </a:lnTo>
                <a:lnTo>
                  <a:pt x="358011" y="262889"/>
                </a:lnTo>
                <a:lnTo>
                  <a:pt x="357092" y="269239"/>
                </a:lnTo>
                <a:lnTo>
                  <a:pt x="358011" y="275589"/>
                </a:lnTo>
                <a:lnTo>
                  <a:pt x="360768" y="281939"/>
                </a:lnTo>
                <a:lnTo>
                  <a:pt x="378091" y="307339"/>
                </a:lnTo>
                <a:lnTo>
                  <a:pt x="378091" y="312419"/>
                </a:lnTo>
                <a:lnTo>
                  <a:pt x="360768" y="339089"/>
                </a:lnTo>
                <a:lnTo>
                  <a:pt x="358011" y="345439"/>
                </a:lnTo>
                <a:lnTo>
                  <a:pt x="357092" y="351789"/>
                </a:lnTo>
                <a:lnTo>
                  <a:pt x="358011" y="356869"/>
                </a:lnTo>
                <a:lnTo>
                  <a:pt x="360768" y="363219"/>
                </a:lnTo>
                <a:lnTo>
                  <a:pt x="378091" y="389889"/>
                </a:lnTo>
                <a:lnTo>
                  <a:pt x="378091" y="394969"/>
                </a:lnTo>
                <a:lnTo>
                  <a:pt x="360768" y="420369"/>
                </a:lnTo>
                <a:lnTo>
                  <a:pt x="358011" y="426719"/>
                </a:lnTo>
                <a:lnTo>
                  <a:pt x="357092" y="433069"/>
                </a:lnTo>
                <a:lnTo>
                  <a:pt x="358011" y="439419"/>
                </a:lnTo>
                <a:lnTo>
                  <a:pt x="360768" y="444499"/>
                </a:lnTo>
                <a:lnTo>
                  <a:pt x="376466" y="468629"/>
                </a:lnTo>
                <a:lnTo>
                  <a:pt x="388988" y="468629"/>
                </a:lnTo>
                <a:lnTo>
                  <a:pt x="366966" y="435609"/>
                </a:lnTo>
                <a:lnTo>
                  <a:pt x="366966" y="430529"/>
                </a:lnTo>
                <a:lnTo>
                  <a:pt x="384276" y="403859"/>
                </a:lnTo>
                <a:lnTo>
                  <a:pt x="387034" y="398779"/>
                </a:lnTo>
                <a:lnTo>
                  <a:pt x="387953" y="392429"/>
                </a:lnTo>
                <a:lnTo>
                  <a:pt x="387034" y="386079"/>
                </a:lnTo>
                <a:lnTo>
                  <a:pt x="384276" y="379729"/>
                </a:lnTo>
                <a:lnTo>
                  <a:pt x="366966" y="354329"/>
                </a:lnTo>
                <a:lnTo>
                  <a:pt x="366966" y="347979"/>
                </a:lnTo>
                <a:lnTo>
                  <a:pt x="384276" y="322579"/>
                </a:lnTo>
                <a:lnTo>
                  <a:pt x="387034" y="316229"/>
                </a:lnTo>
                <a:lnTo>
                  <a:pt x="387953" y="309879"/>
                </a:lnTo>
                <a:lnTo>
                  <a:pt x="387034" y="303529"/>
                </a:lnTo>
                <a:lnTo>
                  <a:pt x="384276" y="298449"/>
                </a:lnTo>
                <a:lnTo>
                  <a:pt x="366966" y="271779"/>
                </a:lnTo>
                <a:lnTo>
                  <a:pt x="366966" y="266699"/>
                </a:lnTo>
                <a:lnTo>
                  <a:pt x="384276" y="241299"/>
                </a:lnTo>
                <a:lnTo>
                  <a:pt x="387034" y="234949"/>
                </a:lnTo>
                <a:lnTo>
                  <a:pt x="387953" y="228599"/>
                </a:lnTo>
                <a:lnTo>
                  <a:pt x="387034" y="222249"/>
                </a:lnTo>
                <a:lnTo>
                  <a:pt x="384276" y="215899"/>
                </a:lnTo>
                <a:lnTo>
                  <a:pt x="368579" y="193039"/>
                </a:lnTo>
                <a:close/>
              </a:path>
              <a:path w="609600" h="609600">
                <a:moveTo>
                  <a:pt x="420192" y="274319"/>
                </a:moveTo>
                <a:lnTo>
                  <a:pt x="415277" y="278129"/>
                </a:lnTo>
                <a:lnTo>
                  <a:pt x="414553" y="280669"/>
                </a:lnTo>
                <a:lnTo>
                  <a:pt x="432371" y="307339"/>
                </a:lnTo>
                <a:lnTo>
                  <a:pt x="432371" y="312419"/>
                </a:lnTo>
                <a:lnTo>
                  <a:pt x="415048" y="339089"/>
                </a:lnTo>
                <a:lnTo>
                  <a:pt x="412291" y="345439"/>
                </a:lnTo>
                <a:lnTo>
                  <a:pt x="411372" y="351789"/>
                </a:lnTo>
                <a:lnTo>
                  <a:pt x="412291" y="356869"/>
                </a:lnTo>
                <a:lnTo>
                  <a:pt x="415048" y="363219"/>
                </a:lnTo>
                <a:lnTo>
                  <a:pt x="432371" y="389889"/>
                </a:lnTo>
                <a:lnTo>
                  <a:pt x="432371" y="394969"/>
                </a:lnTo>
                <a:lnTo>
                  <a:pt x="415048" y="420369"/>
                </a:lnTo>
                <a:lnTo>
                  <a:pt x="412291" y="426719"/>
                </a:lnTo>
                <a:lnTo>
                  <a:pt x="411372" y="433069"/>
                </a:lnTo>
                <a:lnTo>
                  <a:pt x="412291" y="439419"/>
                </a:lnTo>
                <a:lnTo>
                  <a:pt x="415048" y="444499"/>
                </a:lnTo>
                <a:lnTo>
                  <a:pt x="430745" y="468629"/>
                </a:lnTo>
                <a:lnTo>
                  <a:pt x="443255" y="468629"/>
                </a:lnTo>
                <a:lnTo>
                  <a:pt x="421233" y="435609"/>
                </a:lnTo>
                <a:lnTo>
                  <a:pt x="421233" y="430529"/>
                </a:lnTo>
                <a:lnTo>
                  <a:pt x="438556" y="403859"/>
                </a:lnTo>
                <a:lnTo>
                  <a:pt x="441313" y="398779"/>
                </a:lnTo>
                <a:lnTo>
                  <a:pt x="442233" y="392429"/>
                </a:lnTo>
                <a:lnTo>
                  <a:pt x="441313" y="386079"/>
                </a:lnTo>
                <a:lnTo>
                  <a:pt x="438556" y="379729"/>
                </a:lnTo>
                <a:lnTo>
                  <a:pt x="421246" y="354329"/>
                </a:lnTo>
                <a:lnTo>
                  <a:pt x="421246" y="347979"/>
                </a:lnTo>
                <a:lnTo>
                  <a:pt x="438556" y="322579"/>
                </a:lnTo>
                <a:lnTo>
                  <a:pt x="441313" y="316229"/>
                </a:lnTo>
                <a:lnTo>
                  <a:pt x="442233" y="309879"/>
                </a:lnTo>
                <a:lnTo>
                  <a:pt x="441313" y="303529"/>
                </a:lnTo>
                <a:lnTo>
                  <a:pt x="438556" y="298449"/>
                </a:lnTo>
                <a:lnTo>
                  <a:pt x="423456" y="275589"/>
                </a:lnTo>
                <a:lnTo>
                  <a:pt x="420192" y="274319"/>
                </a:lnTo>
                <a:close/>
              </a:path>
              <a:path w="609600" h="609600">
                <a:moveTo>
                  <a:pt x="483112" y="193039"/>
                </a:moveTo>
                <a:lnTo>
                  <a:pt x="470598" y="193039"/>
                </a:lnTo>
                <a:lnTo>
                  <a:pt x="475056" y="196849"/>
                </a:lnTo>
                <a:lnTo>
                  <a:pt x="475056" y="464819"/>
                </a:lnTo>
                <a:lnTo>
                  <a:pt x="470598" y="468629"/>
                </a:lnTo>
                <a:lnTo>
                  <a:pt x="483107" y="468629"/>
                </a:lnTo>
                <a:lnTo>
                  <a:pt x="483985" y="467359"/>
                </a:lnTo>
                <a:lnTo>
                  <a:pt x="485597" y="459739"/>
                </a:lnTo>
                <a:lnTo>
                  <a:pt x="485597" y="201929"/>
                </a:lnTo>
                <a:lnTo>
                  <a:pt x="483991" y="194309"/>
                </a:lnTo>
                <a:lnTo>
                  <a:pt x="483112" y="193039"/>
                </a:lnTo>
                <a:close/>
              </a:path>
              <a:path w="609600" h="609600">
                <a:moveTo>
                  <a:pt x="179451" y="400049"/>
                </a:moveTo>
                <a:lnTo>
                  <a:pt x="168584" y="402589"/>
                </a:lnTo>
                <a:lnTo>
                  <a:pt x="159697" y="407669"/>
                </a:lnTo>
                <a:lnTo>
                  <a:pt x="153699" y="416559"/>
                </a:lnTo>
                <a:lnTo>
                  <a:pt x="151498" y="426719"/>
                </a:lnTo>
                <a:lnTo>
                  <a:pt x="153699" y="436879"/>
                </a:lnTo>
                <a:lnTo>
                  <a:pt x="159697" y="445769"/>
                </a:lnTo>
                <a:lnTo>
                  <a:pt x="168584" y="452119"/>
                </a:lnTo>
                <a:lnTo>
                  <a:pt x="179451" y="453389"/>
                </a:lnTo>
                <a:lnTo>
                  <a:pt x="190322" y="452119"/>
                </a:lnTo>
                <a:lnTo>
                  <a:pt x="199209" y="445769"/>
                </a:lnTo>
                <a:lnTo>
                  <a:pt x="200921" y="443229"/>
                </a:lnTo>
                <a:lnTo>
                  <a:pt x="169862" y="443229"/>
                </a:lnTo>
                <a:lnTo>
                  <a:pt x="162051" y="436879"/>
                </a:lnTo>
                <a:lnTo>
                  <a:pt x="162051" y="417829"/>
                </a:lnTo>
                <a:lnTo>
                  <a:pt x="169862" y="410209"/>
                </a:lnTo>
                <a:lnTo>
                  <a:pt x="200921" y="410209"/>
                </a:lnTo>
                <a:lnTo>
                  <a:pt x="199209" y="407669"/>
                </a:lnTo>
                <a:lnTo>
                  <a:pt x="190322" y="402589"/>
                </a:lnTo>
                <a:lnTo>
                  <a:pt x="179451" y="400049"/>
                </a:lnTo>
                <a:close/>
              </a:path>
              <a:path w="609600" h="609600">
                <a:moveTo>
                  <a:pt x="200921" y="410209"/>
                </a:moveTo>
                <a:lnTo>
                  <a:pt x="189052" y="410209"/>
                </a:lnTo>
                <a:lnTo>
                  <a:pt x="196862" y="417829"/>
                </a:lnTo>
                <a:lnTo>
                  <a:pt x="196862" y="436879"/>
                </a:lnTo>
                <a:lnTo>
                  <a:pt x="189052" y="443229"/>
                </a:lnTo>
                <a:lnTo>
                  <a:pt x="200921" y="443229"/>
                </a:lnTo>
                <a:lnTo>
                  <a:pt x="205204" y="436879"/>
                </a:lnTo>
                <a:lnTo>
                  <a:pt x="207403" y="426719"/>
                </a:lnTo>
                <a:lnTo>
                  <a:pt x="205204" y="416559"/>
                </a:lnTo>
                <a:lnTo>
                  <a:pt x="200921" y="410209"/>
                </a:lnTo>
                <a:close/>
              </a:path>
              <a:path w="609600" h="609600">
                <a:moveTo>
                  <a:pt x="179451" y="374649"/>
                </a:moveTo>
                <a:lnTo>
                  <a:pt x="166573" y="377189"/>
                </a:lnTo>
                <a:lnTo>
                  <a:pt x="154806" y="380999"/>
                </a:lnTo>
                <a:lnTo>
                  <a:pt x="144525" y="387349"/>
                </a:lnTo>
                <a:lnTo>
                  <a:pt x="136105" y="396239"/>
                </a:lnTo>
                <a:lnTo>
                  <a:pt x="150783" y="396239"/>
                </a:lnTo>
                <a:lnTo>
                  <a:pt x="162594" y="388619"/>
                </a:lnTo>
                <a:lnTo>
                  <a:pt x="179451" y="384809"/>
                </a:lnTo>
                <a:lnTo>
                  <a:pt x="210271" y="384809"/>
                </a:lnTo>
                <a:lnTo>
                  <a:pt x="204101" y="380999"/>
                </a:lnTo>
                <a:lnTo>
                  <a:pt x="192333" y="377189"/>
                </a:lnTo>
                <a:lnTo>
                  <a:pt x="179451" y="374649"/>
                </a:lnTo>
                <a:close/>
              </a:path>
              <a:path w="609600" h="609600">
                <a:moveTo>
                  <a:pt x="210312" y="143509"/>
                </a:moveTo>
                <a:lnTo>
                  <a:pt x="179451" y="143509"/>
                </a:lnTo>
                <a:lnTo>
                  <a:pt x="196309" y="147319"/>
                </a:lnTo>
                <a:lnTo>
                  <a:pt x="210092" y="156209"/>
                </a:lnTo>
                <a:lnTo>
                  <a:pt x="219395" y="168909"/>
                </a:lnTo>
                <a:lnTo>
                  <a:pt x="222808" y="185419"/>
                </a:lnTo>
                <a:lnTo>
                  <a:pt x="222808" y="396239"/>
                </a:lnTo>
                <a:lnTo>
                  <a:pt x="233362" y="396239"/>
                </a:lnTo>
                <a:lnTo>
                  <a:pt x="233362" y="193039"/>
                </a:lnTo>
                <a:lnTo>
                  <a:pt x="483112" y="193039"/>
                </a:lnTo>
                <a:lnTo>
                  <a:pt x="479598" y="187959"/>
                </a:lnTo>
                <a:lnTo>
                  <a:pt x="473083" y="184149"/>
                </a:lnTo>
                <a:lnTo>
                  <a:pt x="465112" y="182879"/>
                </a:lnTo>
                <a:lnTo>
                  <a:pt x="233286" y="182879"/>
                </a:lnTo>
                <a:lnTo>
                  <a:pt x="228307" y="163829"/>
                </a:lnTo>
                <a:lnTo>
                  <a:pt x="216617" y="147319"/>
                </a:lnTo>
                <a:lnTo>
                  <a:pt x="210312" y="143509"/>
                </a:lnTo>
                <a:close/>
              </a:path>
              <a:path w="609600" h="609600">
                <a:moveTo>
                  <a:pt x="262890" y="193039"/>
                </a:moveTo>
                <a:lnTo>
                  <a:pt x="250367" y="193039"/>
                </a:lnTo>
                <a:lnTo>
                  <a:pt x="272389" y="226059"/>
                </a:lnTo>
                <a:lnTo>
                  <a:pt x="272389" y="231139"/>
                </a:lnTo>
                <a:lnTo>
                  <a:pt x="255079" y="257809"/>
                </a:lnTo>
                <a:lnTo>
                  <a:pt x="252322" y="262889"/>
                </a:lnTo>
                <a:lnTo>
                  <a:pt x="251402" y="269239"/>
                </a:lnTo>
                <a:lnTo>
                  <a:pt x="252322" y="275589"/>
                </a:lnTo>
                <a:lnTo>
                  <a:pt x="255079" y="281939"/>
                </a:lnTo>
                <a:lnTo>
                  <a:pt x="272389" y="307339"/>
                </a:lnTo>
                <a:lnTo>
                  <a:pt x="272389" y="312419"/>
                </a:lnTo>
                <a:lnTo>
                  <a:pt x="255079" y="339089"/>
                </a:lnTo>
                <a:lnTo>
                  <a:pt x="252322" y="345439"/>
                </a:lnTo>
                <a:lnTo>
                  <a:pt x="251402" y="351789"/>
                </a:lnTo>
                <a:lnTo>
                  <a:pt x="252322" y="356869"/>
                </a:lnTo>
                <a:lnTo>
                  <a:pt x="255079" y="363219"/>
                </a:lnTo>
                <a:lnTo>
                  <a:pt x="268986" y="384809"/>
                </a:lnTo>
                <a:lnTo>
                  <a:pt x="272249" y="384809"/>
                </a:lnTo>
                <a:lnTo>
                  <a:pt x="277164" y="382269"/>
                </a:lnTo>
                <a:lnTo>
                  <a:pt x="277888" y="378459"/>
                </a:lnTo>
                <a:lnTo>
                  <a:pt x="261264" y="354329"/>
                </a:lnTo>
                <a:lnTo>
                  <a:pt x="261264" y="347979"/>
                </a:lnTo>
                <a:lnTo>
                  <a:pt x="278587" y="322579"/>
                </a:lnTo>
                <a:lnTo>
                  <a:pt x="281344" y="316229"/>
                </a:lnTo>
                <a:lnTo>
                  <a:pt x="282263" y="309879"/>
                </a:lnTo>
                <a:lnTo>
                  <a:pt x="281344" y="303529"/>
                </a:lnTo>
                <a:lnTo>
                  <a:pt x="278587" y="298449"/>
                </a:lnTo>
                <a:lnTo>
                  <a:pt x="261264" y="271779"/>
                </a:lnTo>
                <a:lnTo>
                  <a:pt x="261264" y="266699"/>
                </a:lnTo>
                <a:lnTo>
                  <a:pt x="278587" y="241299"/>
                </a:lnTo>
                <a:lnTo>
                  <a:pt x="281344" y="234949"/>
                </a:lnTo>
                <a:lnTo>
                  <a:pt x="282263" y="228599"/>
                </a:lnTo>
                <a:lnTo>
                  <a:pt x="281344" y="222249"/>
                </a:lnTo>
                <a:lnTo>
                  <a:pt x="278587" y="215899"/>
                </a:lnTo>
                <a:lnTo>
                  <a:pt x="262890" y="193039"/>
                </a:lnTo>
                <a:close/>
              </a:path>
              <a:path w="609600" h="609600">
                <a:moveTo>
                  <a:pt x="422859" y="193039"/>
                </a:moveTo>
                <a:lnTo>
                  <a:pt x="410349" y="193039"/>
                </a:lnTo>
                <a:lnTo>
                  <a:pt x="432371" y="226059"/>
                </a:lnTo>
                <a:lnTo>
                  <a:pt x="432371" y="231139"/>
                </a:lnTo>
                <a:lnTo>
                  <a:pt x="415874" y="256539"/>
                </a:lnTo>
                <a:lnTo>
                  <a:pt x="416598" y="259079"/>
                </a:lnTo>
                <a:lnTo>
                  <a:pt x="421513" y="261619"/>
                </a:lnTo>
                <a:lnTo>
                  <a:pt x="424776" y="261619"/>
                </a:lnTo>
                <a:lnTo>
                  <a:pt x="438556" y="241299"/>
                </a:lnTo>
                <a:lnTo>
                  <a:pt x="441313" y="234949"/>
                </a:lnTo>
                <a:lnTo>
                  <a:pt x="442233" y="228599"/>
                </a:lnTo>
                <a:lnTo>
                  <a:pt x="441313" y="222249"/>
                </a:lnTo>
                <a:lnTo>
                  <a:pt x="438556" y="215899"/>
                </a:lnTo>
                <a:lnTo>
                  <a:pt x="422859" y="193039"/>
                </a:lnTo>
                <a:close/>
              </a:path>
              <a:path w="609600" h="609600">
                <a:moveTo>
                  <a:pt x="179451" y="133349"/>
                </a:moveTo>
                <a:lnTo>
                  <a:pt x="158492" y="137159"/>
                </a:lnTo>
                <a:lnTo>
                  <a:pt x="141357" y="148589"/>
                </a:lnTo>
                <a:lnTo>
                  <a:pt x="129794" y="165099"/>
                </a:lnTo>
                <a:lnTo>
                  <a:pt x="125552" y="185419"/>
                </a:lnTo>
                <a:lnTo>
                  <a:pt x="125552" y="200659"/>
                </a:lnTo>
                <a:lnTo>
                  <a:pt x="127914" y="203199"/>
                </a:lnTo>
                <a:lnTo>
                  <a:pt x="133743" y="203199"/>
                </a:lnTo>
                <a:lnTo>
                  <a:pt x="136105" y="200659"/>
                </a:lnTo>
                <a:lnTo>
                  <a:pt x="136105" y="185419"/>
                </a:lnTo>
                <a:lnTo>
                  <a:pt x="139517" y="168909"/>
                </a:lnTo>
                <a:lnTo>
                  <a:pt x="148815" y="156209"/>
                </a:lnTo>
                <a:lnTo>
                  <a:pt x="162594" y="147319"/>
                </a:lnTo>
                <a:lnTo>
                  <a:pt x="179451" y="143509"/>
                </a:lnTo>
                <a:lnTo>
                  <a:pt x="210312" y="143509"/>
                </a:lnTo>
                <a:lnTo>
                  <a:pt x="199803" y="137159"/>
                </a:lnTo>
                <a:lnTo>
                  <a:pt x="179451" y="133349"/>
                </a:lnTo>
                <a:close/>
              </a:path>
            </a:pathLst>
          </a:custGeom>
          <a:solidFill>
            <a:srgbClr val="802B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27">
            <a:extLst>
              <a:ext uri="{FF2B5EF4-FFF2-40B4-BE49-F238E27FC236}">
                <a16:creationId xmlns:a16="http://schemas.microsoft.com/office/drawing/2014/main" id="{D2745F43-FB4D-6162-3A5A-72F48CA5F9A3}"/>
              </a:ext>
            </a:extLst>
          </p:cNvPr>
          <p:cNvSpPr/>
          <p:nvPr userDrawn="1"/>
        </p:nvSpPr>
        <p:spPr>
          <a:xfrm>
            <a:off x="1222487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697" y="0"/>
                </a:moveTo>
                <a:lnTo>
                  <a:pt x="255257" y="5079"/>
                </a:lnTo>
                <a:lnTo>
                  <a:pt x="208356" y="16509"/>
                </a:lnTo>
                <a:lnTo>
                  <a:pt x="164623" y="34289"/>
                </a:lnTo>
                <a:lnTo>
                  <a:pt x="124685" y="59689"/>
                </a:lnTo>
                <a:lnTo>
                  <a:pt x="89170" y="90169"/>
                </a:lnTo>
                <a:lnTo>
                  <a:pt x="58705" y="125729"/>
                </a:lnTo>
                <a:lnTo>
                  <a:pt x="33918" y="165099"/>
                </a:lnTo>
                <a:lnTo>
                  <a:pt x="15436" y="209549"/>
                </a:lnTo>
                <a:lnTo>
                  <a:pt x="3886" y="256539"/>
                </a:lnTo>
                <a:lnTo>
                  <a:pt x="2" y="303529"/>
                </a:lnTo>
                <a:lnTo>
                  <a:pt x="0" y="306069"/>
                </a:lnTo>
                <a:lnTo>
                  <a:pt x="3886" y="354329"/>
                </a:lnTo>
                <a:lnTo>
                  <a:pt x="15436" y="401319"/>
                </a:lnTo>
                <a:lnTo>
                  <a:pt x="33918" y="445769"/>
                </a:lnTo>
                <a:lnTo>
                  <a:pt x="58705" y="485139"/>
                </a:lnTo>
                <a:lnTo>
                  <a:pt x="89170" y="520699"/>
                </a:lnTo>
                <a:lnTo>
                  <a:pt x="124685" y="551179"/>
                </a:lnTo>
                <a:lnTo>
                  <a:pt x="164623" y="576579"/>
                </a:lnTo>
                <a:lnTo>
                  <a:pt x="208356" y="594359"/>
                </a:lnTo>
                <a:lnTo>
                  <a:pt x="255257" y="605789"/>
                </a:lnTo>
                <a:lnTo>
                  <a:pt x="304697" y="609599"/>
                </a:lnTo>
                <a:lnTo>
                  <a:pt x="354138" y="605789"/>
                </a:lnTo>
                <a:lnTo>
                  <a:pt x="401038" y="594359"/>
                </a:lnTo>
                <a:lnTo>
                  <a:pt x="407286" y="591819"/>
                </a:lnTo>
                <a:lnTo>
                  <a:pt x="304697" y="591819"/>
                </a:lnTo>
                <a:lnTo>
                  <a:pt x="258237" y="588009"/>
                </a:lnTo>
                <a:lnTo>
                  <a:pt x="214162" y="577849"/>
                </a:lnTo>
                <a:lnTo>
                  <a:pt x="173065" y="560069"/>
                </a:lnTo>
                <a:lnTo>
                  <a:pt x="135533" y="537209"/>
                </a:lnTo>
                <a:lnTo>
                  <a:pt x="102158" y="507999"/>
                </a:lnTo>
                <a:lnTo>
                  <a:pt x="73528" y="474979"/>
                </a:lnTo>
                <a:lnTo>
                  <a:pt x="50233" y="436879"/>
                </a:lnTo>
                <a:lnTo>
                  <a:pt x="32864" y="396239"/>
                </a:lnTo>
                <a:lnTo>
                  <a:pt x="22010" y="351789"/>
                </a:lnTo>
                <a:lnTo>
                  <a:pt x="18363" y="306069"/>
                </a:lnTo>
                <a:lnTo>
                  <a:pt x="18366" y="303529"/>
                </a:lnTo>
                <a:lnTo>
                  <a:pt x="22010" y="259079"/>
                </a:lnTo>
                <a:lnTo>
                  <a:pt x="32864" y="214629"/>
                </a:lnTo>
                <a:lnTo>
                  <a:pt x="50233" y="173989"/>
                </a:lnTo>
                <a:lnTo>
                  <a:pt x="73528" y="135889"/>
                </a:lnTo>
                <a:lnTo>
                  <a:pt x="102158" y="102869"/>
                </a:lnTo>
                <a:lnTo>
                  <a:pt x="135533" y="73659"/>
                </a:lnTo>
                <a:lnTo>
                  <a:pt x="173065" y="50799"/>
                </a:lnTo>
                <a:lnTo>
                  <a:pt x="214162" y="33019"/>
                </a:lnTo>
                <a:lnTo>
                  <a:pt x="258237" y="22859"/>
                </a:lnTo>
                <a:lnTo>
                  <a:pt x="304697" y="19049"/>
                </a:lnTo>
                <a:lnTo>
                  <a:pt x="407286" y="19049"/>
                </a:lnTo>
                <a:lnTo>
                  <a:pt x="401038" y="16509"/>
                </a:lnTo>
                <a:lnTo>
                  <a:pt x="354138" y="5079"/>
                </a:lnTo>
                <a:lnTo>
                  <a:pt x="304697" y="0"/>
                </a:lnTo>
                <a:close/>
              </a:path>
              <a:path w="609600" h="609600">
                <a:moveTo>
                  <a:pt x="407286" y="19049"/>
                </a:moveTo>
                <a:lnTo>
                  <a:pt x="304697" y="19049"/>
                </a:lnTo>
                <a:lnTo>
                  <a:pt x="351158" y="22859"/>
                </a:lnTo>
                <a:lnTo>
                  <a:pt x="395232" y="33019"/>
                </a:lnTo>
                <a:lnTo>
                  <a:pt x="436330" y="50799"/>
                </a:lnTo>
                <a:lnTo>
                  <a:pt x="473861" y="73659"/>
                </a:lnTo>
                <a:lnTo>
                  <a:pt x="507237" y="102869"/>
                </a:lnTo>
                <a:lnTo>
                  <a:pt x="535867" y="135889"/>
                </a:lnTo>
                <a:lnTo>
                  <a:pt x="559161" y="173989"/>
                </a:lnTo>
                <a:lnTo>
                  <a:pt x="576530" y="214629"/>
                </a:lnTo>
                <a:lnTo>
                  <a:pt x="587384" y="259079"/>
                </a:lnTo>
                <a:lnTo>
                  <a:pt x="591029" y="303529"/>
                </a:lnTo>
                <a:lnTo>
                  <a:pt x="591032" y="306069"/>
                </a:lnTo>
                <a:lnTo>
                  <a:pt x="587384" y="351789"/>
                </a:lnTo>
                <a:lnTo>
                  <a:pt x="576530" y="396239"/>
                </a:lnTo>
                <a:lnTo>
                  <a:pt x="559161" y="436879"/>
                </a:lnTo>
                <a:lnTo>
                  <a:pt x="535867" y="474979"/>
                </a:lnTo>
                <a:lnTo>
                  <a:pt x="507237" y="507999"/>
                </a:lnTo>
                <a:lnTo>
                  <a:pt x="473861" y="537209"/>
                </a:lnTo>
                <a:lnTo>
                  <a:pt x="436330" y="560069"/>
                </a:lnTo>
                <a:lnTo>
                  <a:pt x="395232" y="577849"/>
                </a:lnTo>
                <a:lnTo>
                  <a:pt x="351158" y="588009"/>
                </a:lnTo>
                <a:lnTo>
                  <a:pt x="304697" y="591819"/>
                </a:lnTo>
                <a:lnTo>
                  <a:pt x="407286" y="591819"/>
                </a:lnTo>
                <a:lnTo>
                  <a:pt x="444771" y="576579"/>
                </a:lnTo>
                <a:lnTo>
                  <a:pt x="484709" y="551179"/>
                </a:lnTo>
                <a:lnTo>
                  <a:pt x="520224" y="520699"/>
                </a:lnTo>
                <a:lnTo>
                  <a:pt x="550689" y="485139"/>
                </a:lnTo>
                <a:lnTo>
                  <a:pt x="575476" y="445769"/>
                </a:lnTo>
                <a:lnTo>
                  <a:pt x="593959" y="401319"/>
                </a:lnTo>
                <a:lnTo>
                  <a:pt x="605508" y="354329"/>
                </a:lnTo>
                <a:lnTo>
                  <a:pt x="609395" y="306069"/>
                </a:lnTo>
                <a:lnTo>
                  <a:pt x="609392" y="303529"/>
                </a:lnTo>
                <a:lnTo>
                  <a:pt x="605718" y="259079"/>
                </a:lnTo>
                <a:lnTo>
                  <a:pt x="605613" y="257809"/>
                </a:lnTo>
                <a:lnTo>
                  <a:pt x="605508" y="256539"/>
                </a:lnTo>
                <a:lnTo>
                  <a:pt x="593959" y="209549"/>
                </a:lnTo>
                <a:lnTo>
                  <a:pt x="575476" y="165099"/>
                </a:lnTo>
                <a:lnTo>
                  <a:pt x="550689" y="125729"/>
                </a:lnTo>
                <a:lnTo>
                  <a:pt x="520224" y="90169"/>
                </a:lnTo>
                <a:lnTo>
                  <a:pt x="484709" y="59689"/>
                </a:lnTo>
                <a:lnTo>
                  <a:pt x="444771" y="34289"/>
                </a:lnTo>
                <a:lnTo>
                  <a:pt x="407286" y="19049"/>
                </a:lnTo>
                <a:close/>
              </a:path>
              <a:path w="609600" h="609600">
                <a:moveTo>
                  <a:pt x="455167" y="160019"/>
                </a:moveTo>
                <a:lnTo>
                  <a:pt x="245642" y="160019"/>
                </a:lnTo>
                <a:lnTo>
                  <a:pt x="243293" y="161289"/>
                </a:lnTo>
                <a:lnTo>
                  <a:pt x="236536" y="179069"/>
                </a:lnTo>
                <a:lnTo>
                  <a:pt x="201256" y="179069"/>
                </a:lnTo>
                <a:lnTo>
                  <a:pt x="198970" y="180339"/>
                </a:lnTo>
                <a:lnTo>
                  <a:pt x="108622" y="387349"/>
                </a:lnTo>
                <a:lnTo>
                  <a:pt x="108444" y="387349"/>
                </a:lnTo>
                <a:lnTo>
                  <a:pt x="108444" y="417829"/>
                </a:lnTo>
                <a:lnTo>
                  <a:pt x="111289" y="420369"/>
                </a:lnTo>
                <a:lnTo>
                  <a:pt x="191070" y="420369"/>
                </a:lnTo>
                <a:lnTo>
                  <a:pt x="191070" y="449579"/>
                </a:lnTo>
                <a:lnTo>
                  <a:pt x="193915" y="452119"/>
                </a:lnTo>
                <a:lnTo>
                  <a:pt x="499668" y="452119"/>
                </a:lnTo>
                <a:lnTo>
                  <a:pt x="502512" y="449579"/>
                </a:lnTo>
                <a:lnTo>
                  <a:pt x="502512" y="439419"/>
                </a:lnTo>
                <a:lnTo>
                  <a:pt x="203783" y="439419"/>
                </a:lnTo>
                <a:lnTo>
                  <a:pt x="203783" y="410209"/>
                </a:lnTo>
                <a:lnTo>
                  <a:pt x="200938" y="407669"/>
                </a:lnTo>
                <a:lnTo>
                  <a:pt x="121157" y="407669"/>
                </a:lnTo>
                <a:lnTo>
                  <a:pt x="121157" y="394969"/>
                </a:lnTo>
                <a:lnTo>
                  <a:pt x="175513" y="394969"/>
                </a:lnTo>
                <a:lnTo>
                  <a:pt x="178358" y="392429"/>
                </a:lnTo>
                <a:lnTo>
                  <a:pt x="178358" y="382269"/>
                </a:lnTo>
                <a:lnTo>
                  <a:pt x="124510" y="382269"/>
                </a:lnTo>
                <a:lnTo>
                  <a:pt x="207936" y="191769"/>
                </a:lnTo>
                <a:lnTo>
                  <a:pt x="245342" y="191769"/>
                </a:lnTo>
                <a:lnTo>
                  <a:pt x="252627" y="172719"/>
                </a:lnTo>
                <a:lnTo>
                  <a:pt x="458024" y="172719"/>
                </a:lnTo>
                <a:lnTo>
                  <a:pt x="458024" y="162559"/>
                </a:lnTo>
                <a:lnTo>
                  <a:pt x="455167" y="160019"/>
                </a:lnTo>
                <a:close/>
              </a:path>
              <a:path w="609600" h="609600">
                <a:moveTo>
                  <a:pt x="458024" y="369569"/>
                </a:moveTo>
                <a:lnTo>
                  <a:pt x="445312" y="369569"/>
                </a:lnTo>
                <a:lnTo>
                  <a:pt x="445312" y="382269"/>
                </a:lnTo>
                <a:lnTo>
                  <a:pt x="422731" y="382269"/>
                </a:lnTo>
                <a:lnTo>
                  <a:pt x="419886" y="384809"/>
                </a:lnTo>
                <a:lnTo>
                  <a:pt x="419886" y="417829"/>
                </a:lnTo>
                <a:lnTo>
                  <a:pt x="422731" y="420369"/>
                </a:lnTo>
                <a:lnTo>
                  <a:pt x="489800" y="420369"/>
                </a:lnTo>
                <a:lnTo>
                  <a:pt x="489800" y="439419"/>
                </a:lnTo>
                <a:lnTo>
                  <a:pt x="502512" y="439419"/>
                </a:lnTo>
                <a:lnTo>
                  <a:pt x="502512" y="407669"/>
                </a:lnTo>
                <a:lnTo>
                  <a:pt x="432599" y="407669"/>
                </a:lnTo>
                <a:lnTo>
                  <a:pt x="432599" y="394969"/>
                </a:lnTo>
                <a:lnTo>
                  <a:pt x="455167" y="394969"/>
                </a:lnTo>
                <a:lnTo>
                  <a:pt x="458024" y="392429"/>
                </a:lnTo>
                <a:lnTo>
                  <a:pt x="458024" y="369569"/>
                </a:lnTo>
                <a:close/>
              </a:path>
              <a:path w="609600" h="609600">
                <a:moveTo>
                  <a:pt x="502512" y="191769"/>
                </a:moveTo>
                <a:lnTo>
                  <a:pt x="489800" y="191769"/>
                </a:lnTo>
                <a:lnTo>
                  <a:pt x="489800" y="407669"/>
                </a:lnTo>
                <a:lnTo>
                  <a:pt x="502512" y="407669"/>
                </a:lnTo>
                <a:lnTo>
                  <a:pt x="502512" y="191769"/>
                </a:lnTo>
                <a:close/>
              </a:path>
              <a:path w="609600" h="609600">
                <a:moveTo>
                  <a:pt x="245342" y="191769"/>
                </a:moveTo>
                <a:lnTo>
                  <a:pt x="231609" y="191769"/>
                </a:lnTo>
                <a:lnTo>
                  <a:pt x="165785" y="361949"/>
                </a:lnTo>
                <a:lnTo>
                  <a:pt x="165645" y="363219"/>
                </a:lnTo>
                <a:lnTo>
                  <a:pt x="165645" y="382269"/>
                </a:lnTo>
                <a:lnTo>
                  <a:pt x="178358" y="382269"/>
                </a:lnTo>
                <a:lnTo>
                  <a:pt x="178358" y="369569"/>
                </a:lnTo>
                <a:lnTo>
                  <a:pt x="458024" y="369569"/>
                </a:lnTo>
                <a:lnTo>
                  <a:pt x="458024" y="356869"/>
                </a:lnTo>
                <a:lnTo>
                  <a:pt x="181279" y="356869"/>
                </a:lnTo>
                <a:lnTo>
                  <a:pt x="208393" y="287019"/>
                </a:lnTo>
                <a:lnTo>
                  <a:pt x="227117" y="281939"/>
                </a:lnTo>
                <a:lnTo>
                  <a:pt x="238728" y="273049"/>
                </a:lnTo>
                <a:lnTo>
                  <a:pt x="213600" y="273049"/>
                </a:lnTo>
                <a:lnTo>
                  <a:pt x="235254" y="217169"/>
                </a:lnTo>
                <a:lnTo>
                  <a:pt x="249763" y="217169"/>
                </a:lnTo>
                <a:lnTo>
                  <a:pt x="246176" y="210819"/>
                </a:lnTo>
                <a:lnTo>
                  <a:pt x="240486" y="204469"/>
                </a:lnTo>
                <a:lnTo>
                  <a:pt x="245342" y="191769"/>
                </a:lnTo>
                <a:close/>
              </a:path>
              <a:path w="609600" h="609600">
                <a:moveTo>
                  <a:pt x="273697" y="172719"/>
                </a:moveTo>
                <a:lnTo>
                  <a:pt x="260984" y="172719"/>
                </a:lnTo>
                <a:lnTo>
                  <a:pt x="260984" y="182879"/>
                </a:lnTo>
                <a:lnTo>
                  <a:pt x="261176" y="185419"/>
                </a:lnTo>
                <a:lnTo>
                  <a:pt x="261271" y="186689"/>
                </a:lnTo>
                <a:lnTo>
                  <a:pt x="261367" y="187959"/>
                </a:lnTo>
                <a:lnTo>
                  <a:pt x="261463" y="189229"/>
                </a:lnTo>
                <a:lnTo>
                  <a:pt x="261559" y="190499"/>
                </a:lnTo>
                <a:lnTo>
                  <a:pt x="261655" y="191769"/>
                </a:lnTo>
                <a:lnTo>
                  <a:pt x="263598" y="199389"/>
                </a:lnTo>
                <a:lnTo>
                  <a:pt x="266768" y="207009"/>
                </a:lnTo>
                <a:lnTo>
                  <a:pt x="271118" y="213359"/>
                </a:lnTo>
                <a:lnTo>
                  <a:pt x="274772" y="219709"/>
                </a:lnTo>
                <a:lnTo>
                  <a:pt x="277260" y="226059"/>
                </a:lnTo>
                <a:lnTo>
                  <a:pt x="278532" y="232409"/>
                </a:lnTo>
                <a:lnTo>
                  <a:pt x="278418" y="241299"/>
                </a:lnTo>
                <a:lnTo>
                  <a:pt x="275719" y="270509"/>
                </a:lnTo>
                <a:lnTo>
                  <a:pt x="274865" y="280669"/>
                </a:lnTo>
                <a:lnTo>
                  <a:pt x="267778" y="287019"/>
                </a:lnTo>
                <a:lnTo>
                  <a:pt x="259282" y="287019"/>
                </a:lnTo>
                <a:lnTo>
                  <a:pt x="249849" y="288289"/>
                </a:lnTo>
                <a:lnTo>
                  <a:pt x="241629" y="293369"/>
                </a:lnTo>
                <a:lnTo>
                  <a:pt x="235218" y="299719"/>
                </a:lnTo>
                <a:lnTo>
                  <a:pt x="231215" y="308609"/>
                </a:lnTo>
                <a:lnTo>
                  <a:pt x="217994" y="356869"/>
                </a:lnTo>
                <a:lnTo>
                  <a:pt x="231164" y="356869"/>
                </a:lnTo>
                <a:lnTo>
                  <a:pt x="245426" y="304799"/>
                </a:lnTo>
                <a:lnTo>
                  <a:pt x="251903" y="299719"/>
                </a:lnTo>
                <a:lnTo>
                  <a:pt x="259282" y="299719"/>
                </a:lnTo>
                <a:lnTo>
                  <a:pt x="269986" y="298449"/>
                </a:lnTo>
                <a:lnTo>
                  <a:pt x="290962" y="243839"/>
                </a:lnTo>
                <a:lnTo>
                  <a:pt x="291189" y="232409"/>
                </a:lnTo>
                <a:lnTo>
                  <a:pt x="289491" y="222249"/>
                </a:lnTo>
                <a:lnTo>
                  <a:pt x="286166" y="214629"/>
                </a:lnTo>
                <a:lnTo>
                  <a:pt x="281278" y="205739"/>
                </a:lnTo>
                <a:lnTo>
                  <a:pt x="276376" y="199389"/>
                </a:lnTo>
                <a:lnTo>
                  <a:pt x="273722" y="191769"/>
                </a:lnTo>
                <a:lnTo>
                  <a:pt x="273697" y="172719"/>
                </a:lnTo>
                <a:close/>
              </a:path>
              <a:path w="609600" h="609600">
                <a:moveTo>
                  <a:pt x="305548" y="172719"/>
                </a:moveTo>
                <a:lnTo>
                  <a:pt x="292797" y="172719"/>
                </a:lnTo>
                <a:lnTo>
                  <a:pt x="293641" y="180339"/>
                </a:lnTo>
                <a:lnTo>
                  <a:pt x="295871" y="186689"/>
                </a:lnTo>
                <a:lnTo>
                  <a:pt x="299405" y="194309"/>
                </a:lnTo>
                <a:lnTo>
                  <a:pt x="304164" y="199389"/>
                </a:lnTo>
                <a:lnTo>
                  <a:pt x="309053" y="204469"/>
                </a:lnTo>
                <a:lnTo>
                  <a:pt x="311809" y="210819"/>
                </a:lnTo>
                <a:lnTo>
                  <a:pt x="311835" y="251459"/>
                </a:lnTo>
                <a:lnTo>
                  <a:pt x="281430" y="306069"/>
                </a:lnTo>
                <a:lnTo>
                  <a:pt x="273747" y="318769"/>
                </a:lnTo>
                <a:lnTo>
                  <a:pt x="268979" y="332739"/>
                </a:lnTo>
                <a:lnTo>
                  <a:pt x="267347" y="347979"/>
                </a:lnTo>
                <a:lnTo>
                  <a:pt x="267347" y="356869"/>
                </a:lnTo>
                <a:lnTo>
                  <a:pt x="280059" y="356869"/>
                </a:lnTo>
                <a:lnTo>
                  <a:pt x="280059" y="347979"/>
                </a:lnTo>
                <a:lnTo>
                  <a:pt x="281394" y="335279"/>
                </a:lnTo>
                <a:lnTo>
                  <a:pt x="285295" y="323849"/>
                </a:lnTo>
                <a:lnTo>
                  <a:pt x="291582" y="313689"/>
                </a:lnTo>
                <a:lnTo>
                  <a:pt x="310456" y="293369"/>
                </a:lnTo>
                <a:lnTo>
                  <a:pt x="318140" y="280669"/>
                </a:lnTo>
                <a:lnTo>
                  <a:pt x="322909" y="266699"/>
                </a:lnTo>
                <a:lnTo>
                  <a:pt x="324547" y="251459"/>
                </a:lnTo>
                <a:lnTo>
                  <a:pt x="324424" y="217169"/>
                </a:lnTo>
                <a:lnTo>
                  <a:pt x="308469" y="185419"/>
                </a:lnTo>
                <a:lnTo>
                  <a:pt x="305751" y="179069"/>
                </a:lnTo>
                <a:lnTo>
                  <a:pt x="305711" y="177799"/>
                </a:lnTo>
                <a:lnTo>
                  <a:pt x="305589" y="173989"/>
                </a:lnTo>
                <a:lnTo>
                  <a:pt x="305548" y="172719"/>
                </a:lnTo>
                <a:close/>
              </a:path>
              <a:path w="609600" h="609600">
                <a:moveTo>
                  <a:pt x="326922" y="312419"/>
                </a:moveTo>
                <a:lnTo>
                  <a:pt x="323011" y="312419"/>
                </a:lnTo>
                <a:lnTo>
                  <a:pt x="310776" y="317499"/>
                </a:lnTo>
                <a:lnTo>
                  <a:pt x="301209" y="326389"/>
                </a:lnTo>
                <a:lnTo>
                  <a:pt x="294984" y="337819"/>
                </a:lnTo>
                <a:lnTo>
                  <a:pt x="292772" y="351789"/>
                </a:lnTo>
                <a:lnTo>
                  <a:pt x="292772" y="356869"/>
                </a:lnTo>
                <a:lnTo>
                  <a:pt x="305485" y="356869"/>
                </a:lnTo>
                <a:lnTo>
                  <a:pt x="305485" y="351789"/>
                </a:lnTo>
                <a:lnTo>
                  <a:pt x="306351" y="344169"/>
                </a:lnTo>
                <a:lnTo>
                  <a:pt x="308863" y="337819"/>
                </a:lnTo>
                <a:lnTo>
                  <a:pt x="312861" y="332739"/>
                </a:lnTo>
                <a:lnTo>
                  <a:pt x="318185" y="328929"/>
                </a:lnTo>
                <a:lnTo>
                  <a:pt x="330897" y="328929"/>
                </a:lnTo>
                <a:lnTo>
                  <a:pt x="330897" y="317499"/>
                </a:lnTo>
                <a:lnTo>
                  <a:pt x="329996" y="314959"/>
                </a:lnTo>
                <a:lnTo>
                  <a:pt x="326922" y="312419"/>
                </a:lnTo>
                <a:close/>
              </a:path>
              <a:path w="609600" h="609600">
                <a:moveTo>
                  <a:pt x="330897" y="328929"/>
                </a:moveTo>
                <a:lnTo>
                  <a:pt x="318185" y="328929"/>
                </a:lnTo>
                <a:lnTo>
                  <a:pt x="318185" y="356869"/>
                </a:lnTo>
                <a:lnTo>
                  <a:pt x="330897" y="356869"/>
                </a:lnTo>
                <a:lnTo>
                  <a:pt x="330897" y="328929"/>
                </a:lnTo>
                <a:close/>
              </a:path>
              <a:path w="609600" h="609600">
                <a:moveTo>
                  <a:pt x="343610" y="172719"/>
                </a:moveTo>
                <a:lnTo>
                  <a:pt x="330897" y="172719"/>
                </a:lnTo>
                <a:lnTo>
                  <a:pt x="331003" y="180339"/>
                </a:lnTo>
                <a:lnTo>
                  <a:pt x="331109" y="182879"/>
                </a:lnTo>
                <a:lnTo>
                  <a:pt x="331214" y="185419"/>
                </a:lnTo>
                <a:lnTo>
                  <a:pt x="340213" y="228599"/>
                </a:lnTo>
                <a:lnTo>
                  <a:pt x="342096" y="237489"/>
                </a:lnTo>
                <a:lnTo>
                  <a:pt x="343230" y="246379"/>
                </a:lnTo>
                <a:lnTo>
                  <a:pt x="343563" y="255269"/>
                </a:lnTo>
                <a:lnTo>
                  <a:pt x="343610" y="356869"/>
                </a:lnTo>
                <a:lnTo>
                  <a:pt x="356323" y="356869"/>
                </a:lnTo>
                <a:lnTo>
                  <a:pt x="356270" y="255269"/>
                </a:lnTo>
                <a:lnTo>
                  <a:pt x="356112" y="251459"/>
                </a:lnTo>
                <a:lnTo>
                  <a:pt x="356007" y="248919"/>
                </a:lnTo>
                <a:lnTo>
                  <a:pt x="355902" y="246379"/>
                </a:lnTo>
                <a:lnTo>
                  <a:pt x="354645" y="234949"/>
                </a:lnTo>
                <a:lnTo>
                  <a:pt x="352556" y="224789"/>
                </a:lnTo>
                <a:lnTo>
                  <a:pt x="347012" y="205739"/>
                </a:lnTo>
                <a:lnTo>
                  <a:pt x="345126" y="196849"/>
                </a:lnTo>
                <a:lnTo>
                  <a:pt x="343990" y="187959"/>
                </a:lnTo>
                <a:lnTo>
                  <a:pt x="343895" y="185419"/>
                </a:lnTo>
                <a:lnTo>
                  <a:pt x="343800" y="182879"/>
                </a:lnTo>
                <a:lnTo>
                  <a:pt x="343705" y="180339"/>
                </a:lnTo>
                <a:lnTo>
                  <a:pt x="343610" y="172719"/>
                </a:lnTo>
                <a:close/>
              </a:path>
              <a:path w="609600" h="609600">
                <a:moveTo>
                  <a:pt x="380605" y="172719"/>
                </a:moveTo>
                <a:lnTo>
                  <a:pt x="367638" y="172719"/>
                </a:lnTo>
                <a:lnTo>
                  <a:pt x="363041" y="195579"/>
                </a:lnTo>
                <a:lnTo>
                  <a:pt x="363040" y="207009"/>
                </a:lnTo>
                <a:lnTo>
                  <a:pt x="363630" y="213359"/>
                </a:lnTo>
                <a:lnTo>
                  <a:pt x="384834" y="248919"/>
                </a:lnTo>
                <a:lnTo>
                  <a:pt x="388073" y="256539"/>
                </a:lnTo>
                <a:lnTo>
                  <a:pt x="388111" y="280669"/>
                </a:lnTo>
                <a:lnTo>
                  <a:pt x="385596" y="285749"/>
                </a:lnTo>
                <a:lnTo>
                  <a:pt x="381405" y="288289"/>
                </a:lnTo>
                <a:lnTo>
                  <a:pt x="376215" y="292099"/>
                </a:lnTo>
                <a:lnTo>
                  <a:pt x="372325" y="298449"/>
                </a:lnTo>
                <a:lnTo>
                  <a:pt x="369882" y="304799"/>
                </a:lnTo>
                <a:lnTo>
                  <a:pt x="369035" y="311149"/>
                </a:lnTo>
                <a:lnTo>
                  <a:pt x="369035" y="356869"/>
                </a:lnTo>
                <a:lnTo>
                  <a:pt x="381748" y="356869"/>
                </a:lnTo>
                <a:lnTo>
                  <a:pt x="381748" y="306069"/>
                </a:lnTo>
                <a:lnTo>
                  <a:pt x="384263" y="300989"/>
                </a:lnTo>
                <a:lnTo>
                  <a:pt x="400811" y="275589"/>
                </a:lnTo>
                <a:lnTo>
                  <a:pt x="400811" y="264159"/>
                </a:lnTo>
                <a:lnTo>
                  <a:pt x="399952" y="256539"/>
                </a:lnTo>
                <a:lnTo>
                  <a:pt x="397477" y="247649"/>
                </a:lnTo>
                <a:lnTo>
                  <a:pt x="393478" y="240029"/>
                </a:lnTo>
                <a:lnTo>
                  <a:pt x="388047" y="233679"/>
                </a:lnTo>
                <a:lnTo>
                  <a:pt x="381496" y="224789"/>
                </a:lnTo>
                <a:lnTo>
                  <a:pt x="377251" y="215899"/>
                </a:lnTo>
                <a:lnTo>
                  <a:pt x="375451" y="205739"/>
                </a:lnTo>
                <a:lnTo>
                  <a:pt x="376062" y="196849"/>
                </a:lnTo>
                <a:lnTo>
                  <a:pt x="376149" y="195579"/>
                </a:lnTo>
                <a:lnTo>
                  <a:pt x="376236" y="194309"/>
                </a:lnTo>
                <a:lnTo>
                  <a:pt x="380605" y="172719"/>
                </a:lnTo>
                <a:close/>
              </a:path>
              <a:path w="609600" h="609600">
                <a:moveTo>
                  <a:pt x="407174" y="172719"/>
                </a:moveTo>
                <a:lnTo>
                  <a:pt x="394461" y="172719"/>
                </a:lnTo>
                <a:lnTo>
                  <a:pt x="394461" y="189229"/>
                </a:lnTo>
                <a:lnTo>
                  <a:pt x="416102" y="223519"/>
                </a:lnTo>
                <a:lnTo>
                  <a:pt x="419861" y="231139"/>
                </a:lnTo>
                <a:lnTo>
                  <a:pt x="419886" y="304799"/>
                </a:lnTo>
                <a:lnTo>
                  <a:pt x="414394" y="316229"/>
                </a:lnTo>
                <a:lnTo>
                  <a:pt x="410420" y="328929"/>
                </a:lnTo>
                <a:lnTo>
                  <a:pt x="408001" y="342899"/>
                </a:lnTo>
                <a:lnTo>
                  <a:pt x="407256" y="354329"/>
                </a:lnTo>
                <a:lnTo>
                  <a:pt x="407174" y="356869"/>
                </a:lnTo>
                <a:lnTo>
                  <a:pt x="419886" y="356869"/>
                </a:lnTo>
                <a:lnTo>
                  <a:pt x="420006" y="354329"/>
                </a:lnTo>
                <a:lnTo>
                  <a:pt x="421564" y="337819"/>
                </a:lnTo>
                <a:lnTo>
                  <a:pt x="426470" y="320039"/>
                </a:lnTo>
                <a:lnTo>
                  <a:pt x="434440" y="303529"/>
                </a:lnTo>
                <a:lnTo>
                  <a:pt x="445312" y="289559"/>
                </a:lnTo>
                <a:lnTo>
                  <a:pt x="458024" y="289559"/>
                </a:lnTo>
                <a:lnTo>
                  <a:pt x="458024" y="284479"/>
                </a:lnTo>
                <a:lnTo>
                  <a:pt x="432599" y="284479"/>
                </a:lnTo>
                <a:lnTo>
                  <a:pt x="432599" y="240029"/>
                </a:lnTo>
                <a:lnTo>
                  <a:pt x="431546" y="231139"/>
                </a:lnTo>
                <a:lnTo>
                  <a:pt x="428549" y="222249"/>
                </a:lnTo>
                <a:lnTo>
                  <a:pt x="423764" y="214629"/>
                </a:lnTo>
                <a:lnTo>
                  <a:pt x="410958" y="204469"/>
                </a:lnTo>
                <a:lnTo>
                  <a:pt x="407199" y="196849"/>
                </a:lnTo>
                <a:lnTo>
                  <a:pt x="407174" y="172719"/>
                </a:lnTo>
                <a:close/>
              </a:path>
              <a:path w="609600" h="609600">
                <a:moveTo>
                  <a:pt x="458024" y="289559"/>
                </a:moveTo>
                <a:lnTo>
                  <a:pt x="445312" y="289559"/>
                </a:lnTo>
                <a:lnTo>
                  <a:pt x="445312" y="356869"/>
                </a:lnTo>
                <a:lnTo>
                  <a:pt x="458024" y="356869"/>
                </a:lnTo>
                <a:lnTo>
                  <a:pt x="458024" y="289559"/>
                </a:lnTo>
                <a:close/>
              </a:path>
              <a:path w="609600" h="609600">
                <a:moveTo>
                  <a:pt x="458024" y="172719"/>
                </a:moveTo>
                <a:lnTo>
                  <a:pt x="445312" y="172719"/>
                </a:lnTo>
                <a:lnTo>
                  <a:pt x="445312" y="271779"/>
                </a:lnTo>
                <a:lnTo>
                  <a:pt x="440714" y="275589"/>
                </a:lnTo>
                <a:lnTo>
                  <a:pt x="436472" y="280669"/>
                </a:lnTo>
                <a:lnTo>
                  <a:pt x="432599" y="284479"/>
                </a:lnTo>
                <a:lnTo>
                  <a:pt x="458024" y="284479"/>
                </a:lnTo>
                <a:lnTo>
                  <a:pt x="458024" y="191769"/>
                </a:lnTo>
                <a:lnTo>
                  <a:pt x="502512" y="191769"/>
                </a:lnTo>
                <a:lnTo>
                  <a:pt x="502512" y="181609"/>
                </a:lnTo>
                <a:lnTo>
                  <a:pt x="499668" y="179069"/>
                </a:lnTo>
                <a:lnTo>
                  <a:pt x="458024" y="179069"/>
                </a:lnTo>
                <a:lnTo>
                  <a:pt x="458024" y="172719"/>
                </a:lnTo>
                <a:close/>
              </a:path>
              <a:path w="609600" h="609600">
                <a:moveTo>
                  <a:pt x="249763" y="217169"/>
                </a:moveTo>
                <a:lnTo>
                  <a:pt x="235254" y="217169"/>
                </a:lnTo>
                <a:lnTo>
                  <a:pt x="241069" y="231139"/>
                </a:lnTo>
                <a:lnTo>
                  <a:pt x="241104" y="232409"/>
                </a:lnTo>
                <a:lnTo>
                  <a:pt x="241209" y="236219"/>
                </a:lnTo>
                <a:lnTo>
                  <a:pt x="241314" y="240029"/>
                </a:lnTo>
                <a:lnTo>
                  <a:pt x="241419" y="243839"/>
                </a:lnTo>
                <a:lnTo>
                  <a:pt x="236579" y="257809"/>
                </a:lnTo>
                <a:lnTo>
                  <a:pt x="226821" y="267969"/>
                </a:lnTo>
                <a:lnTo>
                  <a:pt x="222858" y="270509"/>
                </a:lnTo>
                <a:lnTo>
                  <a:pt x="218350" y="273049"/>
                </a:lnTo>
                <a:lnTo>
                  <a:pt x="238728" y="273049"/>
                </a:lnTo>
                <a:lnTo>
                  <a:pt x="242045" y="270509"/>
                </a:lnTo>
                <a:lnTo>
                  <a:pt x="251691" y="255269"/>
                </a:lnTo>
                <a:lnTo>
                  <a:pt x="254570" y="236219"/>
                </a:lnTo>
                <a:lnTo>
                  <a:pt x="253309" y="227329"/>
                </a:lnTo>
                <a:lnTo>
                  <a:pt x="250481" y="218439"/>
                </a:lnTo>
                <a:lnTo>
                  <a:pt x="249763" y="217169"/>
                </a:lnTo>
                <a:close/>
              </a:path>
            </a:pathLst>
          </a:custGeom>
          <a:solidFill>
            <a:srgbClr val="223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8">
            <a:extLst>
              <a:ext uri="{FF2B5EF4-FFF2-40B4-BE49-F238E27FC236}">
                <a16:creationId xmlns:a16="http://schemas.microsoft.com/office/drawing/2014/main" id="{69D24BA8-5C96-D99D-5B54-CD7CBD50D4C8}"/>
              </a:ext>
            </a:extLst>
          </p:cNvPr>
          <p:cNvSpPr/>
          <p:nvPr userDrawn="1"/>
        </p:nvSpPr>
        <p:spPr>
          <a:xfrm>
            <a:off x="1298026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6" y="588009"/>
                </a:lnTo>
                <a:lnTo>
                  <a:pt x="214260" y="577849"/>
                </a:lnTo>
                <a:lnTo>
                  <a:pt x="173161" y="560069"/>
                </a:lnTo>
                <a:lnTo>
                  <a:pt x="135630" y="537209"/>
                </a:lnTo>
                <a:lnTo>
                  <a:pt x="102255" y="507999"/>
                </a:lnTo>
                <a:lnTo>
                  <a:pt x="73626" y="474979"/>
                </a:lnTo>
                <a:lnTo>
                  <a:pt x="50333" y="436879"/>
                </a:lnTo>
                <a:lnTo>
                  <a:pt x="32965" y="396239"/>
                </a:lnTo>
                <a:lnTo>
                  <a:pt x="22112" y="351789"/>
                </a:lnTo>
                <a:lnTo>
                  <a:pt x="18364" y="304799"/>
                </a:lnTo>
                <a:lnTo>
                  <a:pt x="22008" y="260349"/>
                </a:lnTo>
                <a:lnTo>
                  <a:pt x="22112" y="259079"/>
                </a:lnTo>
                <a:lnTo>
                  <a:pt x="32965" y="214629"/>
                </a:lnTo>
                <a:lnTo>
                  <a:pt x="50333" y="173989"/>
                </a:lnTo>
                <a:lnTo>
                  <a:pt x="73626" y="135889"/>
                </a:lnTo>
                <a:lnTo>
                  <a:pt x="102255" y="102869"/>
                </a:lnTo>
                <a:lnTo>
                  <a:pt x="135630" y="73659"/>
                </a:lnTo>
                <a:lnTo>
                  <a:pt x="173161" y="50799"/>
                </a:lnTo>
                <a:lnTo>
                  <a:pt x="214260" y="33019"/>
                </a:lnTo>
                <a:lnTo>
                  <a:pt x="258336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332676" y="487679"/>
                </a:moveTo>
                <a:lnTo>
                  <a:pt x="278485" y="487679"/>
                </a:lnTo>
                <a:lnTo>
                  <a:pt x="280695" y="491489"/>
                </a:lnTo>
                <a:lnTo>
                  <a:pt x="284505" y="494029"/>
                </a:lnTo>
                <a:lnTo>
                  <a:pt x="326644" y="494029"/>
                </a:lnTo>
                <a:lnTo>
                  <a:pt x="330454" y="491489"/>
                </a:lnTo>
                <a:lnTo>
                  <a:pt x="332676" y="487679"/>
                </a:lnTo>
                <a:close/>
              </a:path>
              <a:path w="609600" h="609600">
                <a:moveTo>
                  <a:pt x="137735" y="152399"/>
                </a:moveTo>
                <a:lnTo>
                  <a:pt x="131768" y="153669"/>
                </a:lnTo>
                <a:lnTo>
                  <a:pt x="127306" y="158749"/>
                </a:lnTo>
                <a:lnTo>
                  <a:pt x="125552" y="165099"/>
                </a:lnTo>
                <a:lnTo>
                  <a:pt x="125552" y="400049"/>
                </a:lnTo>
                <a:lnTo>
                  <a:pt x="127965" y="405129"/>
                </a:lnTo>
                <a:lnTo>
                  <a:pt x="268617" y="486409"/>
                </a:lnTo>
                <a:lnTo>
                  <a:pt x="271602" y="487679"/>
                </a:lnTo>
                <a:lnTo>
                  <a:pt x="275336" y="488949"/>
                </a:lnTo>
                <a:lnTo>
                  <a:pt x="278485" y="487679"/>
                </a:lnTo>
                <a:lnTo>
                  <a:pt x="340925" y="487679"/>
                </a:lnTo>
                <a:lnTo>
                  <a:pt x="342531" y="486409"/>
                </a:lnTo>
                <a:lnTo>
                  <a:pt x="349124" y="482599"/>
                </a:lnTo>
                <a:lnTo>
                  <a:pt x="287858" y="482599"/>
                </a:lnTo>
                <a:lnTo>
                  <a:pt x="287070" y="481329"/>
                </a:lnTo>
                <a:lnTo>
                  <a:pt x="287070" y="477519"/>
                </a:lnTo>
                <a:lnTo>
                  <a:pt x="273824" y="477519"/>
                </a:lnTo>
                <a:lnTo>
                  <a:pt x="136512" y="397509"/>
                </a:lnTo>
                <a:lnTo>
                  <a:pt x="136156" y="396239"/>
                </a:lnTo>
                <a:lnTo>
                  <a:pt x="136156" y="163829"/>
                </a:lnTo>
                <a:lnTo>
                  <a:pt x="137718" y="162559"/>
                </a:lnTo>
                <a:lnTo>
                  <a:pt x="159368" y="162559"/>
                </a:lnTo>
                <a:lnTo>
                  <a:pt x="157187" y="161289"/>
                </a:lnTo>
                <a:lnTo>
                  <a:pt x="162333" y="156209"/>
                </a:lnTo>
                <a:lnTo>
                  <a:pt x="147599" y="156209"/>
                </a:lnTo>
                <a:lnTo>
                  <a:pt x="144005" y="153669"/>
                </a:lnTo>
                <a:lnTo>
                  <a:pt x="137735" y="152399"/>
                </a:lnTo>
                <a:close/>
              </a:path>
              <a:path w="609600" h="609600">
                <a:moveTo>
                  <a:pt x="340925" y="487679"/>
                </a:moveTo>
                <a:lnTo>
                  <a:pt x="332676" y="487679"/>
                </a:lnTo>
                <a:lnTo>
                  <a:pt x="336029" y="488949"/>
                </a:lnTo>
                <a:lnTo>
                  <a:pt x="339318" y="488949"/>
                </a:lnTo>
                <a:lnTo>
                  <a:pt x="340925" y="487679"/>
                </a:lnTo>
                <a:close/>
              </a:path>
              <a:path w="609600" h="609600">
                <a:moveTo>
                  <a:pt x="334695" y="468629"/>
                </a:moveTo>
                <a:lnTo>
                  <a:pt x="324091" y="468629"/>
                </a:lnTo>
                <a:lnTo>
                  <a:pt x="324091" y="481329"/>
                </a:lnTo>
                <a:lnTo>
                  <a:pt x="323291" y="482599"/>
                </a:lnTo>
                <a:lnTo>
                  <a:pt x="349124" y="482599"/>
                </a:lnTo>
                <a:lnTo>
                  <a:pt x="357915" y="477519"/>
                </a:lnTo>
                <a:lnTo>
                  <a:pt x="334987" y="477519"/>
                </a:lnTo>
                <a:lnTo>
                  <a:pt x="334695" y="476249"/>
                </a:lnTo>
                <a:lnTo>
                  <a:pt x="334695" y="468629"/>
                </a:lnTo>
                <a:close/>
              </a:path>
              <a:path w="609600" h="609600">
                <a:moveTo>
                  <a:pt x="159368" y="162559"/>
                </a:moveTo>
                <a:lnTo>
                  <a:pt x="137718" y="162559"/>
                </a:lnTo>
                <a:lnTo>
                  <a:pt x="275551" y="243839"/>
                </a:lnTo>
                <a:lnTo>
                  <a:pt x="276694" y="243839"/>
                </a:lnTo>
                <a:lnTo>
                  <a:pt x="276656" y="246379"/>
                </a:lnTo>
                <a:lnTo>
                  <a:pt x="276453" y="247649"/>
                </a:lnTo>
                <a:lnTo>
                  <a:pt x="276453" y="476249"/>
                </a:lnTo>
                <a:lnTo>
                  <a:pt x="275907" y="477519"/>
                </a:lnTo>
                <a:lnTo>
                  <a:pt x="287070" y="477519"/>
                </a:lnTo>
                <a:lnTo>
                  <a:pt x="287070" y="468629"/>
                </a:lnTo>
                <a:lnTo>
                  <a:pt x="334695" y="468629"/>
                </a:lnTo>
                <a:lnTo>
                  <a:pt x="334695" y="457199"/>
                </a:lnTo>
                <a:lnTo>
                  <a:pt x="287070" y="457199"/>
                </a:lnTo>
                <a:lnTo>
                  <a:pt x="287070" y="443229"/>
                </a:lnTo>
                <a:lnTo>
                  <a:pt x="334695" y="443229"/>
                </a:lnTo>
                <a:lnTo>
                  <a:pt x="334695" y="433069"/>
                </a:lnTo>
                <a:lnTo>
                  <a:pt x="287070" y="433069"/>
                </a:lnTo>
                <a:lnTo>
                  <a:pt x="287070" y="295909"/>
                </a:lnTo>
                <a:lnTo>
                  <a:pt x="334695" y="295909"/>
                </a:lnTo>
                <a:lnTo>
                  <a:pt x="334695" y="284479"/>
                </a:lnTo>
                <a:lnTo>
                  <a:pt x="287070" y="284479"/>
                </a:lnTo>
                <a:lnTo>
                  <a:pt x="287070" y="271779"/>
                </a:lnTo>
                <a:lnTo>
                  <a:pt x="334695" y="271779"/>
                </a:lnTo>
                <a:lnTo>
                  <a:pt x="334695" y="260349"/>
                </a:lnTo>
                <a:lnTo>
                  <a:pt x="287070" y="260349"/>
                </a:lnTo>
                <a:lnTo>
                  <a:pt x="287070" y="246379"/>
                </a:lnTo>
                <a:lnTo>
                  <a:pt x="334505" y="246379"/>
                </a:lnTo>
                <a:lnTo>
                  <a:pt x="334467" y="243839"/>
                </a:lnTo>
                <a:lnTo>
                  <a:pt x="347598" y="236219"/>
                </a:lnTo>
                <a:lnTo>
                  <a:pt x="285864" y="236219"/>
                </a:lnTo>
                <a:lnTo>
                  <a:pt x="159368" y="162559"/>
                </a:lnTo>
                <a:close/>
              </a:path>
              <a:path w="609600" h="609600">
                <a:moveTo>
                  <a:pt x="485597" y="359409"/>
                </a:moveTo>
                <a:lnTo>
                  <a:pt x="474992" y="359409"/>
                </a:lnTo>
                <a:lnTo>
                  <a:pt x="474992" y="396239"/>
                </a:lnTo>
                <a:lnTo>
                  <a:pt x="474649" y="397509"/>
                </a:lnTo>
                <a:lnTo>
                  <a:pt x="337337" y="477519"/>
                </a:lnTo>
                <a:lnTo>
                  <a:pt x="357915" y="477519"/>
                </a:lnTo>
                <a:lnTo>
                  <a:pt x="483184" y="405129"/>
                </a:lnTo>
                <a:lnTo>
                  <a:pt x="485597" y="400049"/>
                </a:lnTo>
                <a:lnTo>
                  <a:pt x="485597" y="359409"/>
                </a:lnTo>
                <a:close/>
              </a:path>
              <a:path w="609600" h="609600">
                <a:moveTo>
                  <a:pt x="334695" y="443229"/>
                </a:moveTo>
                <a:lnTo>
                  <a:pt x="324091" y="443229"/>
                </a:lnTo>
                <a:lnTo>
                  <a:pt x="324091" y="457199"/>
                </a:lnTo>
                <a:lnTo>
                  <a:pt x="334695" y="457199"/>
                </a:lnTo>
                <a:lnTo>
                  <a:pt x="334695" y="443229"/>
                </a:lnTo>
                <a:close/>
              </a:path>
              <a:path w="609600" h="609600">
                <a:moveTo>
                  <a:pt x="334695" y="295909"/>
                </a:moveTo>
                <a:lnTo>
                  <a:pt x="324091" y="295909"/>
                </a:lnTo>
                <a:lnTo>
                  <a:pt x="324091" y="433069"/>
                </a:lnTo>
                <a:lnTo>
                  <a:pt x="334695" y="433069"/>
                </a:lnTo>
                <a:lnTo>
                  <a:pt x="334695" y="295909"/>
                </a:lnTo>
                <a:close/>
              </a:path>
              <a:path w="609600" h="609600">
                <a:moveTo>
                  <a:pt x="308508" y="326389"/>
                </a:moveTo>
                <a:lnTo>
                  <a:pt x="302653" y="326389"/>
                </a:lnTo>
                <a:lnTo>
                  <a:pt x="300278" y="328929"/>
                </a:lnTo>
                <a:lnTo>
                  <a:pt x="300278" y="400049"/>
                </a:lnTo>
                <a:lnTo>
                  <a:pt x="302653" y="402589"/>
                </a:lnTo>
                <a:lnTo>
                  <a:pt x="308508" y="402589"/>
                </a:lnTo>
                <a:lnTo>
                  <a:pt x="310883" y="400049"/>
                </a:lnTo>
                <a:lnTo>
                  <a:pt x="310883" y="328929"/>
                </a:lnTo>
                <a:lnTo>
                  <a:pt x="308508" y="326389"/>
                </a:lnTo>
                <a:close/>
              </a:path>
              <a:path w="609600" h="609600">
                <a:moveTo>
                  <a:pt x="484910" y="162559"/>
                </a:moveTo>
                <a:lnTo>
                  <a:pt x="473824" y="162559"/>
                </a:lnTo>
                <a:lnTo>
                  <a:pt x="474700" y="163829"/>
                </a:lnTo>
                <a:lnTo>
                  <a:pt x="474992" y="165099"/>
                </a:lnTo>
                <a:lnTo>
                  <a:pt x="474992" y="334009"/>
                </a:lnTo>
                <a:lnTo>
                  <a:pt x="477367" y="336549"/>
                </a:lnTo>
                <a:lnTo>
                  <a:pt x="483222" y="336549"/>
                </a:lnTo>
                <a:lnTo>
                  <a:pt x="485609" y="334009"/>
                </a:lnTo>
                <a:lnTo>
                  <a:pt x="485609" y="165099"/>
                </a:lnTo>
                <a:lnTo>
                  <a:pt x="484910" y="162559"/>
                </a:lnTo>
                <a:close/>
              </a:path>
              <a:path w="609600" h="609600">
                <a:moveTo>
                  <a:pt x="455396" y="212089"/>
                </a:moveTo>
                <a:lnTo>
                  <a:pt x="351040" y="274319"/>
                </a:lnTo>
                <a:lnTo>
                  <a:pt x="350024" y="275589"/>
                </a:lnTo>
                <a:lnTo>
                  <a:pt x="350024" y="317499"/>
                </a:lnTo>
                <a:lnTo>
                  <a:pt x="354482" y="320039"/>
                </a:lnTo>
                <a:lnTo>
                  <a:pt x="357962" y="318769"/>
                </a:lnTo>
                <a:lnTo>
                  <a:pt x="383669" y="303529"/>
                </a:lnTo>
                <a:lnTo>
                  <a:pt x="360629" y="303529"/>
                </a:lnTo>
                <a:lnTo>
                  <a:pt x="360629" y="280669"/>
                </a:lnTo>
                <a:lnTo>
                  <a:pt x="449059" y="228599"/>
                </a:lnTo>
                <a:lnTo>
                  <a:pt x="459663" y="228599"/>
                </a:lnTo>
                <a:lnTo>
                  <a:pt x="459663" y="215899"/>
                </a:lnTo>
                <a:lnTo>
                  <a:pt x="455396" y="212089"/>
                </a:lnTo>
                <a:close/>
              </a:path>
              <a:path w="609600" h="609600">
                <a:moveTo>
                  <a:pt x="459663" y="228599"/>
                </a:moveTo>
                <a:lnTo>
                  <a:pt x="449059" y="228599"/>
                </a:lnTo>
                <a:lnTo>
                  <a:pt x="449059" y="251459"/>
                </a:lnTo>
                <a:lnTo>
                  <a:pt x="360629" y="303529"/>
                </a:lnTo>
                <a:lnTo>
                  <a:pt x="383669" y="303529"/>
                </a:lnTo>
                <a:lnTo>
                  <a:pt x="458647" y="259079"/>
                </a:lnTo>
                <a:lnTo>
                  <a:pt x="459663" y="256539"/>
                </a:lnTo>
                <a:lnTo>
                  <a:pt x="459663" y="228599"/>
                </a:lnTo>
                <a:close/>
              </a:path>
              <a:path w="609600" h="609600">
                <a:moveTo>
                  <a:pt x="334695" y="271779"/>
                </a:moveTo>
                <a:lnTo>
                  <a:pt x="324091" y="271779"/>
                </a:lnTo>
                <a:lnTo>
                  <a:pt x="324091" y="284479"/>
                </a:lnTo>
                <a:lnTo>
                  <a:pt x="334695" y="284479"/>
                </a:lnTo>
                <a:lnTo>
                  <a:pt x="334695" y="271779"/>
                </a:lnTo>
                <a:close/>
              </a:path>
              <a:path w="609600" h="609600">
                <a:moveTo>
                  <a:pt x="334505" y="246379"/>
                </a:moveTo>
                <a:lnTo>
                  <a:pt x="324091" y="246379"/>
                </a:lnTo>
                <a:lnTo>
                  <a:pt x="324091" y="260349"/>
                </a:lnTo>
                <a:lnTo>
                  <a:pt x="334695" y="260349"/>
                </a:lnTo>
                <a:lnTo>
                  <a:pt x="334695" y="247649"/>
                </a:lnTo>
                <a:lnTo>
                  <a:pt x="334505" y="246379"/>
                </a:lnTo>
                <a:close/>
              </a:path>
              <a:path w="609600" h="609600">
                <a:moveTo>
                  <a:pt x="320154" y="234949"/>
                </a:moveTo>
                <a:lnTo>
                  <a:pt x="291122" y="234949"/>
                </a:lnTo>
                <a:lnTo>
                  <a:pt x="285864" y="236219"/>
                </a:lnTo>
                <a:lnTo>
                  <a:pt x="325196" y="236219"/>
                </a:lnTo>
                <a:lnTo>
                  <a:pt x="320154" y="234949"/>
                </a:lnTo>
                <a:close/>
              </a:path>
              <a:path w="609600" h="609600">
                <a:moveTo>
                  <a:pt x="456224" y="148589"/>
                </a:moveTo>
                <a:lnTo>
                  <a:pt x="441109" y="148589"/>
                </a:lnTo>
                <a:lnTo>
                  <a:pt x="453961" y="161289"/>
                </a:lnTo>
                <a:lnTo>
                  <a:pt x="325196" y="236219"/>
                </a:lnTo>
                <a:lnTo>
                  <a:pt x="347598" y="236219"/>
                </a:lnTo>
                <a:lnTo>
                  <a:pt x="472351" y="163829"/>
                </a:lnTo>
                <a:lnTo>
                  <a:pt x="473824" y="162559"/>
                </a:lnTo>
                <a:lnTo>
                  <a:pt x="484910" y="162559"/>
                </a:lnTo>
                <a:lnTo>
                  <a:pt x="483862" y="158749"/>
                </a:lnTo>
                <a:lnTo>
                  <a:pt x="481637" y="156209"/>
                </a:lnTo>
                <a:lnTo>
                  <a:pt x="463550" y="156209"/>
                </a:lnTo>
                <a:lnTo>
                  <a:pt x="456224" y="148589"/>
                </a:lnTo>
                <a:close/>
              </a:path>
              <a:path w="609600" h="609600">
                <a:moveTo>
                  <a:pt x="254241" y="175259"/>
                </a:moveTo>
                <a:lnTo>
                  <a:pt x="248043" y="184149"/>
                </a:lnTo>
                <a:lnTo>
                  <a:pt x="253606" y="189229"/>
                </a:lnTo>
                <a:lnTo>
                  <a:pt x="266656" y="199389"/>
                </a:lnTo>
                <a:lnTo>
                  <a:pt x="278301" y="210819"/>
                </a:lnTo>
                <a:lnTo>
                  <a:pt x="288517" y="222249"/>
                </a:lnTo>
                <a:lnTo>
                  <a:pt x="297281" y="234949"/>
                </a:lnTo>
                <a:lnTo>
                  <a:pt x="313880" y="234949"/>
                </a:lnTo>
                <a:lnTo>
                  <a:pt x="326456" y="218439"/>
                </a:lnTo>
                <a:lnTo>
                  <a:pt x="305574" y="218439"/>
                </a:lnTo>
                <a:lnTo>
                  <a:pt x="303466" y="213359"/>
                </a:lnTo>
                <a:lnTo>
                  <a:pt x="300882" y="207009"/>
                </a:lnTo>
                <a:lnTo>
                  <a:pt x="300260" y="205739"/>
                </a:lnTo>
                <a:lnTo>
                  <a:pt x="288404" y="205739"/>
                </a:lnTo>
                <a:lnTo>
                  <a:pt x="281930" y="199389"/>
                </a:lnTo>
                <a:lnTo>
                  <a:pt x="275005" y="193039"/>
                </a:lnTo>
                <a:lnTo>
                  <a:pt x="267633" y="186689"/>
                </a:lnTo>
                <a:lnTo>
                  <a:pt x="259816" y="180339"/>
                </a:lnTo>
                <a:lnTo>
                  <a:pt x="254241" y="175259"/>
                </a:lnTo>
                <a:close/>
              </a:path>
              <a:path w="609600" h="609600">
                <a:moveTo>
                  <a:pt x="409168" y="118109"/>
                </a:moveTo>
                <a:lnTo>
                  <a:pt x="407327" y="118109"/>
                </a:lnTo>
                <a:lnTo>
                  <a:pt x="405701" y="119379"/>
                </a:lnTo>
                <a:lnTo>
                  <a:pt x="372766" y="135889"/>
                </a:lnTo>
                <a:lnTo>
                  <a:pt x="329445" y="175259"/>
                </a:lnTo>
                <a:lnTo>
                  <a:pt x="307682" y="213359"/>
                </a:lnTo>
                <a:lnTo>
                  <a:pt x="305574" y="218439"/>
                </a:lnTo>
                <a:lnTo>
                  <a:pt x="326456" y="218439"/>
                </a:lnTo>
                <a:lnTo>
                  <a:pt x="331292" y="212089"/>
                </a:lnTo>
                <a:lnTo>
                  <a:pt x="338387" y="205739"/>
                </a:lnTo>
                <a:lnTo>
                  <a:pt x="322668" y="205739"/>
                </a:lnTo>
                <a:lnTo>
                  <a:pt x="323748" y="203199"/>
                </a:lnTo>
                <a:lnTo>
                  <a:pt x="324916" y="201929"/>
                </a:lnTo>
                <a:lnTo>
                  <a:pt x="326199" y="199389"/>
                </a:lnTo>
                <a:lnTo>
                  <a:pt x="337058" y="182879"/>
                </a:lnTo>
                <a:lnTo>
                  <a:pt x="352821" y="165099"/>
                </a:lnTo>
                <a:lnTo>
                  <a:pt x="374305" y="148589"/>
                </a:lnTo>
                <a:lnTo>
                  <a:pt x="402323" y="132079"/>
                </a:lnTo>
                <a:lnTo>
                  <a:pt x="412927" y="132079"/>
                </a:lnTo>
                <a:lnTo>
                  <a:pt x="412927" y="121919"/>
                </a:lnTo>
                <a:lnTo>
                  <a:pt x="412064" y="120649"/>
                </a:lnTo>
                <a:lnTo>
                  <a:pt x="409168" y="118109"/>
                </a:lnTo>
                <a:close/>
              </a:path>
              <a:path w="609600" h="609600">
                <a:moveTo>
                  <a:pt x="230795" y="132079"/>
                </a:moveTo>
                <a:lnTo>
                  <a:pt x="208838" y="132079"/>
                </a:lnTo>
                <a:lnTo>
                  <a:pt x="236709" y="147319"/>
                </a:lnTo>
                <a:lnTo>
                  <a:pt x="258105" y="165099"/>
                </a:lnTo>
                <a:lnTo>
                  <a:pt x="273829" y="182879"/>
                </a:lnTo>
                <a:lnTo>
                  <a:pt x="284683" y="199389"/>
                </a:lnTo>
                <a:lnTo>
                  <a:pt x="286042" y="200659"/>
                </a:lnTo>
                <a:lnTo>
                  <a:pt x="287274" y="203199"/>
                </a:lnTo>
                <a:lnTo>
                  <a:pt x="288404" y="205739"/>
                </a:lnTo>
                <a:lnTo>
                  <a:pt x="300260" y="205739"/>
                </a:lnTo>
                <a:lnTo>
                  <a:pt x="263478" y="154939"/>
                </a:lnTo>
                <a:lnTo>
                  <a:pt x="238395" y="135889"/>
                </a:lnTo>
                <a:lnTo>
                  <a:pt x="230795" y="132079"/>
                </a:lnTo>
                <a:close/>
              </a:path>
              <a:path w="609600" h="609600">
                <a:moveTo>
                  <a:pt x="412927" y="132079"/>
                </a:moveTo>
                <a:lnTo>
                  <a:pt x="402323" y="132079"/>
                </a:lnTo>
                <a:lnTo>
                  <a:pt x="402323" y="151129"/>
                </a:lnTo>
                <a:lnTo>
                  <a:pt x="397306" y="152399"/>
                </a:lnTo>
                <a:lnTo>
                  <a:pt x="391998" y="154939"/>
                </a:lnTo>
                <a:lnTo>
                  <a:pt x="386511" y="158749"/>
                </a:lnTo>
                <a:lnTo>
                  <a:pt x="371205" y="166369"/>
                </a:lnTo>
                <a:lnTo>
                  <a:pt x="354909" y="177799"/>
                </a:lnTo>
                <a:lnTo>
                  <a:pt x="338454" y="190499"/>
                </a:lnTo>
                <a:lnTo>
                  <a:pt x="322668" y="205739"/>
                </a:lnTo>
                <a:lnTo>
                  <a:pt x="338387" y="205739"/>
                </a:lnTo>
                <a:lnTo>
                  <a:pt x="351156" y="194309"/>
                </a:lnTo>
                <a:lnTo>
                  <a:pt x="371660" y="179069"/>
                </a:lnTo>
                <a:lnTo>
                  <a:pt x="390994" y="167639"/>
                </a:lnTo>
                <a:lnTo>
                  <a:pt x="407479" y="160019"/>
                </a:lnTo>
                <a:lnTo>
                  <a:pt x="421947" y="154939"/>
                </a:lnTo>
                <a:lnTo>
                  <a:pt x="433468" y="149859"/>
                </a:lnTo>
                <a:lnTo>
                  <a:pt x="441109" y="148589"/>
                </a:lnTo>
                <a:lnTo>
                  <a:pt x="456224" y="148589"/>
                </a:lnTo>
                <a:lnTo>
                  <a:pt x="453782" y="146049"/>
                </a:lnTo>
                <a:lnTo>
                  <a:pt x="412927" y="146049"/>
                </a:lnTo>
                <a:lnTo>
                  <a:pt x="412927" y="132079"/>
                </a:lnTo>
                <a:close/>
              </a:path>
              <a:path w="609600" h="609600">
                <a:moveTo>
                  <a:pt x="208838" y="148589"/>
                </a:moveTo>
                <a:lnTo>
                  <a:pt x="170053" y="148589"/>
                </a:lnTo>
                <a:lnTo>
                  <a:pt x="191190" y="154939"/>
                </a:lnTo>
                <a:lnTo>
                  <a:pt x="207227" y="161289"/>
                </a:lnTo>
                <a:lnTo>
                  <a:pt x="225386" y="171449"/>
                </a:lnTo>
                <a:lnTo>
                  <a:pt x="231241" y="173989"/>
                </a:lnTo>
                <a:lnTo>
                  <a:pt x="236397" y="165099"/>
                </a:lnTo>
                <a:lnTo>
                  <a:pt x="222821" y="157479"/>
                </a:lnTo>
                <a:lnTo>
                  <a:pt x="215557" y="153669"/>
                </a:lnTo>
                <a:lnTo>
                  <a:pt x="208838" y="151129"/>
                </a:lnTo>
                <a:lnTo>
                  <a:pt x="208838" y="148589"/>
                </a:lnTo>
                <a:close/>
              </a:path>
              <a:path w="609600" h="609600">
                <a:moveTo>
                  <a:pt x="167792" y="135889"/>
                </a:moveTo>
                <a:lnTo>
                  <a:pt x="165912" y="137159"/>
                </a:lnTo>
                <a:lnTo>
                  <a:pt x="147599" y="156209"/>
                </a:lnTo>
                <a:lnTo>
                  <a:pt x="162333" y="156209"/>
                </a:lnTo>
                <a:lnTo>
                  <a:pt x="170053" y="148589"/>
                </a:lnTo>
                <a:lnTo>
                  <a:pt x="208838" y="148589"/>
                </a:lnTo>
                <a:lnTo>
                  <a:pt x="208838" y="146049"/>
                </a:lnTo>
                <a:lnTo>
                  <a:pt x="198221" y="146049"/>
                </a:lnTo>
                <a:lnTo>
                  <a:pt x="186896" y="142239"/>
                </a:lnTo>
                <a:lnTo>
                  <a:pt x="177998" y="139699"/>
                </a:lnTo>
                <a:lnTo>
                  <a:pt x="172055" y="137159"/>
                </a:lnTo>
                <a:lnTo>
                  <a:pt x="169595" y="137159"/>
                </a:lnTo>
                <a:lnTo>
                  <a:pt x="167792" y="135889"/>
                </a:lnTo>
                <a:close/>
              </a:path>
              <a:path w="609600" h="609600">
                <a:moveTo>
                  <a:pt x="473447" y="152399"/>
                </a:moveTo>
                <a:lnTo>
                  <a:pt x="467156" y="153669"/>
                </a:lnTo>
                <a:lnTo>
                  <a:pt x="463550" y="156209"/>
                </a:lnTo>
                <a:lnTo>
                  <a:pt x="481637" y="156209"/>
                </a:lnTo>
                <a:lnTo>
                  <a:pt x="479412" y="153669"/>
                </a:lnTo>
                <a:lnTo>
                  <a:pt x="473447" y="152399"/>
                </a:lnTo>
                <a:close/>
              </a:path>
              <a:path w="609600" h="609600">
                <a:moveTo>
                  <a:pt x="203835" y="118109"/>
                </a:moveTo>
                <a:lnTo>
                  <a:pt x="201980" y="118109"/>
                </a:lnTo>
                <a:lnTo>
                  <a:pt x="199097" y="120649"/>
                </a:lnTo>
                <a:lnTo>
                  <a:pt x="198221" y="121919"/>
                </a:lnTo>
                <a:lnTo>
                  <a:pt x="198221" y="146049"/>
                </a:lnTo>
                <a:lnTo>
                  <a:pt x="208838" y="146049"/>
                </a:lnTo>
                <a:lnTo>
                  <a:pt x="208838" y="132079"/>
                </a:lnTo>
                <a:lnTo>
                  <a:pt x="230795" y="132079"/>
                </a:lnTo>
                <a:lnTo>
                  <a:pt x="205460" y="119379"/>
                </a:lnTo>
                <a:lnTo>
                  <a:pt x="203835" y="118109"/>
                </a:lnTo>
                <a:close/>
              </a:path>
              <a:path w="609600" h="609600">
                <a:moveTo>
                  <a:pt x="443356" y="135889"/>
                </a:moveTo>
                <a:lnTo>
                  <a:pt x="441566" y="137159"/>
                </a:lnTo>
                <a:lnTo>
                  <a:pt x="439122" y="137159"/>
                </a:lnTo>
                <a:lnTo>
                  <a:pt x="433185" y="139699"/>
                </a:lnTo>
                <a:lnTo>
                  <a:pt x="424280" y="142239"/>
                </a:lnTo>
                <a:lnTo>
                  <a:pt x="412927" y="146049"/>
                </a:lnTo>
                <a:lnTo>
                  <a:pt x="453782" y="146049"/>
                </a:lnTo>
                <a:lnTo>
                  <a:pt x="445236" y="137159"/>
                </a:lnTo>
                <a:lnTo>
                  <a:pt x="443356" y="135889"/>
                </a:lnTo>
                <a:close/>
              </a:path>
            </a:pathLst>
          </a:custGeom>
          <a:solidFill>
            <a:srgbClr val="475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D335186-C458-5DC0-6E0C-D4CE750EA3EA}"/>
              </a:ext>
            </a:extLst>
          </p:cNvPr>
          <p:cNvGrpSpPr/>
          <p:nvPr userDrawn="1"/>
        </p:nvGrpSpPr>
        <p:grpSpPr>
          <a:xfrm>
            <a:off x="6450266" y="457204"/>
            <a:ext cx="4604182" cy="1184213"/>
            <a:chOff x="6450266" y="457204"/>
            <a:chExt cx="4604182" cy="1184213"/>
          </a:xfrm>
        </p:grpSpPr>
        <p:pic>
          <p:nvPicPr>
            <p:cNvPr id="23" name="object 2">
              <a:extLst>
                <a:ext uri="{FF2B5EF4-FFF2-40B4-BE49-F238E27FC236}">
                  <a16:creationId xmlns:a16="http://schemas.microsoft.com/office/drawing/2014/main" id="{F9A57417-65B7-2B0A-A70F-534700E39D5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62525" y="1487087"/>
              <a:ext cx="4587417" cy="154330"/>
            </a:xfrm>
            <a:prstGeom prst="rect">
              <a:avLst/>
            </a:prstGeom>
          </p:spPr>
        </p:pic>
        <p:sp>
          <p:nvSpPr>
            <p:cNvPr id="24" name="object 3">
              <a:extLst>
                <a:ext uri="{FF2B5EF4-FFF2-40B4-BE49-F238E27FC236}">
                  <a16:creationId xmlns:a16="http://schemas.microsoft.com/office/drawing/2014/main" id="{1CE07089-E798-A9A2-9CAE-517DE042209A}"/>
                </a:ext>
              </a:extLst>
            </p:cNvPr>
            <p:cNvSpPr/>
            <p:nvPr/>
          </p:nvSpPr>
          <p:spPr>
            <a:xfrm>
              <a:off x="7563213" y="874036"/>
              <a:ext cx="476884" cy="437515"/>
            </a:xfrm>
            <a:custGeom>
              <a:avLst/>
              <a:gdLst/>
              <a:ahLst/>
              <a:cxnLst/>
              <a:rect l="l" t="t" r="r" b="b"/>
              <a:pathLst>
                <a:path w="476884" h="437515">
                  <a:moveTo>
                    <a:pt x="145884" y="0"/>
                  </a:moveTo>
                  <a:lnTo>
                    <a:pt x="90223" y="9350"/>
                  </a:lnTo>
                  <a:lnTo>
                    <a:pt x="42849" y="39370"/>
                  </a:lnTo>
                  <a:lnTo>
                    <a:pt x="13449" y="81875"/>
                  </a:lnTo>
                  <a:lnTo>
                    <a:pt x="2984" y="132372"/>
                  </a:lnTo>
                  <a:lnTo>
                    <a:pt x="4055" y="151701"/>
                  </a:lnTo>
                  <a:lnTo>
                    <a:pt x="15891" y="192540"/>
                  </a:lnTo>
                  <a:lnTo>
                    <a:pt x="27711" y="212394"/>
                  </a:lnTo>
                  <a:lnTo>
                    <a:pt x="27685" y="214782"/>
                  </a:lnTo>
                  <a:lnTo>
                    <a:pt x="6983" y="253255"/>
                  </a:lnTo>
                  <a:lnTo>
                    <a:pt x="0" y="293827"/>
                  </a:lnTo>
                  <a:lnTo>
                    <a:pt x="1811" y="319227"/>
                  </a:lnTo>
                  <a:lnTo>
                    <a:pt x="20157" y="368088"/>
                  </a:lnTo>
                  <a:lnTo>
                    <a:pt x="58046" y="407374"/>
                  </a:lnTo>
                  <a:lnTo>
                    <a:pt x="109800" y="428949"/>
                  </a:lnTo>
                  <a:lnTo>
                    <a:pt x="401396" y="436930"/>
                  </a:lnTo>
                  <a:lnTo>
                    <a:pt x="403783" y="434619"/>
                  </a:lnTo>
                  <a:lnTo>
                    <a:pt x="405803" y="325729"/>
                  </a:lnTo>
                  <a:lnTo>
                    <a:pt x="293407" y="325729"/>
                  </a:lnTo>
                  <a:lnTo>
                    <a:pt x="131610" y="322732"/>
                  </a:lnTo>
                  <a:lnTo>
                    <a:pt x="111290" y="306133"/>
                  </a:lnTo>
                  <a:lnTo>
                    <a:pt x="109791" y="302806"/>
                  </a:lnTo>
                  <a:lnTo>
                    <a:pt x="109105" y="299593"/>
                  </a:lnTo>
                  <a:lnTo>
                    <a:pt x="109196" y="293827"/>
                  </a:lnTo>
                  <a:lnTo>
                    <a:pt x="109283" y="289458"/>
                  </a:lnTo>
                  <a:lnTo>
                    <a:pt x="112039" y="283311"/>
                  </a:lnTo>
                  <a:lnTo>
                    <a:pt x="122706" y="273058"/>
                  </a:lnTo>
                  <a:lnTo>
                    <a:pt x="122533" y="273058"/>
                  </a:lnTo>
                  <a:lnTo>
                    <a:pt x="129057" y="270395"/>
                  </a:lnTo>
                  <a:lnTo>
                    <a:pt x="438572" y="270395"/>
                  </a:lnTo>
                  <a:lnTo>
                    <a:pt x="439886" y="269898"/>
                  </a:lnTo>
                  <a:lnTo>
                    <a:pt x="468744" y="240938"/>
                  </a:lnTo>
                  <a:lnTo>
                    <a:pt x="476805" y="173494"/>
                  </a:lnTo>
                  <a:lnTo>
                    <a:pt x="476872" y="169964"/>
                  </a:lnTo>
                  <a:lnTo>
                    <a:pt x="474560" y="167576"/>
                  </a:lnTo>
                  <a:lnTo>
                    <a:pt x="475091" y="167576"/>
                  </a:lnTo>
                  <a:lnTo>
                    <a:pt x="133286" y="161264"/>
                  </a:lnTo>
                  <a:lnTo>
                    <a:pt x="112064" y="139242"/>
                  </a:lnTo>
                  <a:lnTo>
                    <a:pt x="112190" y="132372"/>
                  </a:lnTo>
                  <a:lnTo>
                    <a:pt x="112280" y="127342"/>
                  </a:lnTo>
                  <a:lnTo>
                    <a:pt x="115036" y="121323"/>
                  </a:lnTo>
                  <a:lnTo>
                    <a:pt x="125818" y="111366"/>
                  </a:lnTo>
                  <a:lnTo>
                    <a:pt x="132029" y="108940"/>
                  </a:lnTo>
                  <a:lnTo>
                    <a:pt x="246671" y="108940"/>
                  </a:lnTo>
                  <a:lnTo>
                    <a:pt x="250424" y="108078"/>
                  </a:lnTo>
                  <a:lnTo>
                    <a:pt x="279704" y="82162"/>
                  </a:lnTo>
                  <a:lnTo>
                    <a:pt x="285235" y="9350"/>
                  </a:lnTo>
                  <a:lnTo>
                    <a:pt x="285318" y="4927"/>
                  </a:lnTo>
                  <a:lnTo>
                    <a:pt x="283006" y="2527"/>
                  </a:lnTo>
                  <a:lnTo>
                    <a:pt x="145884" y="0"/>
                  </a:lnTo>
                  <a:close/>
                </a:path>
                <a:path w="476884" h="437515">
                  <a:moveTo>
                    <a:pt x="438572" y="270395"/>
                  </a:moveTo>
                  <a:lnTo>
                    <a:pt x="129057" y="270395"/>
                  </a:lnTo>
                  <a:lnTo>
                    <a:pt x="295211" y="273469"/>
                  </a:lnTo>
                  <a:lnTo>
                    <a:pt x="297290" y="275628"/>
                  </a:lnTo>
                  <a:lnTo>
                    <a:pt x="297188" y="293827"/>
                  </a:lnTo>
                  <a:lnTo>
                    <a:pt x="297079" y="299593"/>
                  </a:lnTo>
                  <a:lnTo>
                    <a:pt x="296956" y="306133"/>
                  </a:lnTo>
                  <a:lnTo>
                    <a:pt x="296838" y="312381"/>
                  </a:lnTo>
                  <a:lnTo>
                    <a:pt x="296745" y="317309"/>
                  </a:lnTo>
                  <a:lnTo>
                    <a:pt x="296633" y="323430"/>
                  </a:lnTo>
                  <a:lnTo>
                    <a:pt x="294246" y="325729"/>
                  </a:lnTo>
                  <a:lnTo>
                    <a:pt x="405803" y="325729"/>
                  </a:lnTo>
                  <a:lnTo>
                    <a:pt x="405923" y="319227"/>
                  </a:lnTo>
                  <a:lnTo>
                    <a:pt x="406049" y="312381"/>
                  </a:lnTo>
                  <a:lnTo>
                    <a:pt x="406165" y="306133"/>
                  </a:lnTo>
                  <a:lnTo>
                    <a:pt x="406286" y="299593"/>
                  </a:lnTo>
                  <a:lnTo>
                    <a:pt x="406392" y="293827"/>
                  </a:lnTo>
                  <a:lnTo>
                    <a:pt x="406473" y="289458"/>
                  </a:lnTo>
                  <a:lnTo>
                    <a:pt x="406586" y="283311"/>
                  </a:lnTo>
                  <a:lnTo>
                    <a:pt x="406670" y="278752"/>
                  </a:lnTo>
                  <a:lnTo>
                    <a:pt x="406728" y="275628"/>
                  </a:lnTo>
                  <a:lnTo>
                    <a:pt x="412026" y="275628"/>
                  </a:lnTo>
                  <a:lnTo>
                    <a:pt x="421846" y="275118"/>
                  </a:lnTo>
                  <a:lnTo>
                    <a:pt x="431133" y="273208"/>
                  </a:lnTo>
                  <a:lnTo>
                    <a:pt x="438572" y="270395"/>
                  </a:lnTo>
                  <a:close/>
                </a:path>
                <a:path w="476884" h="437515">
                  <a:moveTo>
                    <a:pt x="246671" y="108940"/>
                  </a:moveTo>
                  <a:lnTo>
                    <a:pt x="132029" y="108940"/>
                  </a:lnTo>
                  <a:lnTo>
                    <a:pt x="231609" y="110782"/>
                  </a:lnTo>
                  <a:lnTo>
                    <a:pt x="241156" y="110207"/>
                  </a:lnTo>
                  <a:lnTo>
                    <a:pt x="246671" y="108940"/>
                  </a:lnTo>
                  <a:close/>
                </a:path>
              </a:pathLst>
            </a:custGeom>
            <a:solidFill>
              <a:srgbClr val="90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4">
              <a:extLst>
                <a:ext uri="{FF2B5EF4-FFF2-40B4-BE49-F238E27FC236}">
                  <a16:creationId xmlns:a16="http://schemas.microsoft.com/office/drawing/2014/main" id="{14B6D953-A60D-E3F3-1090-A43B1DC48512}"/>
                </a:ext>
              </a:extLst>
            </p:cNvPr>
            <p:cNvSpPr/>
            <p:nvPr/>
          </p:nvSpPr>
          <p:spPr>
            <a:xfrm>
              <a:off x="8952797" y="866721"/>
              <a:ext cx="532765" cy="431800"/>
            </a:xfrm>
            <a:custGeom>
              <a:avLst/>
              <a:gdLst/>
              <a:ahLst/>
              <a:cxnLst/>
              <a:rect l="l" t="t" r="r" b="b"/>
              <a:pathLst>
                <a:path w="532765" h="431800">
                  <a:moveTo>
                    <a:pt x="498221" y="0"/>
                  </a:moveTo>
                  <a:lnTo>
                    <a:pt x="133172" y="0"/>
                  </a:lnTo>
                  <a:lnTo>
                    <a:pt x="106721" y="2445"/>
                  </a:lnTo>
                  <a:lnTo>
                    <a:pt x="59711" y="22015"/>
                  </a:lnTo>
                  <a:lnTo>
                    <a:pt x="22020" y="59705"/>
                  </a:lnTo>
                  <a:lnTo>
                    <a:pt x="2445" y="106721"/>
                  </a:lnTo>
                  <a:lnTo>
                    <a:pt x="0" y="133172"/>
                  </a:lnTo>
                  <a:lnTo>
                    <a:pt x="2445" y="159630"/>
                  </a:lnTo>
                  <a:lnTo>
                    <a:pt x="22020" y="206645"/>
                  </a:lnTo>
                  <a:lnTo>
                    <a:pt x="59711" y="244336"/>
                  </a:lnTo>
                  <a:lnTo>
                    <a:pt x="106721" y="263911"/>
                  </a:lnTo>
                  <a:lnTo>
                    <a:pt x="133172" y="266357"/>
                  </a:lnTo>
                  <a:lnTo>
                    <a:pt x="362546" y="266357"/>
                  </a:lnTo>
                  <a:lnTo>
                    <a:pt x="399542" y="266357"/>
                  </a:lnTo>
                  <a:lnTo>
                    <a:pt x="431596" y="290194"/>
                  </a:lnTo>
                  <a:lnTo>
                    <a:pt x="431596" y="306641"/>
                  </a:lnTo>
                  <a:lnTo>
                    <a:pt x="399542" y="330479"/>
                  </a:lnTo>
                  <a:lnTo>
                    <a:pt x="98653" y="330479"/>
                  </a:lnTo>
                  <a:lnTo>
                    <a:pt x="85625" y="331308"/>
                  </a:lnTo>
                  <a:lnTo>
                    <a:pt x="49326" y="343738"/>
                  </a:lnTo>
                  <a:lnTo>
                    <a:pt x="20478" y="369343"/>
                  </a:lnTo>
                  <a:lnTo>
                    <a:pt x="5847" y="405477"/>
                  </a:lnTo>
                  <a:lnTo>
                    <a:pt x="10556" y="418523"/>
                  </a:lnTo>
                  <a:lnTo>
                    <a:pt x="20710" y="427962"/>
                  </a:lnTo>
                  <a:lnTo>
                    <a:pt x="34861" y="431596"/>
                  </a:lnTo>
                  <a:lnTo>
                    <a:pt x="399542" y="431596"/>
                  </a:lnTo>
                  <a:lnTo>
                    <a:pt x="450481" y="421811"/>
                  </a:lnTo>
                  <a:lnTo>
                    <a:pt x="493572" y="392442"/>
                  </a:lnTo>
                  <a:lnTo>
                    <a:pt x="522930" y="349365"/>
                  </a:lnTo>
                  <a:lnTo>
                    <a:pt x="532714" y="298411"/>
                  </a:lnTo>
                  <a:lnTo>
                    <a:pt x="532059" y="285029"/>
                  </a:lnTo>
                  <a:lnTo>
                    <a:pt x="522249" y="246938"/>
                  </a:lnTo>
                  <a:lnTo>
                    <a:pt x="502350" y="214047"/>
                  </a:lnTo>
                  <a:lnTo>
                    <a:pt x="463236" y="181865"/>
                  </a:lnTo>
                  <a:lnTo>
                    <a:pt x="426051" y="167935"/>
                  </a:lnTo>
                  <a:lnTo>
                    <a:pt x="399542" y="165239"/>
                  </a:lnTo>
                  <a:lnTo>
                    <a:pt x="133172" y="165239"/>
                  </a:lnTo>
                  <a:lnTo>
                    <a:pt x="125911" y="164622"/>
                  </a:lnTo>
                  <a:lnTo>
                    <a:pt x="101117" y="141401"/>
                  </a:lnTo>
                  <a:lnTo>
                    <a:pt x="101117" y="124955"/>
                  </a:lnTo>
                  <a:lnTo>
                    <a:pt x="133172" y="100495"/>
                  </a:lnTo>
                  <a:lnTo>
                    <a:pt x="434073" y="100495"/>
                  </a:lnTo>
                  <a:lnTo>
                    <a:pt x="453935" y="98684"/>
                  </a:lnTo>
                  <a:lnTo>
                    <a:pt x="504050" y="71513"/>
                  </a:lnTo>
                  <a:lnTo>
                    <a:pt x="525602" y="39014"/>
                  </a:lnTo>
                  <a:lnTo>
                    <a:pt x="527317" y="25010"/>
                  </a:lnTo>
                  <a:lnTo>
                    <a:pt x="522284" y="12477"/>
                  </a:lnTo>
                  <a:lnTo>
                    <a:pt x="512064" y="3459"/>
                  </a:lnTo>
                  <a:lnTo>
                    <a:pt x="498221" y="0"/>
                  </a:lnTo>
                  <a:close/>
                </a:path>
              </a:pathLst>
            </a:custGeom>
            <a:solidFill>
              <a:srgbClr val="90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5">
              <a:extLst>
                <a:ext uri="{FF2B5EF4-FFF2-40B4-BE49-F238E27FC236}">
                  <a16:creationId xmlns:a16="http://schemas.microsoft.com/office/drawing/2014/main" id="{57F146B3-CD65-D20F-C91F-3F4AA7EF7693}"/>
                </a:ext>
              </a:extLst>
            </p:cNvPr>
            <p:cNvSpPr/>
            <p:nvPr/>
          </p:nvSpPr>
          <p:spPr>
            <a:xfrm>
              <a:off x="9532988" y="866711"/>
              <a:ext cx="1521460" cy="432434"/>
            </a:xfrm>
            <a:custGeom>
              <a:avLst/>
              <a:gdLst/>
              <a:ahLst/>
              <a:cxnLst/>
              <a:rect l="l" t="t" r="r" b="b"/>
              <a:pathLst>
                <a:path w="1521459" h="432434">
                  <a:moveTo>
                    <a:pt x="475386" y="167068"/>
                  </a:moveTo>
                  <a:lnTo>
                    <a:pt x="473710" y="165252"/>
                  </a:lnTo>
                  <a:lnTo>
                    <a:pt x="98653" y="165252"/>
                  </a:lnTo>
                  <a:lnTo>
                    <a:pt x="60883" y="172504"/>
                  </a:lnTo>
                  <a:lnTo>
                    <a:pt x="28981" y="194221"/>
                  </a:lnTo>
                  <a:lnTo>
                    <a:pt x="7251" y="226301"/>
                  </a:lnTo>
                  <a:lnTo>
                    <a:pt x="50" y="264007"/>
                  </a:lnTo>
                  <a:lnTo>
                    <a:pt x="0" y="430009"/>
                  </a:lnTo>
                  <a:lnTo>
                    <a:pt x="1600" y="431609"/>
                  </a:lnTo>
                  <a:lnTo>
                    <a:pt x="371932" y="431609"/>
                  </a:lnTo>
                  <a:lnTo>
                    <a:pt x="394982" y="429247"/>
                  </a:lnTo>
                  <a:lnTo>
                    <a:pt x="436537" y="410718"/>
                  </a:lnTo>
                  <a:lnTo>
                    <a:pt x="462470" y="381393"/>
                  </a:lnTo>
                  <a:lnTo>
                    <a:pt x="475322" y="334213"/>
                  </a:lnTo>
                  <a:lnTo>
                    <a:pt x="475386" y="332181"/>
                  </a:lnTo>
                  <a:lnTo>
                    <a:pt x="473710" y="330492"/>
                  </a:lnTo>
                  <a:lnTo>
                    <a:pt x="102108" y="330492"/>
                  </a:lnTo>
                  <a:lnTo>
                    <a:pt x="100507" y="328879"/>
                  </a:lnTo>
                  <a:lnTo>
                    <a:pt x="100507" y="278701"/>
                  </a:lnTo>
                  <a:lnTo>
                    <a:pt x="102235" y="274599"/>
                  </a:lnTo>
                  <a:lnTo>
                    <a:pt x="109232" y="268020"/>
                  </a:lnTo>
                  <a:lnTo>
                    <a:pt x="113449" y="266369"/>
                  </a:lnTo>
                  <a:lnTo>
                    <a:pt x="371932" y="266369"/>
                  </a:lnTo>
                  <a:lnTo>
                    <a:pt x="394982" y="264007"/>
                  </a:lnTo>
                  <a:lnTo>
                    <a:pt x="436537" y="245478"/>
                  </a:lnTo>
                  <a:lnTo>
                    <a:pt x="462470" y="216141"/>
                  </a:lnTo>
                  <a:lnTo>
                    <a:pt x="475322" y="168973"/>
                  </a:lnTo>
                  <a:lnTo>
                    <a:pt x="475386" y="167068"/>
                  </a:lnTo>
                  <a:close/>
                </a:path>
                <a:path w="1521459" h="432434">
                  <a:moveTo>
                    <a:pt x="475386" y="0"/>
                  </a:moveTo>
                  <a:lnTo>
                    <a:pt x="98653" y="0"/>
                  </a:lnTo>
                  <a:lnTo>
                    <a:pt x="78574" y="1854"/>
                  </a:lnTo>
                  <a:lnTo>
                    <a:pt x="78892" y="1854"/>
                  </a:lnTo>
                  <a:lnTo>
                    <a:pt x="60883" y="7251"/>
                  </a:lnTo>
                  <a:lnTo>
                    <a:pt x="28981" y="28981"/>
                  </a:lnTo>
                  <a:lnTo>
                    <a:pt x="7251" y="60896"/>
                  </a:lnTo>
                  <a:lnTo>
                    <a:pt x="0" y="98704"/>
                  </a:lnTo>
                  <a:lnTo>
                    <a:pt x="0" y="100507"/>
                  </a:lnTo>
                  <a:lnTo>
                    <a:pt x="376110" y="100507"/>
                  </a:lnTo>
                  <a:lnTo>
                    <a:pt x="395998" y="98704"/>
                  </a:lnTo>
                  <a:lnTo>
                    <a:pt x="446392" y="71526"/>
                  </a:lnTo>
                  <a:lnTo>
                    <a:pt x="468134" y="39624"/>
                  </a:lnTo>
                  <a:lnTo>
                    <a:pt x="475386" y="1854"/>
                  </a:lnTo>
                  <a:lnTo>
                    <a:pt x="475386" y="0"/>
                  </a:lnTo>
                  <a:close/>
                </a:path>
                <a:path w="1521459" h="432434">
                  <a:moveTo>
                    <a:pt x="986599" y="16090"/>
                  </a:moveTo>
                  <a:lnTo>
                    <a:pt x="982573" y="7912"/>
                  </a:lnTo>
                  <a:lnTo>
                    <a:pt x="975423" y="2171"/>
                  </a:lnTo>
                  <a:lnTo>
                    <a:pt x="966114" y="12"/>
                  </a:lnTo>
                  <a:lnTo>
                    <a:pt x="598068" y="12"/>
                  </a:lnTo>
                  <a:lnTo>
                    <a:pt x="559841" y="7708"/>
                  </a:lnTo>
                  <a:lnTo>
                    <a:pt x="528091" y="28994"/>
                  </a:lnTo>
                  <a:lnTo>
                    <a:pt x="507123" y="61048"/>
                  </a:lnTo>
                  <a:lnTo>
                    <a:pt x="502424" y="84404"/>
                  </a:lnTo>
                  <a:lnTo>
                    <a:pt x="506437" y="92608"/>
                  </a:lnTo>
                  <a:lnTo>
                    <a:pt x="513600" y="98348"/>
                  </a:lnTo>
                  <a:lnTo>
                    <a:pt x="522922" y="100520"/>
                  </a:lnTo>
                  <a:lnTo>
                    <a:pt x="673354" y="100520"/>
                  </a:lnTo>
                  <a:lnTo>
                    <a:pt x="681494" y="102158"/>
                  </a:lnTo>
                  <a:lnTo>
                    <a:pt x="688136" y="106641"/>
                  </a:lnTo>
                  <a:lnTo>
                    <a:pt x="692619" y="113284"/>
                  </a:lnTo>
                  <a:lnTo>
                    <a:pt x="694258" y="121424"/>
                  </a:lnTo>
                  <a:lnTo>
                    <a:pt x="694258" y="332968"/>
                  </a:lnTo>
                  <a:lnTo>
                    <a:pt x="696087" y="352577"/>
                  </a:lnTo>
                  <a:lnTo>
                    <a:pt x="723544" y="402640"/>
                  </a:lnTo>
                  <a:lnTo>
                    <a:pt x="756780" y="424688"/>
                  </a:lnTo>
                  <a:lnTo>
                    <a:pt x="778789" y="428688"/>
                  </a:lnTo>
                  <a:lnTo>
                    <a:pt x="786917" y="424649"/>
                  </a:lnTo>
                  <a:lnTo>
                    <a:pt x="792607" y="417512"/>
                  </a:lnTo>
                  <a:lnTo>
                    <a:pt x="794753" y="408241"/>
                  </a:lnTo>
                  <a:lnTo>
                    <a:pt x="794753" y="121424"/>
                  </a:lnTo>
                  <a:lnTo>
                    <a:pt x="796404" y="113284"/>
                  </a:lnTo>
                  <a:lnTo>
                    <a:pt x="800887" y="106641"/>
                  </a:lnTo>
                  <a:lnTo>
                    <a:pt x="807529" y="102158"/>
                  </a:lnTo>
                  <a:lnTo>
                    <a:pt x="815657" y="100520"/>
                  </a:lnTo>
                  <a:lnTo>
                    <a:pt x="890955" y="100520"/>
                  </a:lnTo>
                  <a:lnTo>
                    <a:pt x="900988" y="100037"/>
                  </a:lnTo>
                  <a:lnTo>
                    <a:pt x="938276" y="88607"/>
                  </a:lnTo>
                  <a:lnTo>
                    <a:pt x="972794" y="57200"/>
                  </a:lnTo>
                  <a:lnTo>
                    <a:pt x="986536" y="25577"/>
                  </a:lnTo>
                  <a:lnTo>
                    <a:pt x="986599" y="16090"/>
                  </a:lnTo>
                  <a:close/>
                </a:path>
                <a:path w="1521459" h="432434">
                  <a:moveTo>
                    <a:pt x="1520990" y="419849"/>
                  </a:moveTo>
                  <a:lnTo>
                    <a:pt x="1519339" y="413626"/>
                  </a:lnTo>
                  <a:lnTo>
                    <a:pt x="1281963" y="2336"/>
                  </a:lnTo>
                  <a:lnTo>
                    <a:pt x="1277937" y="12"/>
                  </a:lnTo>
                  <a:lnTo>
                    <a:pt x="1166774" y="12"/>
                  </a:lnTo>
                  <a:lnTo>
                    <a:pt x="1162748" y="2336"/>
                  </a:lnTo>
                  <a:lnTo>
                    <a:pt x="925385" y="413626"/>
                  </a:lnTo>
                  <a:lnTo>
                    <a:pt x="923721" y="419849"/>
                  </a:lnTo>
                  <a:lnTo>
                    <a:pt x="925309" y="425704"/>
                  </a:lnTo>
                  <a:lnTo>
                    <a:pt x="929500" y="430098"/>
                  </a:lnTo>
                  <a:lnTo>
                    <a:pt x="935672" y="431927"/>
                  </a:lnTo>
                  <a:lnTo>
                    <a:pt x="961948" y="432244"/>
                  </a:lnTo>
                  <a:lnTo>
                    <a:pt x="984872" y="430695"/>
                  </a:lnTo>
                  <a:lnTo>
                    <a:pt x="1026490" y="418160"/>
                  </a:lnTo>
                  <a:lnTo>
                    <a:pt x="1055776" y="389280"/>
                  </a:lnTo>
                  <a:lnTo>
                    <a:pt x="1211503" y="118859"/>
                  </a:lnTo>
                  <a:lnTo>
                    <a:pt x="1216126" y="114274"/>
                  </a:lnTo>
                  <a:lnTo>
                    <a:pt x="1222070" y="112737"/>
                  </a:lnTo>
                  <a:lnTo>
                    <a:pt x="1228013" y="114261"/>
                  </a:lnTo>
                  <a:lnTo>
                    <a:pt x="1232636" y="118833"/>
                  </a:lnTo>
                  <a:lnTo>
                    <a:pt x="1388935" y="389280"/>
                  </a:lnTo>
                  <a:lnTo>
                    <a:pt x="1393558" y="395554"/>
                  </a:lnTo>
                  <a:lnTo>
                    <a:pt x="1423974" y="421144"/>
                  </a:lnTo>
                  <a:lnTo>
                    <a:pt x="1482763" y="432244"/>
                  </a:lnTo>
                  <a:lnTo>
                    <a:pt x="1508760" y="431927"/>
                  </a:lnTo>
                  <a:lnTo>
                    <a:pt x="1515224" y="430098"/>
                  </a:lnTo>
                  <a:lnTo>
                    <a:pt x="1519415" y="425704"/>
                  </a:lnTo>
                  <a:lnTo>
                    <a:pt x="1520990" y="419849"/>
                  </a:lnTo>
                  <a:close/>
                </a:path>
              </a:pathLst>
            </a:custGeom>
            <a:solidFill>
              <a:srgbClr val="90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6">
              <a:extLst>
                <a:ext uri="{FF2B5EF4-FFF2-40B4-BE49-F238E27FC236}">
                  <a16:creationId xmlns:a16="http://schemas.microsoft.com/office/drawing/2014/main" id="{50A08079-8F4F-C2C2-B8B0-409774EC2282}"/>
                </a:ext>
              </a:extLst>
            </p:cNvPr>
            <p:cNvSpPr/>
            <p:nvPr/>
          </p:nvSpPr>
          <p:spPr>
            <a:xfrm>
              <a:off x="8079262" y="896692"/>
              <a:ext cx="817880" cy="414655"/>
            </a:xfrm>
            <a:custGeom>
              <a:avLst/>
              <a:gdLst/>
              <a:ahLst/>
              <a:cxnLst/>
              <a:rect l="l" t="t" r="r" b="b"/>
              <a:pathLst>
                <a:path w="817879" h="414655">
                  <a:moveTo>
                    <a:pt x="581367" y="0"/>
                  </a:moveTo>
                  <a:lnTo>
                    <a:pt x="474205" y="0"/>
                  </a:lnTo>
                  <a:lnTo>
                    <a:pt x="470700" y="2019"/>
                  </a:lnTo>
                  <a:lnTo>
                    <a:pt x="414210" y="100596"/>
                  </a:lnTo>
                  <a:lnTo>
                    <a:pt x="404012" y="100609"/>
                  </a:lnTo>
                  <a:lnTo>
                    <a:pt x="346976" y="2006"/>
                  </a:lnTo>
                  <a:lnTo>
                    <a:pt x="343484" y="0"/>
                  </a:lnTo>
                  <a:lnTo>
                    <a:pt x="236308" y="0"/>
                  </a:lnTo>
                  <a:lnTo>
                    <a:pt x="232816" y="2019"/>
                  </a:lnTo>
                  <a:lnTo>
                    <a:pt x="0" y="405396"/>
                  </a:lnTo>
                  <a:lnTo>
                    <a:pt x="5092" y="414210"/>
                  </a:lnTo>
                  <a:lnTo>
                    <a:pt x="51714" y="414210"/>
                  </a:lnTo>
                  <a:lnTo>
                    <a:pt x="64456" y="413434"/>
                  </a:lnTo>
                  <a:lnTo>
                    <a:pt x="109615" y="394950"/>
                  </a:lnTo>
                  <a:lnTo>
                    <a:pt x="285089" y="105854"/>
                  </a:lnTo>
                  <a:lnTo>
                    <a:pt x="295274" y="105867"/>
                  </a:lnTo>
                  <a:lnTo>
                    <a:pt x="351751" y="203911"/>
                  </a:lnTo>
                  <a:lnTo>
                    <a:pt x="351751" y="207937"/>
                  </a:lnTo>
                  <a:lnTo>
                    <a:pt x="237870" y="405396"/>
                  </a:lnTo>
                  <a:lnTo>
                    <a:pt x="242963" y="414210"/>
                  </a:lnTo>
                  <a:lnTo>
                    <a:pt x="289598" y="414210"/>
                  </a:lnTo>
                  <a:lnTo>
                    <a:pt x="302580" y="413434"/>
                  </a:lnTo>
                  <a:lnTo>
                    <a:pt x="347659" y="394950"/>
                  </a:lnTo>
                  <a:lnTo>
                    <a:pt x="522973" y="105283"/>
                  </a:lnTo>
                  <a:lnTo>
                    <a:pt x="533171" y="105295"/>
                  </a:lnTo>
                  <a:lnTo>
                    <a:pt x="683704" y="366877"/>
                  </a:lnTo>
                  <a:lnTo>
                    <a:pt x="718311" y="401789"/>
                  </a:lnTo>
                  <a:lnTo>
                    <a:pt x="765949" y="414210"/>
                  </a:lnTo>
                  <a:lnTo>
                    <a:pt x="812571" y="414210"/>
                  </a:lnTo>
                  <a:lnTo>
                    <a:pt x="817664" y="405396"/>
                  </a:lnTo>
                  <a:lnTo>
                    <a:pt x="584860" y="2019"/>
                  </a:lnTo>
                  <a:lnTo>
                    <a:pt x="581367" y="0"/>
                  </a:lnTo>
                  <a:close/>
                </a:path>
              </a:pathLst>
            </a:custGeom>
            <a:solidFill>
              <a:srgbClr val="134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7">
              <a:extLst>
                <a:ext uri="{FF2B5EF4-FFF2-40B4-BE49-F238E27FC236}">
                  <a16:creationId xmlns:a16="http://schemas.microsoft.com/office/drawing/2014/main" id="{50AC8762-A272-104C-923A-1C32369A591B}"/>
                </a:ext>
              </a:extLst>
            </p:cNvPr>
            <p:cNvSpPr/>
            <p:nvPr/>
          </p:nvSpPr>
          <p:spPr>
            <a:xfrm>
              <a:off x="6450266" y="844498"/>
              <a:ext cx="1071245" cy="467359"/>
            </a:xfrm>
            <a:custGeom>
              <a:avLst/>
              <a:gdLst/>
              <a:ahLst/>
              <a:cxnLst/>
              <a:rect l="l" t="t" r="r" b="b"/>
              <a:pathLst>
                <a:path w="1071245" h="467359">
                  <a:moveTo>
                    <a:pt x="503262" y="172135"/>
                  </a:moveTo>
                  <a:lnTo>
                    <a:pt x="220865" y="172135"/>
                  </a:lnTo>
                  <a:lnTo>
                    <a:pt x="206159" y="174066"/>
                  </a:lnTo>
                  <a:lnTo>
                    <a:pt x="168630" y="202844"/>
                  </a:lnTo>
                  <a:lnTo>
                    <a:pt x="148272" y="255917"/>
                  </a:lnTo>
                  <a:lnTo>
                    <a:pt x="146913" y="278650"/>
                  </a:lnTo>
                  <a:lnTo>
                    <a:pt x="428840" y="278650"/>
                  </a:lnTo>
                  <a:lnTo>
                    <a:pt x="470090" y="261378"/>
                  </a:lnTo>
                  <a:lnTo>
                    <a:pt x="497827" y="214122"/>
                  </a:lnTo>
                  <a:lnTo>
                    <a:pt x="503262" y="172135"/>
                  </a:lnTo>
                  <a:close/>
                </a:path>
                <a:path w="1071245" h="467359">
                  <a:moveTo>
                    <a:pt x="514096" y="6858"/>
                  </a:moveTo>
                  <a:lnTo>
                    <a:pt x="508622" y="0"/>
                  </a:lnTo>
                  <a:lnTo>
                    <a:pt x="215684" y="0"/>
                  </a:lnTo>
                  <a:lnTo>
                    <a:pt x="143522" y="13398"/>
                  </a:lnTo>
                  <a:lnTo>
                    <a:pt x="79286" y="53555"/>
                  </a:lnTo>
                  <a:lnTo>
                    <a:pt x="44589" y="93726"/>
                  </a:lnTo>
                  <a:lnTo>
                    <a:pt x="19812" y="138112"/>
                  </a:lnTo>
                  <a:lnTo>
                    <a:pt x="4953" y="186740"/>
                  </a:lnTo>
                  <a:lnTo>
                    <a:pt x="0" y="239585"/>
                  </a:lnTo>
                  <a:lnTo>
                    <a:pt x="952" y="460946"/>
                  </a:lnTo>
                  <a:lnTo>
                    <a:pt x="6692" y="466953"/>
                  </a:lnTo>
                  <a:lnTo>
                    <a:pt x="13385" y="466369"/>
                  </a:lnTo>
                  <a:lnTo>
                    <a:pt x="57480" y="461441"/>
                  </a:lnTo>
                  <a:lnTo>
                    <a:pt x="88646" y="430999"/>
                  </a:lnTo>
                  <a:lnTo>
                    <a:pt x="90081" y="391452"/>
                  </a:lnTo>
                  <a:lnTo>
                    <a:pt x="90081" y="291033"/>
                  </a:lnTo>
                  <a:lnTo>
                    <a:pt x="90906" y="256374"/>
                  </a:lnTo>
                  <a:lnTo>
                    <a:pt x="97561" y="205282"/>
                  </a:lnTo>
                  <a:lnTo>
                    <a:pt x="116751" y="164503"/>
                  </a:lnTo>
                  <a:lnTo>
                    <a:pt x="153225" y="126098"/>
                  </a:lnTo>
                  <a:lnTo>
                    <a:pt x="187858" y="106603"/>
                  </a:lnTo>
                  <a:lnTo>
                    <a:pt x="233565" y="100266"/>
                  </a:lnTo>
                  <a:lnTo>
                    <a:pt x="267754" y="99364"/>
                  </a:lnTo>
                  <a:lnTo>
                    <a:pt x="273037" y="99542"/>
                  </a:lnTo>
                  <a:lnTo>
                    <a:pt x="436321" y="100622"/>
                  </a:lnTo>
                  <a:lnTo>
                    <a:pt x="472795" y="91097"/>
                  </a:lnTo>
                  <a:lnTo>
                    <a:pt x="495617" y="68046"/>
                  </a:lnTo>
                  <a:lnTo>
                    <a:pt x="508012" y="39776"/>
                  </a:lnTo>
                  <a:lnTo>
                    <a:pt x="513143" y="14617"/>
                  </a:lnTo>
                  <a:lnTo>
                    <a:pt x="514096" y="6858"/>
                  </a:lnTo>
                  <a:close/>
                </a:path>
                <a:path w="1071245" h="467359">
                  <a:moveTo>
                    <a:pt x="1071029" y="158534"/>
                  </a:moveTo>
                  <a:lnTo>
                    <a:pt x="1066317" y="118275"/>
                  </a:lnTo>
                  <a:lnTo>
                    <a:pt x="1052195" y="81102"/>
                  </a:lnTo>
                  <a:lnTo>
                    <a:pt x="1030135" y="49250"/>
                  </a:lnTo>
                  <a:lnTo>
                    <a:pt x="985354" y="15900"/>
                  </a:lnTo>
                  <a:lnTo>
                    <a:pt x="932192" y="4318"/>
                  </a:lnTo>
                  <a:lnTo>
                    <a:pt x="560463" y="4318"/>
                  </a:lnTo>
                  <a:lnTo>
                    <a:pt x="555980" y="10655"/>
                  </a:lnTo>
                  <a:lnTo>
                    <a:pt x="555802" y="18059"/>
                  </a:lnTo>
                  <a:lnTo>
                    <a:pt x="556564" y="34582"/>
                  </a:lnTo>
                  <a:lnTo>
                    <a:pt x="575043" y="83680"/>
                  </a:lnTo>
                  <a:lnTo>
                    <a:pt x="607021" y="107429"/>
                  </a:lnTo>
                  <a:lnTo>
                    <a:pt x="649249" y="110832"/>
                  </a:lnTo>
                  <a:lnTo>
                    <a:pt x="932192" y="110832"/>
                  </a:lnTo>
                  <a:lnTo>
                    <a:pt x="968260" y="133565"/>
                  </a:lnTo>
                  <a:lnTo>
                    <a:pt x="974547" y="158864"/>
                  </a:lnTo>
                  <a:lnTo>
                    <a:pt x="973848" y="167652"/>
                  </a:lnTo>
                  <a:lnTo>
                    <a:pt x="949985" y="202552"/>
                  </a:lnTo>
                  <a:lnTo>
                    <a:pt x="932192" y="206235"/>
                  </a:lnTo>
                  <a:lnTo>
                    <a:pt x="578535" y="206235"/>
                  </a:lnTo>
                  <a:lnTo>
                    <a:pt x="569417" y="208280"/>
                  </a:lnTo>
                  <a:lnTo>
                    <a:pt x="561975" y="213855"/>
                  </a:lnTo>
                  <a:lnTo>
                    <a:pt x="556958" y="222110"/>
                  </a:lnTo>
                  <a:lnTo>
                    <a:pt x="555129" y="232232"/>
                  </a:lnTo>
                  <a:lnTo>
                    <a:pt x="555523" y="458660"/>
                  </a:lnTo>
                  <a:lnTo>
                    <a:pt x="560819" y="466686"/>
                  </a:lnTo>
                  <a:lnTo>
                    <a:pt x="567347" y="466407"/>
                  </a:lnTo>
                  <a:lnTo>
                    <a:pt x="615467" y="452564"/>
                  </a:lnTo>
                  <a:lnTo>
                    <a:pt x="647598" y="409778"/>
                  </a:lnTo>
                  <a:lnTo>
                    <a:pt x="651611" y="357187"/>
                  </a:lnTo>
                  <a:lnTo>
                    <a:pt x="651611" y="319049"/>
                  </a:lnTo>
                  <a:lnTo>
                    <a:pt x="656678" y="313410"/>
                  </a:lnTo>
                  <a:lnTo>
                    <a:pt x="932192" y="313410"/>
                  </a:lnTo>
                  <a:lnTo>
                    <a:pt x="959700" y="310578"/>
                  </a:lnTo>
                  <a:lnTo>
                    <a:pt x="1008672" y="287870"/>
                  </a:lnTo>
                  <a:lnTo>
                    <a:pt x="1048016" y="244119"/>
                  </a:lnTo>
                  <a:lnTo>
                    <a:pt x="1068463" y="189395"/>
                  </a:lnTo>
                  <a:lnTo>
                    <a:pt x="1071029" y="158534"/>
                  </a:lnTo>
                  <a:close/>
                </a:path>
              </a:pathLst>
            </a:custGeom>
            <a:solidFill>
              <a:srgbClr val="134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9" name="object 8">
              <a:extLst>
                <a:ext uri="{FF2B5EF4-FFF2-40B4-BE49-F238E27FC236}">
                  <a16:creationId xmlns:a16="http://schemas.microsoft.com/office/drawing/2014/main" id="{49E35341-08F2-FCB9-FA71-F99641DCF05C}"/>
                </a:ext>
              </a:extLst>
            </p:cNvPr>
            <p:cNvGrpSpPr/>
            <p:nvPr/>
          </p:nvGrpSpPr>
          <p:grpSpPr>
            <a:xfrm>
              <a:off x="7694839" y="457204"/>
              <a:ext cx="626745" cy="521970"/>
              <a:chOff x="7694839" y="457204"/>
              <a:chExt cx="626745" cy="521970"/>
            </a:xfrm>
          </p:grpSpPr>
          <p:sp>
            <p:nvSpPr>
              <p:cNvPr id="30" name="object 9">
                <a:extLst>
                  <a:ext uri="{FF2B5EF4-FFF2-40B4-BE49-F238E27FC236}">
                    <a16:creationId xmlns:a16="http://schemas.microsoft.com/office/drawing/2014/main" id="{7DB9AE96-4B53-1D94-9AF8-A29094570D1E}"/>
                  </a:ext>
                </a:extLst>
              </p:cNvPr>
              <p:cNvSpPr/>
              <p:nvPr/>
            </p:nvSpPr>
            <p:spPr>
              <a:xfrm>
                <a:off x="7694839" y="625107"/>
                <a:ext cx="468630" cy="354330"/>
              </a:xfrm>
              <a:custGeom>
                <a:avLst/>
                <a:gdLst/>
                <a:ahLst/>
                <a:cxnLst/>
                <a:rect l="l" t="t" r="r" b="b"/>
                <a:pathLst>
                  <a:path w="468629" h="354330">
                    <a:moveTo>
                      <a:pt x="93141" y="0"/>
                    </a:moveTo>
                    <a:lnTo>
                      <a:pt x="41621" y="3495"/>
                    </a:lnTo>
                    <a:lnTo>
                      <a:pt x="1650" y="11163"/>
                    </a:lnTo>
                    <a:lnTo>
                      <a:pt x="0" y="13855"/>
                    </a:lnTo>
                    <a:lnTo>
                      <a:pt x="1295" y="19227"/>
                    </a:lnTo>
                    <a:lnTo>
                      <a:pt x="4000" y="20878"/>
                    </a:lnTo>
                    <a:lnTo>
                      <a:pt x="6680" y="20231"/>
                    </a:lnTo>
                    <a:lnTo>
                      <a:pt x="24662" y="16370"/>
                    </a:lnTo>
                    <a:lnTo>
                      <a:pt x="42970" y="13396"/>
                    </a:lnTo>
                    <a:lnTo>
                      <a:pt x="61583" y="11335"/>
                    </a:lnTo>
                    <a:lnTo>
                      <a:pt x="84721" y="10071"/>
                    </a:lnTo>
                    <a:lnTo>
                      <a:pt x="93141" y="9994"/>
                    </a:lnTo>
                    <a:lnTo>
                      <a:pt x="140305" y="13023"/>
                    </a:lnTo>
                    <a:lnTo>
                      <a:pt x="185731" y="21863"/>
                    </a:lnTo>
                    <a:lnTo>
                      <a:pt x="229027" y="36149"/>
                    </a:lnTo>
                    <a:lnTo>
                      <a:pt x="269799" y="55512"/>
                    </a:lnTo>
                    <a:lnTo>
                      <a:pt x="307656" y="79587"/>
                    </a:lnTo>
                    <a:lnTo>
                      <a:pt x="342204" y="108005"/>
                    </a:lnTo>
                    <a:lnTo>
                      <a:pt x="373051" y="140400"/>
                    </a:lnTo>
                    <a:lnTo>
                      <a:pt x="399803" y="176406"/>
                    </a:lnTo>
                    <a:lnTo>
                      <a:pt x="422068" y="215654"/>
                    </a:lnTo>
                    <a:lnTo>
                      <a:pt x="439453" y="257778"/>
                    </a:lnTo>
                    <a:lnTo>
                      <a:pt x="451566" y="302411"/>
                    </a:lnTo>
                    <a:lnTo>
                      <a:pt x="458012" y="349186"/>
                    </a:lnTo>
                    <a:lnTo>
                      <a:pt x="458203" y="351942"/>
                    </a:lnTo>
                    <a:lnTo>
                      <a:pt x="460603" y="354012"/>
                    </a:lnTo>
                    <a:lnTo>
                      <a:pt x="466102" y="353606"/>
                    </a:lnTo>
                    <a:lnTo>
                      <a:pt x="468172" y="351205"/>
                    </a:lnTo>
                    <a:lnTo>
                      <a:pt x="467982" y="348462"/>
                    </a:lnTo>
                    <a:lnTo>
                      <a:pt x="461357" y="300403"/>
                    </a:lnTo>
                    <a:lnTo>
                      <a:pt x="448913" y="254547"/>
                    </a:lnTo>
                    <a:lnTo>
                      <a:pt x="431053" y="211271"/>
                    </a:lnTo>
                    <a:lnTo>
                      <a:pt x="408181" y="170950"/>
                    </a:lnTo>
                    <a:lnTo>
                      <a:pt x="380700" y="133962"/>
                    </a:lnTo>
                    <a:lnTo>
                      <a:pt x="349013" y="100684"/>
                    </a:lnTo>
                    <a:lnTo>
                      <a:pt x="313523" y="71491"/>
                    </a:lnTo>
                    <a:lnTo>
                      <a:pt x="274633" y="46761"/>
                    </a:lnTo>
                    <a:lnTo>
                      <a:pt x="232747" y="26870"/>
                    </a:lnTo>
                    <a:lnTo>
                      <a:pt x="188268" y="12195"/>
                    </a:lnTo>
                    <a:lnTo>
                      <a:pt x="141598" y="3113"/>
                    </a:lnTo>
                    <a:lnTo>
                      <a:pt x="93141" y="0"/>
                    </a:lnTo>
                    <a:close/>
                  </a:path>
                </a:pathLst>
              </a:custGeom>
              <a:solidFill>
                <a:srgbClr val="90A25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1" name="object 10">
                <a:extLst>
                  <a:ext uri="{FF2B5EF4-FFF2-40B4-BE49-F238E27FC236}">
                    <a16:creationId xmlns:a16="http://schemas.microsoft.com/office/drawing/2014/main" id="{C218B4AC-63C3-5C5A-9F56-9CF9336F758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840404" y="457204"/>
                <a:ext cx="481139" cy="470770"/>
              </a:xfrm>
              <a:prstGeom prst="rect">
                <a:avLst/>
              </a:prstGeom>
            </p:spPr>
          </p:pic>
        </p:grpSp>
      </p:grpSp>
      <p:sp>
        <p:nvSpPr>
          <p:cNvPr id="32" name="Holder 2">
            <a:extLst>
              <a:ext uri="{FF2B5EF4-FFF2-40B4-BE49-F238E27FC236}">
                <a16:creationId xmlns:a16="http://schemas.microsoft.com/office/drawing/2014/main" id="{7C6D34CB-1369-F184-9746-54AA12AFA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7370" y="4095690"/>
            <a:ext cx="9256627" cy="1015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3" name="Holder 3">
            <a:extLst>
              <a:ext uri="{FF2B5EF4-FFF2-40B4-BE49-F238E27FC236}">
                <a16:creationId xmlns:a16="http://schemas.microsoft.com/office/drawing/2014/main" id="{B0FCA52A-3382-F875-B670-DDA93FD5270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277370" y="5914330"/>
            <a:ext cx="925662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rectangular object with text&#10;&#10;AI-generated content may be incorrect.">
            <a:extLst>
              <a:ext uri="{FF2B5EF4-FFF2-40B4-BE49-F238E27FC236}">
                <a16:creationId xmlns:a16="http://schemas.microsoft.com/office/drawing/2014/main" id="{6DE569A1-D981-771A-0E86-4F2456767B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01115" y="3023616"/>
            <a:ext cx="1474597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01115" y="5462016"/>
            <a:ext cx="14745970" cy="10911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rectangular object with text&#10;&#10;AI-generated content may be incorrect.">
            <a:extLst>
              <a:ext uri="{FF2B5EF4-FFF2-40B4-BE49-F238E27FC236}">
                <a16:creationId xmlns:a16="http://schemas.microsoft.com/office/drawing/2014/main" id="{6DE569A1-D981-771A-0E86-4F2456767B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01115" y="3023616"/>
            <a:ext cx="1474597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01115" y="5462016"/>
            <a:ext cx="14745970" cy="10911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pic>
        <p:nvPicPr>
          <p:cNvPr id="5" name="Picture 4" descr="A close-up of a printing machine&#10;&#10;AI-generated content may be incorrect.">
            <a:extLst>
              <a:ext uri="{FF2B5EF4-FFF2-40B4-BE49-F238E27FC236}">
                <a16:creationId xmlns:a16="http://schemas.microsoft.com/office/drawing/2014/main" id="{CA3AFC67-B493-5E3C-02B5-758188FB2A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54" b="37334"/>
          <a:stretch>
            <a:fillRect/>
          </a:stretch>
        </p:blipFill>
        <p:spPr>
          <a:xfrm>
            <a:off x="0" y="2209800"/>
            <a:ext cx="173482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72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rectangular object with text&#10;&#10;AI-generated content may be incorrect.">
            <a:extLst>
              <a:ext uri="{FF2B5EF4-FFF2-40B4-BE49-F238E27FC236}">
                <a16:creationId xmlns:a16="http://schemas.microsoft.com/office/drawing/2014/main" id="{6DE569A1-D981-771A-0E86-4F2456767B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01115" y="3023616"/>
            <a:ext cx="1474597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01115" y="5462016"/>
            <a:ext cx="14745970" cy="10911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pic>
        <p:nvPicPr>
          <p:cNvPr id="7" name="Picture 6" descr="A roll of fabric with glowing lights&#10;&#10;AI-generated content may be incorrect.">
            <a:extLst>
              <a:ext uri="{FF2B5EF4-FFF2-40B4-BE49-F238E27FC236}">
                <a16:creationId xmlns:a16="http://schemas.microsoft.com/office/drawing/2014/main" id="{1ED44B6B-153D-63B5-53E2-CA11103AFA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2" b="16147"/>
          <a:stretch>
            <a:fillRect/>
          </a:stretch>
        </p:blipFill>
        <p:spPr>
          <a:xfrm>
            <a:off x="0" y="2209800"/>
            <a:ext cx="173482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23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rectangular object with text&#10;&#10;AI-generated content may be incorrect.">
            <a:extLst>
              <a:ext uri="{FF2B5EF4-FFF2-40B4-BE49-F238E27FC236}">
                <a16:creationId xmlns:a16="http://schemas.microsoft.com/office/drawing/2014/main" id="{6DE569A1-D981-771A-0E86-4F2456767B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01115" y="3023616"/>
            <a:ext cx="1474597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01115" y="5462016"/>
            <a:ext cx="14745970" cy="10911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pic>
        <p:nvPicPr>
          <p:cNvPr id="13" name="Picture 12" descr="A robotic hand polishing a piece of wood&#10;&#10;AI-generated content may be incorrect.">
            <a:extLst>
              <a:ext uri="{FF2B5EF4-FFF2-40B4-BE49-F238E27FC236}">
                <a16:creationId xmlns:a16="http://schemas.microsoft.com/office/drawing/2014/main" id="{E346C849-6EC4-B067-9A92-6E915A5DF4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0" b="19034"/>
          <a:stretch>
            <a:fillRect/>
          </a:stretch>
        </p:blipFill>
        <p:spPr>
          <a:xfrm>
            <a:off x="0" y="2209799"/>
            <a:ext cx="17348200" cy="624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60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05C3B73-8635-2C4A-ABF8-FE0B72E6EA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05C3B73-8635-2C4A-ABF8-FE0B72E6EA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2806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ne of icons on a white background&#10;&#10;AI-generated content may be incorrect.">
            <a:extLst>
              <a:ext uri="{FF2B5EF4-FFF2-40B4-BE49-F238E27FC236}">
                <a16:creationId xmlns:a16="http://schemas.microsoft.com/office/drawing/2014/main" id="{1745E54C-D70F-4B7D-DFA9-0D8738F95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67410" y="2243328"/>
            <a:ext cx="7546467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934323" y="2243328"/>
            <a:ext cx="7546467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ne of icons on a white background&#10;&#10;AI-generated content may be incorrect.">
            <a:extLst>
              <a:ext uri="{FF2B5EF4-FFF2-40B4-BE49-F238E27FC236}">
                <a16:creationId xmlns:a16="http://schemas.microsoft.com/office/drawing/2014/main" id="{1745E54C-D70F-4B7D-DFA9-0D8738F95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67410" y="2243328"/>
            <a:ext cx="7546467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934323" y="2243328"/>
            <a:ext cx="7546467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pic>
        <p:nvPicPr>
          <p:cNvPr id="6" name="Picture 5" descr="A line of icons on a white background&#10;&#10;AI-generated content may be incorrect.">
            <a:extLst>
              <a:ext uri="{FF2B5EF4-FFF2-40B4-BE49-F238E27FC236}">
                <a16:creationId xmlns:a16="http://schemas.microsoft.com/office/drawing/2014/main" id="{94FA1668-0BCA-8835-9D6C-40E3168923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99" r="21010"/>
          <a:stretch>
            <a:fillRect/>
          </a:stretch>
        </p:blipFill>
        <p:spPr>
          <a:xfrm>
            <a:off x="3340100" y="8680704"/>
            <a:ext cx="13703300" cy="109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20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914386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290118" y="327659"/>
                </a:moveTo>
                <a:lnTo>
                  <a:pt x="164680" y="327659"/>
                </a:lnTo>
                <a:lnTo>
                  <a:pt x="154362" y="330199"/>
                </a:lnTo>
                <a:lnTo>
                  <a:pt x="145923" y="335279"/>
                </a:lnTo>
                <a:lnTo>
                  <a:pt x="140217" y="344169"/>
                </a:lnTo>
                <a:lnTo>
                  <a:pt x="138099" y="354329"/>
                </a:lnTo>
                <a:lnTo>
                  <a:pt x="138074" y="363219"/>
                </a:lnTo>
                <a:lnTo>
                  <a:pt x="142087" y="370839"/>
                </a:lnTo>
                <a:lnTo>
                  <a:pt x="148894" y="375919"/>
                </a:lnTo>
                <a:lnTo>
                  <a:pt x="141836" y="384809"/>
                </a:lnTo>
                <a:lnTo>
                  <a:pt x="138406" y="393699"/>
                </a:lnTo>
                <a:lnTo>
                  <a:pt x="138692" y="401319"/>
                </a:lnTo>
                <a:lnTo>
                  <a:pt x="138788" y="403859"/>
                </a:lnTo>
                <a:lnTo>
                  <a:pt x="143167" y="414019"/>
                </a:lnTo>
                <a:lnTo>
                  <a:pt x="144779" y="416559"/>
                </a:lnTo>
                <a:lnTo>
                  <a:pt x="146710" y="417829"/>
                </a:lnTo>
                <a:lnTo>
                  <a:pt x="148894" y="419099"/>
                </a:lnTo>
                <a:lnTo>
                  <a:pt x="141821" y="427989"/>
                </a:lnTo>
                <a:lnTo>
                  <a:pt x="138403" y="436879"/>
                </a:lnTo>
                <a:lnTo>
                  <a:pt x="138768" y="445769"/>
                </a:lnTo>
                <a:lnTo>
                  <a:pt x="138820" y="447039"/>
                </a:lnTo>
                <a:lnTo>
                  <a:pt x="143256" y="457199"/>
                </a:lnTo>
                <a:lnTo>
                  <a:pt x="148272" y="463549"/>
                </a:lnTo>
                <a:lnTo>
                  <a:pt x="156235" y="468629"/>
                </a:lnTo>
                <a:lnTo>
                  <a:pt x="357505" y="468629"/>
                </a:lnTo>
                <a:lnTo>
                  <a:pt x="358851" y="467359"/>
                </a:lnTo>
                <a:lnTo>
                  <a:pt x="368802" y="457199"/>
                </a:lnTo>
                <a:lnTo>
                  <a:pt x="155879" y="457199"/>
                </a:lnTo>
                <a:lnTo>
                  <a:pt x="148729" y="449579"/>
                </a:lnTo>
                <a:lnTo>
                  <a:pt x="148729" y="431799"/>
                </a:lnTo>
                <a:lnTo>
                  <a:pt x="155879" y="425449"/>
                </a:lnTo>
                <a:lnTo>
                  <a:pt x="302600" y="425449"/>
                </a:lnTo>
                <a:lnTo>
                  <a:pt x="298056" y="420369"/>
                </a:lnTo>
                <a:lnTo>
                  <a:pt x="297472" y="419099"/>
                </a:lnTo>
                <a:lnTo>
                  <a:pt x="302176" y="414019"/>
                </a:lnTo>
                <a:lnTo>
                  <a:pt x="155879" y="414019"/>
                </a:lnTo>
                <a:lnTo>
                  <a:pt x="148729" y="406399"/>
                </a:lnTo>
                <a:lnTo>
                  <a:pt x="148729" y="388619"/>
                </a:lnTo>
                <a:lnTo>
                  <a:pt x="155879" y="382269"/>
                </a:lnTo>
                <a:lnTo>
                  <a:pt x="303199" y="382269"/>
                </a:lnTo>
                <a:lnTo>
                  <a:pt x="301599" y="379729"/>
                </a:lnTo>
                <a:lnTo>
                  <a:pt x="299656" y="378459"/>
                </a:lnTo>
                <a:lnTo>
                  <a:pt x="297472" y="375919"/>
                </a:lnTo>
                <a:lnTo>
                  <a:pt x="302187" y="370839"/>
                </a:lnTo>
                <a:lnTo>
                  <a:pt x="155879" y="370839"/>
                </a:lnTo>
                <a:lnTo>
                  <a:pt x="148729" y="363219"/>
                </a:lnTo>
                <a:lnTo>
                  <a:pt x="148729" y="345439"/>
                </a:lnTo>
                <a:lnTo>
                  <a:pt x="155879" y="339089"/>
                </a:lnTo>
                <a:lnTo>
                  <a:pt x="303110" y="339089"/>
                </a:lnTo>
                <a:lnTo>
                  <a:pt x="298094" y="331469"/>
                </a:lnTo>
                <a:lnTo>
                  <a:pt x="290118" y="327659"/>
                </a:lnTo>
                <a:close/>
              </a:path>
              <a:path w="609600" h="609600">
                <a:moveTo>
                  <a:pt x="302600" y="425449"/>
                </a:moveTo>
                <a:lnTo>
                  <a:pt x="290461" y="425449"/>
                </a:lnTo>
                <a:lnTo>
                  <a:pt x="297611" y="431799"/>
                </a:lnTo>
                <a:lnTo>
                  <a:pt x="297611" y="449579"/>
                </a:lnTo>
                <a:lnTo>
                  <a:pt x="290461" y="457199"/>
                </a:lnTo>
                <a:lnTo>
                  <a:pt x="302780" y="457199"/>
                </a:lnTo>
                <a:lnTo>
                  <a:pt x="307387" y="448309"/>
                </a:lnTo>
                <a:lnTo>
                  <a:pt x="308033" y="438149"/>
                </a:lnTo>
                <a:lnTo>
                  <a:pt x="304872" y="427989"/>
                </a:lnTo>
                <a:lnTo>
                  <a:pt x="302600" y="425449"/>
                </a:lnTo>
                <a:close/>
              </a:path>
              <a:path w="609600" h="609600">
                <a:moveTo>
                  <a:pt x="386435" y="259079"/>
                </a:moveTo>
                <a:lnTo>
                  <a:pt x="378917" y="266699"/>
                </a:lnTo>
                <a:lnTo>
                  <a:pt x="393306" y="281939"/>
                </a:lnTo>
                <a:lnTo>
                  <a:pt x="393306" y="414019"/>
                </a:lnTo>
                <a:lnTo>
                  <a:pt x="353148" y="414019"/>
                </a:lnTo>
                <a:lnTo>
                  <a:pt x="350774" y="416559"/>
                </a:lnTo>
                <a:lnTo>
                  <a:pt x="350774" y="457199"/>
                </a:lnTo>
                <a:lnTo>
                  <a:pt x="368802" y="457199"/>
                </a:lnTo>
                <a:lnTo>
                  <a:pt x="376265" y="449579"/>
                </a:lnTo>
                <a:lnTo>
                  <a:pt x="361403" y="449579"/>
                </a:lnTo>
                <a:lnTo>
                  <a:pt x="361403" y="425449"/>
                </a:lnTo>
                <a:lnTo>
                  <a:pt x="399899" y="425449"/>
                </a:lnTo>
                <a:lnTo>
                  <a:pt x="402386" y="422909"/>
                </a:lnTo>
                <a:lnTo>
                  <a:pt x="403364" y="422909"/>
                </a:lnTo>
                <a:lnTo>
                  <a:pt x="403910" y="421639"/>
                </a:lnTo>
                <a:lnTo>
                  <a:pt x="403948" y="292099"/>
                </a:lnTo>
                <a:lnTo>
                  <a:pt x="418660" y="292099"/>
                </a:lnTo>
                <a:lnTo>
                  <a:pt x="386435" y="259079"/>
                </a:lnTo>
                <a:close/>
              </a:path>
              <a:path w="609600" h="609600">
                <a:moveTo>
                  <a:pt x="399899" y="425449"/>
                </a:moveTo>
                <a:lnTo>
                  <a:pt x="385787" y="425449"/>
                </a:lnTo>
                <a:lnTo>
                  <a:pt x="361403" y="449579"/>
                </a:lnTo>
                <a:lnTo>
                  <a:pt x="376265" y="449579"/>
                </a:lnTo>
                <a:lnTo>
                  <a:pt x="399899" y="425449"/>
                </a:lnTo>
                <a:close/>
              </a:path>
              <a:path w="609600" h="609600">
                <a:moveTo>
                  <a:pt x="281660" y="435609"/>
                </a:moveTo>
                <a:lnTo>
                  <a:pt x="159372" y="435609"/>
                </a:lnTo>
                <a:lnTo>
                  <a:pt x="159372" y="447039"/>
                </a:lnTo>
                <a:lnTo>
                  <a:pt x="281660" y="447039"/>
                </a:lnTo>
                <a:lnTo>
                  <a:pt x="281660" y="435609"/>
                </a:lnTo>
                <a:close/>
              </a:path>
              <a:path w="609600" h="609600">
                <a:moveTo>
                  <a:pt x="303199" y="382269"/>
                </a:moveTo>
                <a:lnTo>
                  <a:pt x="290461" y="382269"/>
                </a:lnTo>
                <a:lnTo>
                  <a:pt x="297611" y="388619"/>
                </a:lnTo>
                <a:lnTo>
                  <a:pt x="297611" y="406399"/>
                </a:lnTo>
                <a:lnTo>
                  <a:pt x="290461" y="414019"/>
                </a:lnTo>
                <a:lnTo>
                  <a:pt x="302176" y="414019"/>
                </a:lnTo>
                <a:lnTo>
                  <a:pt x="304528" y="411479"/>
                </a:lnTo>
                <a:lnTo>
                  <a:pt x="307955" y="402589"/>
                </a:lnTo>
                <a:lnTo>
                  <a:pt x="307716" y="396239"/>
                </a:lnTo>
                <a:lnTo>
                  <a:pt x="307621" y="393699"/>
                </a:lnTo>
                <a:lnTo>
                  <a:pt x="307573" y="392429"/>
                </a:lnTo>
                <a:lnTo>
                  <a:pt x="303199" y="382269"/>
                </a:lnTo>
                <a:close/>
              </a:path>
              <a:path w="609600" h="609600">
                <a:moveTo>
                  <a:pt x="281660" y="392429"/>
                </a:moveTo>
                <a:lnTo>
                  <a:pt x="159372" y="392429"/>
                </a:lnTo>
                <a:lnTo>
                  <a:pt x="159372" y="403859"/>
                </a:lnTo>
                <a:lnTo>
                  <a:pt x="281660" y="403859"/>
                </a:lnTo>
                <a:lnTo>
                  <a:pt x="281660" y="392429"/>
                </a:lnTo>
                <a:close/>
              </a:path>
              <a:path w="609600" h="609600">
                <a:moveTo>
                  <a:pt x="303110" y="339089"/>
                </a:moveTo>
                <a:lnTo>
                  <a:pt x="290461" y="339089"/>
                </a:lnTo>
                <a:lnTo>
                  <a:pt x="297611" y="345439"/>
                </a:lnTo>
                <a:lnTo>
                  <a:pt x="297611" y="363219"/>
                </a:lnTo>
                <a:lnTo>
                  <a:pt x="290461" y="370839"/>
                </a:lnTo>
                <a:lnTo>
                  <a:pt x="302187" y="370839"/>
                </a:lnTo>
                <a:lnTo>
                  <a:pt x="304545" y="368299"/>
                </a:lnTo>
                <a:lnTo>
                  <a:pt x="307963" y="359409"/>
                </a:lnTo>
                <a:lnTo>
                  <a:pt x="307778" y="354329"/>
                </a:lnTo>
                <a:lnTo>
                  <a:pt x="307685" y="351789"/>
                </a:lnTo>
                <a:lnTo>
                  <a:pt x="307592" y="349249"/>
                </a:lnTo>
                <a:lnTo>
                  <a:pt x="307546" y="347979"/>
                </a:lnTo>
                <a:lnTo>
                  <a:pt x="303110" y="339089"/>
                </a:lnTo>
                <a:close/>
              </a:path>
              <a:path w="609600" h="609600">
                <a:moveTo>
                  <a:pt x="286969" y="349249"/>
                </a:moveTo>
                <a:lnTo>
                  <a:pt x="159359" y="349249"/>
                </a:lnTo>
                <a:lnTo>
                  <a:pt x="159359" y="360679"/>
                </a:lnTo>
                <a:lnTo>
                  <a:pt x="286969" y="360679"/>
                </a:lnTo>
                <a:lnTo>
                  <a:pt x="286969" y="349249"/>
                </a:lnTo>
                <a:close/>
              </a:path>
              <a:path w="609600" h="609600">
                <a:moveTo>
                  <a:pt x="212534" y="292099"/>
                </a:moveTo>
                <a:lnTo>
                  <a:pt x="201904" y="292099"/>
                </a:lnTo>
                <a:lnTo>
                  <a:pt x="201904" y="327659"/>
                </a:lnTo>
                <a:lnTo>
                  <a:pt x="212534" y="327659"/>
                </a:lnTo>
                <a:lnTo>
                  <a:pt x="212534" y="292099"/>
                </a:lnTo>
                <a:close/>
              </a:path>
              <a:path w="609600" h="609600">
                <a:moveTo>
                  <a:pt x="257276" y="187959"/>
                </a:moveTo>
                <a:lnTo>
                  <a:pt x="254114" y="187959"/>
                </a:lnTo>
                <a:lnTo>
                  <a:pt x="194576" y="198119"/>
                </a:lnTo>
                <a:lnTo>
                  <a:pt x="193586" y="199389"/>
                </a:lnTo>
                <a:lnTo>
                  <a:pt x="137579" y="256539"/>
                </a:lnTo>
                <a:lnTo>
                  <a:pt x="137579" y="259079"/>
                </a:lnTo>
                <a:lnTo>
                  <a:pt x="184264" y="307339"/>
                </a:lnTo>
                <a:lnTo>
                  <a:pt x="187629" y="307339"/>
                </a:lnTo>
                <a:lnTo>
                  <a:pt x="200715" y="293369"/>
                </a:lnTo>
                <a:lnTo>
                  <a:pt x="185953" y="293369"/>
                </a:lnTo>
                <a:lnTo>
                  <a:pt x="150939" y="257809"/>
                </a:lnTo>
                <a:lnTo>
                  <a:pt x="199174" y="208279"/>
                </a:lnTo>
                <a:lnTo>
                  <a:pt x="250215" y="199389"/>
                </a:lnTo>
                <a:lnTo>
                  <a:pt x="298088" y="199389"/>
                </a:lnTo>
                <a:lnTo>
                  <a:pt x="302920" y="198119"/>
                </a:lnTo>
                <a:lnTo>
                  <a:pt x="260845" y="198119"/>
                </a:lnTo>
                <a:lnTo>
                  <a:pt x="260553" y="196849"/>
                </a:lnTo>
                <a:lnTo>
                  <a:pt x="260400" y="194309"/>
                </a:lnTo>
                <a:lnTo>
                  <a:pt x="260388" y="191769"/>
                </a:lnTo>
                <a:lnTo>
                  <a:pt x="259689" y="190499"/>
                </a:lnTo>
                <a:lnTo>
                  <a:pt x="257276" y="187959"/>
                </a:lnTo>
                <a:close/>
              </a:path>
              <a:path w="609600" h="609600">
                <a:moveTo>
                  <a:pt x="418660" y="292099"/>
                </a:moveTo>
                <a:lnTo>
                  <a:pt x="403948" y="292099"/>
                </a:lnTo>
                <a:lnTo>
                  <a:pt x="418211" y="307339"/>
                </a:lnTo>
                <a:lnTo>
                  <a:pt x="421576" y="307339"/>
                </a:lnTo>
                <a:lnTo>
                  <a:pt x="435208" y="293369"/>
                </a:lnTo>
                <a:lnTo>
                  <a:pt x="419900" y="293369"/>
                </a:lnTo>
                <a:lnTo>
                  <a:pt x="418660" y="292099"/>
                </a:lnTo>
                <a:close/>
              </a:path>
              <a:path w="609600" h="609600">
                <a:moveTo>
                  <a:pt x="219417" y="259079"/>
                </a:moveTo>
                <a:lnTo>
                  <a:pt x="185953" y="293369"/>
                </a:lnTo>
                <a:lnTo>
                  <a:pt x="200715" y="293369"/>
                </a:lnTo>
                <a:lnTo>
                  <a:pt x="201904" y="292099"/>
                </a:lnTo>
                <a:lnTo>
                  <a:pt x="212534" y="292099"/>
                </a:lnTo>
                <a:lnTo>
                  <a:pt x="212534" y="281939"/>
                </a:lnTo>
                <a:lnTo>
                  <a:pt x="226923" y="266699"/>
                </a:lnTo>
                <a:lnTo>
                  <a:pt x="219417" y="259079"/>
                </a:lnTo>
                <a:close/>
              </a:path>
              <a:path w="609600" h="609600">
                <a:moveTo>
                  <a:pt x="412254" y="199389"/>
                </a:moveTo>
                <a:lnTo>
                  <a:pt x="355612" y="199389"/>
                </a:lnTo>
                <a:lnTo>
                  <a:pt x="406653" y="208279"/>
                </a:lnTo>
                <a:lnTo>
                  <a:pt x="454914" y="257809"/>
                </a:lnTo>
                <a:lnTo>
                  <a:pt x="419900" y="293369"/>
                </a:lnTo>
                <a:lnTo>
                  <a:pt x="435208" y="293369"/>
                </a:lnTo>
                <a:lnTo>
                  <a:pt x="466191" y="261619"/>
                </a:lnTo>
                <a:lnTo>
                  <a:pt x="468261" y="259079"/>
                </a:lnTo>
                <a:lnTo>
                  <a:pt x="468261" y="256539"/>
                </a:lnTo>
                <a:lnTo>
                  <a:pt x="412254" y="199389"/>
                </a:lnTo>
                <a:close/>
              </a:path>
              <a:path w="609600" h="609600">
                <a:moveTo>
                  <a:pt x="298088" y="199389"/>
                </a:moveTo>
                <a:lnTo>
                  <a:pt x="250215" y="199389"/>
                </a:lnTo>
                <a:lnTo>
                  <a:pt x="256132" y="215899"/>
                </a:lnTo>
                <a:lnTo>
                  <a:pt x="267774" y="228599"/>
                </a:lnTo>
                <a:lnTo>
                  <a:pt x="283810" y="237489"/>
                </a:lnTo>
                <a:lnTo>
                  <a:pt x="302907" y="241299"/>
                </a:lnTo>
                <a:lnTo>
                  <a:pt x="322012" y="237489"/>
                </a:lnTo>
                <a:lnTo>
                  <a:pt x="335760" y="229869"/>
                </a:lnTo>
                <a:lnTo>
                  <a:pt x="302920" y="229869"/>
                </a:lnTo>
                <a:lnTo>
                  <a:pt x="291331" y="228599"/>
                </a:lnTo>
                <a:lnTo>
                  <a:pt x="280662" y="224789"/>
                </a:lnTo>
                <a:lnTo>
                  <a:pt x="271457" y="217169"/>
                </a:lnTo>
                <a:lnTo>
                  <a:pt x="264261" y="208279"/>
                </a:lnTo>
                <a:lnTo>
                  <a:pt x="298088" y="199389"/>
                </a:lnTo>
                <a:close/>
              </a:path>
              <a:path w="609600" h="609600">
                <a:moveTo>
                  <a:pt x="348843" y="186689"/>
                </a:moveTo>
                <a:lnTo>
                  <a:pt x="346075" y="189229"/>
                </a:lnTo>
                <a:lnTo>
                  <a:pt x="345541" y="191769"/>
                </a:lnTo>
                <a:lnTo>
                  <a:pt x="345440" y="194309"/>
                </a:lnTo>
                <a:lnTo>
                  <a:pt x="345287" y="196849"/>
                </a:lnTo>
                <a:lnTo>
                  <a:pt x="345008" y="198119"/>
                </a:lnTo>
                <a:lnTo>
                  <a:pt x="302920" y="198119"/>
                </a:lnTo>
                <a:lnTo>
                  <a:pt x="341591" y="208279"/>
                </a:lnTo>
                <a:lnTo>
                  <a:pt x="334395" y="217169"/>
                </a:lnTo>
                <a:lnTo>
                  <a:pt x="325189" y="224789"/>
                </a:lnTo>
                <a:lnTo>
                  <a:pt x="314517" y="228599"/>
                </a:lnTo>
                <a:lnTo>
                  <a:pt x="302920" y="229869"/>
                </a:lnTo>
                <a:lnTo>
                  <a:pt x="335760" y="229869"/>
                </a:lnTo>
                <a:lnTo>
                  <a:pt x="338051" y="228599"/>
                </a:lnTo>
                <a:lnTo>
                  <a:pt x="349695" y="215899"/>
                </a:lnTo>
                <a:lnTo>
                  <a:pt x="355612" y="199389"/>
                </a:lnTo>
                <a:lnTo>
                  <a:pt x="412254" y="199389"/>
                </a:lnTo>
                <a:lnTo>
                  <a:pt x="411276" y="198119"/>
                </a:lnTo>
                <a:lnTo>
                  <a:pt x="348843" y="186689"/>
                </a:lnTo>
                <a:close/>
              </a:path>
              <a:path w="609600" h="609600">
                <a:moveTo>
                  <a:pt x="324852" y="144779"/>
                </a:moveTo>
                <a:lnTo>
                  <a:pt x="311734" y="144779"/>
                </a:lnTo>
                <a:lnTo>
                  <a:pt x="318871" y="151129"/>
                </a:lnTo>
                <a:lnTo>
                  <a:pt x="318871" y="170179"/>
                </a:lnTo>
                <a:lnTo>
                  <a:pt x="311734" y="176529"/>
                </a:lnTo>
                <a:lnTo>
                  <a:pt x="299986" y="176529"/>
                </a:lnTo>
                <a:lnTo>
                  <a:pt x="297611" y="179069"/>
                </a:lnTo>
                <a:lnTo>
                  <a:pt x="297611" y="189229"/>
                </a:lnTo>
                <a:lnTo>
                  <a:pt x="260845" y="198119"/>
                </a:lnTo>
                <a:lnTo>
                  <a:pt x="345008" y="198119"/>
                </a:lnTo>
                <a:lnTo>
                  <a:pt x="308241" y="189229"/>
                </a:lnTo>
                <a:lnTo>
                  <a:pt x="308241" y="186689"/>
                </a:lnTo>
                <a:lnTo>
                  <a:pt x="317963" y="182879"/>
                </a:lnTo>
                <a:lnTo>
                  <a:pt x="325100" y="175259"/>
                </a:lnTo>
                <a:lnTo>
                  <a:pt x="328990" y="166369"/>
                </a:lnTo>
                <a:lnTo>
                  <a:pt x="328968" y="154939"/>
                </a:lnTo>
                <a:lnTo>
                  <a:pt x="324852" y="144779"/>
                </a:lnTo>
                <a:close/>
              </a:path>
              <a:path w="609600" h="609600">
                <a:moveTo>
                  <a:pt x="308163" y="134619"/>
                </a:moveTo>
                <a:lnTo>
                  <a:pt x="297611" y="134619"/>
                </a:lnTo>
                <a:lnTo>
                  <a:pt x="289064" y="137159"/>
                </a:lnTo>
                <a:lnTo>
                  <a:pt x="282332" y="143509"/>
                </a:lnTo>
                <a:lnTo>
                  <a:pt x="277921" y="151129"/>
                </a:lnTo>
                <a:lnTo>
                  <a:pt x="276339" y="160019"/>
                </a:lnTo>
                <a:lnTo>
                  <a:pt x="286969" y="160019"/>
                </a:lnTo>
                <a:lnTo>
                  <a:pt x="286969" y="151129"/>
                </a:lnTo>
                <a:lnTo>
                  <a:pt x="294119" y="144779"/>
                </a:lnTo>
                <a:lnTo>
                  <a:pt x="324852" y="144779"/>
                </a:lnTo>
                <a:lnTo>
                  <a:pt x="317580" y="138429"/>
                </a:lnTo>
                <a:lnTo>
                  <a:pt x="308163" y="134619"/>
                </a:lnTo>
                <a:close/>
              </a:path>
            </a:pathLst>
          </a:custGeom>
          <a:solidFill>
            <a:srgbClr val="90A25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669978" y="8902698"/>
            <a:ext cx="609395" cy="60960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542536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419" y="299719"/>
                </a:lnTo>
                <a:lnTo>
                  <a:pt x="314" y="300989"/>
                </a:lnTo>
                <a:lnTo>
                  <a:pt x="209" y="30225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870" y="311149"/>
                </a:lnTo>
                <a:lnTo>
                  <a:pt x="18780" y="29971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0819" y="299719"/>
                </a:lnTo>
                <a:lnTo>
                  <a:pt x="590923" y="300989"/>
                </a:lnTo>
                <a:lnTo>
                  <a:pt x="591027" y="30225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588" y="35051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088" y="311149"/>
                </a:lnTo>
                <a:lnTo>
                  <a:pt x="609180" y="29971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413169" y="445769"/>
                </a:moveTo>
                <a:lnTo>
                  <a:pt x="189064" y="445769"/>
                </a:lnTo>
                <a:lnTo>
                  <a:pt x="181990" y="450849"/>
                </a:lnTo>
                <a:lnTo>
                  <a:pt x="173799" y="471169"/>
                </a:lnTo>
                <a:lnTo>
                  <a:pt x="176148" y="474979"/>
                </a:lnTo>
                <a:lnTo>
                  <a:pt x="426072" y="474979"/>
                </a:lnTo>
                <a:lnTo>
                  <a:pt x="428421" y="471169"/>
                </a:lnTo>
                <a:lnTo>
                  <a:pt x="425861" y="464819"/>
                </a:lnTo>
                <a:lnTo>
                  <a:pt x="186778" y="464819"/>
                </a:lnTo>
                <a:lnTo>
                  <a:pt x="189534" y="458469"/>
                </a:lnTo>
                <a:lnTo>
                  <a:pt x="193065" y="455929"/>
                </a:lnTo>
                <a:lnTo>
                  <a:pt x="422278" y="455929"/>
                </a:lnTo>
                <a:lnTo>
                  <a:pt x="420230" y="450849"/>
                </a:lnTo>
                <a:lnTo>
                  <a:pt x="413169" y="445769"/>
                </a:lnTo>
                <a:close/>
              </a:path>
              <a:path w="609600" h="609600">
                <a:moveTo>
                  <a:pt x="422278" y="455929"/>
                </a:moveTo>
                <a:lnTo>
                  <a:pt x="409168" y="455929"/>
                </a:lnTo>
                <a:lnTo>
                  <a:pt x="412686" y="458469"/>
                </a:lnTo>
                <a:lnTo>
                  <a:pt x="415455" y="464819"/>
                </a:lnTo>
                <a:lnTo>
                  <a:pt x="425861" y="464819"/>
                </a:lnTo>
                <a:lnTo>
                  <a:pt x="422278" y="455929"/>
                </a:lnTo>
                <a:close/>
              </a:path>
              <a:path w="609600" h="609600">
                <a:moveTo>
                  <a:pt x="207289" y="383539"/>
                </a:moveTo>
                <a:lnTo>
                  <a:pt x="204812" y="386079"/>
                </a:lnTo>
                <a:lnTo>
                  <a:pt x="203987" y="391159"/>
                </a:lnTo>
                <a:lnTo>
                  <a:pt x="205803" y="393699"/>
                </a:lnTo>
                <a:lnTo>
                  <a:pt x="209804" y="394969"/>
                </a:lnTo>
                <a:lnTo>
                  <a:pt x="212496" y="394969"/>
                </a:lnTo>
                <a:lnTo>
                  <a:pt x="211307" y="436879"/>
                </a:lnTo>
                <a:lnTo>
                  <a:pt x="211271" y="438149"/>
                </a:lnTo>
                <a:lnTo>
                  <a:pt x="211162" y="441959"/>
                </a:lnTo>
                <a:lnTo>
                  <a:pt x="207467" y="445769"/>
                </a:lnTo>
                <a:lnTo>
                  <a:pt x="218986" y="445769"/>
                </a:lnTo>
                <a:lnTo>
                  <a:pt x="220205" y="443229"/>
                </a:lnTo>
                <a:lnTo>
                  <a:pt x="220929" y="440689"/>
                </a:lnTo>
                <a:lnTo>
                  <a:pt x="221691" y="414019"/>
                </a:lnTo>
                <a:lnTo>
                  <a:pt x="221727" y="412749"/>
                </a:lnTo>
                <a:lnTo>
                  <a:pt x="221836" y="408939"/>
                </a:lnTo>
                <a:lnTo>
                  <a:pt x="221908" y="406399"/>
                </a:lnTo>
                <a:lnTo>
                  <a:pt x="222017" y="402589"/>
                </a:lnTo>
                <a:lnTo>
                  <a:pt x="222090" y="400049"/>
                </a:lnTo>
                <a:lnTo>
                  <a:pt x="222199" y="396239"/>
                </a:lnTo>
                <a:lnTo>
                  <a:pt x="249210" y="396239"/>
                </a:lnTo>
                <a:lnTo>
                  <a:pt x="249174" y="394969"/>
                </a:lnTo>
                <a:lnTo>
                  <a:pt x="263910" y="392429"/>
                </a:lnTo>
                <a:lnTo>
                  <a:pt x="278333" y="387349"/>
                </a:lnTo>
                <a:lnTo>
                  <a:pt x="288080" y="387349"/>
                </a:lnTo>
                <a:lnTo>
                  <a:pt x="288116" y="386079"/>
                </a:lnTo>
                <a:lnTo>
                  <a:pt x="227345" y="386079"/>
                </a:lnTo>
                <a:lnTo>
                  <a:pt x="209956" y="384809"/>
                </a:lnTo>
                <a:lnTo>
                  <a:pt x="207289" y="383539"/>
                </a:lnTo>
                <a:close/>
              </a:path>
              <a:path w="609600" h="609600">
                <a:moveTo>
                  <a:pt x="249210" y="396239"/>
                </a:moveTo>
                <a:lnTo>
                  <a:pt x="239471" y="396239"/>
                </a:lnTo>
                <a:lnTo>
                  <a:pt x="240616" y="436879"/>
                </a:lnTo>
                <a:lnTo>
                  <a:pt x="240728" y="440689"/>
                </a:lnTo>
                <a:lnTo>
                  <a:pt x="241452" y="443229"/>
                </a:lnTo>
                <a:lnTo>
                  <a:pt x="242684" y="445769"/>
                </a:lnTo>
                <a:lnTo>
                  <a:pt x="254203" y="445769"/>
                </a:lnTo>
                <a:lnTo>
                  <a:pt x="250507" y="441959"/>
                </a:lnTo>
                <a:lnTo>
                  <a:pt x="249714" y="414019"/>
                </a:lnTo>
                <a:lnTo>
                  <a:pt x="249678" y="412749"/>
                </a:lnTo>
                <a:lnTo>
                  <a:pt x="249570" y="408939"/>
                </a:lnTo>
                <a:lnTo>
                  <a:pt x="249498" y="406399"/>
                </a:lnTo>
                <a:lnTo>
                  <a:pt x="249390" y="402589"/>
                </a:lnTo>
                <a:lnTo>
                  <a:pt x="249318" y="400049"/>
                </a:lnTo>
                <a:lnTo>
                  <a:pt x="249210" y="396239"/>
                </a:lnTo>
                <a:close/>
              </a:path>
              <a:path w="609600" h="609600">
                <a:moveTo>
                  <a:pt x="288080" y="387349"/>
                </a:moveTo>
                <a:lnTo>
                  <a:pt x="278333" y="387349"/>
                </a:lnTo>
                <a:lnTo>
                  <a:pt x="276965" y="436879"/>
                </a:lnTo>
                <a:lnTo>
                  <a:pt x="276860" y="440689"/>
                </a:lnTo>
                <a:lnTo>
                  <a:pt x="271360" y="445769"/>
                </a:lnTo>
                <a:lnTo>
                  <a:pt x="282981" y="445769"/>
                </a:lnTo>
                <a:lnTo>
                  <a:pt x="285267" y="441959"/>
                </a:lnTo>
                <a:lnTo>
                  <a:pt x="286651" y="438149"/>
                </a:lnTo>
                <a:lnTo>
                  <a:pt x="287330" y="414019"/>
                </a:lnTo>
                <a:lnTo>
                  <a:pt x="287366" y="412749"/>
                </a:lnTo>
                <a:lnTo>
                  <a:pt x="287473" y="408939"/>
                </a:lnTo>
                <a:lnTo>
                  <a:pt x="287544" y="406399"/>
                </a:lnTo>
                <a:lnTo>
                  <a:pt x="287651" y="402589"/>
                </a:lnTo>
                <a:lnTo>
                  <a:pt x="287723" y="400049"/>
                </a:lnTo>
                <a:lnTo>
                  <a:pt x="287830" y="396239"/>
                </a:lnTo>
                <a:lnTo>
                  <a:pt x="287937" y="392429"/>
                </a:lnTo>
                <a:lnTo>
                  <a:pt x="288044" y="388619"/>
                </a:lnTo>
                <a:lnTo>
                  <a:pt x="288080" y="387349"/>
                </a:lnTo>
                <a:close/>
              </a:path>
              <a:path w="609600" h="609600">
                <a:moveTo>
                  <a:pt x="303796" y="412749"/>
                </a:moveTo>
                <a:lnTo>
                  <a:pt x="298424" y="412749"/>
                </a:lnTo>
                <a:lnTo>
                  <a:pt x="296252" y="414019"/>
                </a:lnTo>
                <a:lnTo>
                  <a:pt x="296252" y="445769"/>
                </a:lnTo>
                <a:lnTo>
                  <a:pt x="305981" y="445769"/>
                </a:lnTo>
                <a:lnTo>
                  <a:pt x="305981" y="414019"/>
                </a:lnTo>
                <a:lnTo>
                  <a:pt x="303796" y="412749"/>
                </a:lnTo>
                <a:close/>
              </a:path>
              <a:path w="609600" h="609600">
                <a:moveTo>
                  <a:pt x="350552" y="377189"/>
                </a:moveTo>
                <a:lnTo>
                  <a:pt x="313867" y="377189"/>
                </a:lnTo>
                <a:lnTo>
                  <a:pt x="315546" y="436879"/>
                </a:lnTo>
                <a:lnTo>
                  <a:pt x="315582" y="438149"/>
                </a:lnTo>
                <a:lnTo>
                  <a:pt x="316966" y="441959"/>
                </a:lnTo>
                <a:lnTo>
                  <a:pt x="319252" y="445769"/>
                </a:lnTo>
                <a:lnTo>
                  <a:pt x="330873" y="445769"/>
                </a:lnTo>
                <a:lnTo>
                  <a:pt x="325374" y="440689"/>
                </a:lnTo>
                <a:lnTo>
                  <a:pt x="324636" y="414019"/>
                </a:lnTo>
                <a:lnTo>
                  <a:pt x="324601" y="412749"/>
                </a:lnTo>
                <a:lnTo>
                  <a:pt x="324495" y="408939"/>
                </a:lnTo>
                <a:lnTo>
                  <a:pt x="324425" y="406399"/>
                </a:lnTo>
                <a:lnTo>
                  <a:pt x="324320" y="402589"/>
                </a:lnTo>
                <a:lnTo>
                  <a:pt x="324249" y="400049"/>
                </a:lnTo>
                <a:lnTo>
                  <a:pt x="324144" y="396239"/>
                </a:lnTo>
                <a:lnTo>
                  <a:pt x="324039" y="392429"/>
                </a:lnTo>
                <a:lnTo>
                  <a:pt x="323933" y="388619"/>
                </a:lnTo>
                <a:lnTo>
                  <a:pt x="323828" y="384809"/>
                </a:lnTo>
                <a:lnTo>
                  <a:pt x="323723" y="380999"/>
                </a:lnTo>
                <a:lnTo>
                  <a:pt x="421589" y="380999"/>
                </a:lnTo>
                <a:lnTo>
                  <a:pt x="431025" y="378459"/>
                </a:lnTo>
                <a:lnTo>
                  <a:pt x="358456" y="378459"/>
                </a:lnTo>
                <a:lnTo>
                  <a:pt x="350552" y="377189"/>
                </a:lnTo>
                <a:close/>
              </a:path>
              <a:path w="609600" h="609600">
                <a:moveTo>
                  <a:pt x="421589" y="380999"/>
                </a:moveTo>
                <a:lnTo>
                  <a:pt x="323723" y="380999"/>
                </a:lnTo>
                <a:lnTo>
                  <a:pt x="338242" y="386079"/>
                </a:lnTo>
                <a:lnTo>
                  <a:pt x="352971" y="388619"/>
                </a:lnTo>
                <a:lnTo>
                  <a:pt x="351615" y="436879"/>
                </a:lnTo>
                <a:lnTo>
                  <a:pt x="351579" y="438149"/>
                </a:lnTo>
                <a:lnTo>
                  <a:pt x="351472" y="441959"/>
                </a:lnTo>
                <a:lnTo>
                  <a:pt x="347129" y="445769"/>
                </a:lnTo>
                <a:lnTo>
                  <a:pt x="358724" y="445769"/>
                </a:lnTo>
                <a:lnTo>
                  <a:pt x="360311" y="443229"/>
                </a:lnTo>
                <a:lnTo>
                  <a:pt x="361251" y="439419"/>
                </a:lnTo>
                <a:lnTo>
                  <a:pt x="361962" y="414019"/>
                </a:lnTo>
                <a:lnTo>
                  <a:pt x="361998" y="412749"/>
                </a:lnTo>
                <a:lnTo>
                  <a:pt x="362104" y="408939"/>
                </a:lnTo>
                <a:lnTo>
                  <a:pt x="362176" y="406399"/>
                </a:lnTo>
                <a:lnTo>
                  <a:pt x="362282" y="402589"/>
                </a:lnTo>
                <a:lnTo>
                  <a:pt x="362353" y="400049"/>
                </a:lnTo>
                <a:lnTo>
                  <a:pt x="362460" y="396239"/>
                </a:lnTo>
                <a:lnTo>
                  <a:pt x="362567" y="392429"/>
                </a:lnTo>
                <a:lnTo>
                  <a:pt x="362673" y="388619"/>
                </a:lnTo>
                <a:lnTo>
                  <a:pt x="392607" y="388619"/>
                </a:lnTo>
                <a:lnTo>
                  <a:pt x="402357" y="386079"/>
                </a:lnTo>
                <a:lnTo>
                  <a:pt x="412026" y="384809"/>
                </a:lnTo>
                <a:lnTo>
                  <a:pt x="421589" y="380999"/>
                </a:lnTo>
                <a:close/>
              </a:path>
              <a:path w="609600" h="609600">
                <a:moveTo>
                  <a:pt x="391375" y="421639"/>
                </a:moveTo>
                <a:lnTo>
                  <a:pt x="386016" y="421639"/>
                </a:lnTo>
                <a:lnTo>
                  <a:pt x="383895" y="424179"/>
                </a:lnTo>
                <a:lnTo>
                  <a:pt x="384225" y="436879"/>
                </a:lnTo>
                <a:lnTo>
                  <a:pt x="384327" y="439419"/>
                </a:lnTo>
                <a:lnTo>
                  <a:pt x="385279" y="443229"/>
                </a:lnTo>
                <a:lnTo>
                  <a:pt x="386867" y="445769"/>
                </a:lnTo>
                <a:lnTo>
                  <a:pt x="398462" y="445769"/>
                </a:lnTo>
                <a:lnTo>
                  <a:pt x="394106" y="441959"/>
                </a:lnTo>
                <a:lnTo>
                  <a:pt x="393700" y="426719"/>
                </a:lnTo>
                <a:lnTo>
                  <a:pt x="393623" y="424179"/>
                </a:lnTo>
                <a:lnTo>
                  <a:pt x="391375" y="421639"/>
                </a:lnTo>
                <a:close/>
              </a:path>
              <a:path w="609600" h="609600">
                <a:moveTo>
                  <a:pt x="392607" y="388619"/>
                </a:moveTo>
                <a:lnTo>
                  <a:pt x="382905" y="388619"/>
                </a:lnTo>
                <a:lnTo>
                  <a:pt x="383009" y="392429"/>
                </a:lnTo>
                <a:lnTo>
                  <a:pt x="383114" y="396239"/>
                </a:lnTo>
                <a:lnTo>
                  <a:pt x="383219" y="400049"/>
                </a:lnTo>
                <a:lnTo>
                  <a:pt x="383289" y="402589"/>
                </a:lnTo>
                <a:lnTo>
                  <a:pt x="383400" y="406399"/>
                </a:lnTo>
                <a:lnTo>
                  <a:pt x="385584" y="408939"/>
                </a:lnTo>
                <a:lnTo>
                  <a:pt x="391007" y="408939"/>
                </a:lnTo>
                <a:lnTo>
                  <a:pt x="393115" y="406399"/>
                </a:lnTo>
                <a:lnTo>
                  <a:pt x="393006" y="402589"/>
                </a:lnTo>
                <a:lnTo>
                  <a:pt x="392934" y="400049"/>
                </a:lnTo>
                <a:lnTo>
                  <a:pt x="392825" y="396239"/>
                </a:lnTo>
                <a:lnTo>
                  <a:pt x="392716" y="392429"/>
                </a:lnTo>
                <a:lnTo>
                  <a:pt x="392607" y="388619"/>
                </a:lnTo>
                <a:close/>
              </a:path>
              <a:path w="609600" h="609600">
                <a:moveTo>
                  <a:pt x="305981" y="377189"/>
                </a:moveTo>
                <a:lnTo>
                  <a:pt x="296252" y="377189"/>
                </a:lnTo>
                <a:lnTo>
                  <a:pt x="296252" y="400049"/>
                </a:lnTo>
                <a:lnTo>
                  <a:pt x="298424" y="402589"/>
                </a:lnTo>
                <a:lnTo>
                  <a:pt x="303796" y="402589"/>
                </a:lnTo>
                <a:lnTo>
                  <a:pt x="305981" y="400049"/>
                </a:lnTo>
                <a:lnTo>
                  <a:pt x="305981" y="377189"/>
                </a:lnTo>
                <a:close/>
              </a:path>
              <a:path w="609600" h="609600">
                <a:moveTo>
                  <a:pt x="233819" y="207009"/>
                </a:moveTo>
                <a:lnTo>
                  <a:pt x="227838" y="207009"/>
                </a:lnTo>
                <a:lnTo>
                  <a:pt x="185165" y="294639"/>
                </a:lnTo>
                <a:lnTo>
                  <a:pt x="187261" y="300989"/>
                </a:lnTo>
                <a:lnTo>
                  <a:pt x="193433" y="302259"/>
                </a:lnTo>
                <a:lnTo>
                  <a:pt x="194221" y="303529"/>
                </a:lnTo>
                <a:lnTo>
                  <a:pt x="177850" y="336549"/>
                </a:lnTo>
                <a:lnTo>
                  <a:pt x="180098" y="342899"/>
                </a:lnTo>
                <a:lnTo>
                  <a:pt x="186270" y="345439"/>
                </a:lnTo>
                <a:lnTo>
                  <a:pt x="170446" y="377189"/>
                </a:lnTo>
                <a:lnTo>
                  <a:pt x="172885" y="383539"/>
                </a:lnTo>
                <a:lnTo>
                  <a:pt x="180530" y="387349"/>
                </a:lnTo>
                <a:lnTo>
                  <a:pt x="182879" y="387349"/>
                </a:lnTo>
                <a:lnTo>
                  <a:pt x="187769" y="389889"/>
                </a:lnTo>
                <a:lnTo>
                  <a:pt x="190512" y="387349"/>
                </a:lnTo>
                <a:lnTo>
                  <a:pt x="192189" y="382269"/>
                </a:lnTo>
                <a:lnTo>
                  <a:pt x="190792" y="379729"/>
                </a:lnTo>
                <a:lnTo>
                  <a:pt x="186067" y="378459"/>
                </a:lnTo>
                <a:lnTo>
                  <a:pt x="183870" y="377189"/>
                </a:lnTo>
                <a:lnTo>
                  <a:pt x="181724" y="377189"/>
                </a:lnTo>
                <a:lnTo>
                  <a:pt x="198780" y="341629"/>
                </a:lnTo>
                <a:lnTo>
                  <a:pt x="197434" y="337819"/>
                </a:lnTo>
                <a:lnTo>
                  <a:pt x="192811" y="336549"/>
                </a:lnTo>
                <a:lnTo>
                  <a:pt x="191020" y="336549"/>
                </a:lnTo>
                <a:lnTo>
                  <a:pt x="189268" y="335279"/>
                </a:lnTo>
                <a:lnTo>
                  <a:pt x="206781" y="299719"/>
                </a:lnTo>
                <a:lnTo>
                  <a:pt x="205371" y="295909"/>
                </a:lnTo>
                <a:lnTo>
                  <a:pt x="200558" y="294639"/>
                </a:lnTo>
                <a:lnTo>
                  <a:pt x="198628" y="294639"/>
                </a:lnTo>
                <a:lnTo>
                  <a:pt x="196735" y="293369"/>
                </a:lnTo>
                <a:lnTo>
                  <a:pt x="230835" y="223519"/>
                </a:lnTo>
                <a:lnTo>
                  <a:pt x="241852" y="223519"/>
                </a:lnTo>
                <a:lnTo>
                  <a:pt x="233819" y="207009"/>
                </a:lnTo>
                <a:close/>
              </a:path>
              <a:path w="609600" h="609600">
                <a:moveTo>
                  <a:pt x="382905" y="388619"/>
                </a:moveTo>
                <a:lnTo>
                  <a:pt x="362673" y="388619"/>
                </a:lnTo>
                <a:lnTo>
                  <a:pt x="369214" y="389889"/>
                </a:lnTo>
                <a:lnTo>
                  <a:pt x="375970" y="389889"/>
                </a:lnTo>
                <a:lnTo>
                  <a:pt x="382905" y="388619"/>
                </a:lnTo>
                <a:close/>
              </a:path>
              <a:path w="609600" h="609600">
                <a:moveTo>
                  <a:pt x="241852" y="223519"/>
                </a:moveTo>
                <a:lnTo>
                  <a:pt x="230835" y="223519"/>
                </a:lnTo>
                <a:lnTo>
                  <a:pt x="251155" y="265429"/>
                </a:lnTo>
                <a:lnTo>
                  <a:pt x="233540" y="300989"/>
                </a:lnTo>
                <a:lnTo>
                  <a:pt x="236118" y="308609"/>
                </a:lnTo>
                <a:lnTo>
                  <a:pt x="243878" y="311149"/>
                </a:lnTo>
                <a:lnTo>
                  <a:pt x="244919" y="311149"/>
                </a:lnTo>
                <a:lnTo>
                  <a:pt x="223875" y="354329"/>
                </a:lnTo>
                <a:lnTo>
                  <a:pt x="267028" y="374649"/>
                </a:lnTo>
                <a:lnTo>
                  <a:pt x="278650" y="375919"/>
                </a:lnTo>
                <a:lnTo>
                  <a:pt x="278625" y="377189"/>
                </a:lnTo>
                <a:lnTo>
                  <a:pt x="261914" y="382269"/>
                </a:lnTo>
                <a:lnTo>
                  <a:pt x="244743" y="384809"/>
                </a:lnTo>
                <a:lnTo>
                  <a:pt x="227345" y="386079"/>
                </a:lnTo>
                <a:lnTo>
                  <a:pt x="288116" y="386079"/>
                </a:lnTo>
                <a:lnTo>
                  <a:pt x="288223" y="382269"/>
                </a:lnTo>
                <a:lnTo>
                  <a:pt x="288330" y="378459"/>
                </a:lnTo>
                <a:lnTo>
                  <a:pt x="288366" y="377189"/>
                </a:lnTo>
                <a:lnTo>
                  <a:pt x="350552" y="377189"/>
                </a:lnTo>
                <a:lnTo>
                  <a:pt x="334746" y="374649"/>
                </a:lnTo>
                <a:lnTo>
                  <a:pt x="343519" y="372109"/>
                </a:lnTo>
                <a:lnTo>
                  <a:pt x="352224" y="370839"/>
                </a:lnTo>
                <a:lnTo>
                  <a:pt x="360849" y="367029"/>
                </a:lnTo>
                <a:lnTo>
                  <a:pt x="295347" y="367029"/>
                </a:lnTo>
                <a:lnTo>
                  <a:pt x="281143" y="365759"/>
                </a:lnTo>
                <a:lnTo>
                  <a:pt x="260847" y="363219"/>
                </a:lnTo>
                <a:lnTo>
                  <a:pt x="236347" y="355599"/>
                </a:lnTo>
                <a:lnTo>
                  <a:pt x="235508" y="354329"/>
                </a:lnTo>
                <a:lnTo>
                  <a:pt x="235140" y="354329"/>
                </a:lnTo>
                <a:lnTo>
                  <a:pt x="257429" y="308609"/>
                </a:lnTo>
                <a:lnTo>
                  <a:pt x="256082" y="304799"/>
                </a:lnTo>
                <a:lnTo>
                  <a:pt x="250583" y="303529"/>
                </a:lnTo>
                <a:lnTo>
                  <a:pt x="247916" y="302259"/>
                </a:lnTo>
                <a:lnTo>
                  <a:pt x="244970" y="300989"/>
                </a:lnTo>
                <a:lnTo>
                  <a:pt x="244805" y="300989"/>
                </a:lnTo>
                <a:lnTo>
                  <a:pt x="249021" y="292099"/>
                </a:lnTo>
                <a:lnTo>
                  <a:pt x="251454" y="287019"/>
                </a:lnTo>
                <a:lnTo>
                  <a:pt x="253847" y="281939"/>
                </a:lnTo>
                <a:lnTo>
                  <a:pt x="254087" y="281939"/>
                </a:lnTo>
                <a:lnTo>
                  <a:pt x="267906" y="252729"/>
                </a:lnTo>
                <a:lnTo>
                  <a:pt x="266484" y="250189"/>
                </a:lnTo>
                <a:lnTo>
                  <a:pt x="260515" y="247649"/>
                </a:lnTo>
                <a:lnTo>
                  <a:pt x="257429" y="246379"/>
                </a:lnTo>
                <a:lnTo>
                  <a:pt x="254431" y="246379"/>
                </a:lnTo>
                <a:lnTo>
                  <a:pt x="259352" y="236219"/>
                </a:lnTo>
                <a:lnTo>
                  <a:pt x="248031" y="236219"/>
                </a:lnTo>
                <a:lnTo>
                  <a:pt x="241852" y="223519"/>
                </a:lnTo>
                <a:close/>
              </a:path>
              <a:path w="609600" h="609600">
                <a:moveTo>
                  <a:pt x="383260" y="196849"/>
                </a:moveTo>
                <a:lnTo>
                  <a:pt x="372795" y="196849"/>
                </a:lnTo>
                <a:lnTo>
                  <a:pt x="411416" y="276859"/>
                </a:lnTo>
                <a:lnTo>
                  <a:pt x="409117" y="276859"/>
                </a:lnTo>
                <a:lnTo>
                  <a:pt x="406781" y="278129"/>
                </a:lnTo>
                <a:lnTo>
                  <a:pt x="401535" y="279399"/>
                </a:lnTo>
                <a:lnTo>
                  <a:pt x="400138" y="283209"/>
                </a:lnTo>
                <a:lnTo>
                  <a:pt x="419709" y="322579"/>
                </a:lnTo>
                <a:lnTo>
                  <a:pt x="417576" y="323849"/>
                </a:lnTo>
                <a:lnTo>
                  <a:pt x="415391" y="325119"/>
                </a:lnTo>
                <a:lnTo>
                  <a:pt x="410375" y="326389"/>
                </a:lnTo>
                <a:lnTo>
                  <a:pt x="409016" y="330199"/>
                </a:lnTo>
                <a:lnTo>
                  <a:pt x="427812" y="368299"/>
                </a:lnTo>
                <a:lnTo>
                  <a:pt x="427520" y="368299"/>
                </a:lnTo>
                <a:lnTo>
                  <a:pt x="405246" y="375919"/>
                </a:lnTo>
                <a:lnTo>
                  <a:pt x="382090" y="378459"/>
                </a:lnTo>
                <a:lnTo>
                  <a:pt x="431025" y="378459"/>
                </a:lnTo>
                <a:lnTo>
                  <a:pt x="436664" y="375919"/>
                </a:lnTo>
                <a:lnTo>
                  <a:pt x="439229" y="369569"/>
                </a:lnTo>
                <a:lnTo>
                  <a:pt x="436524" y="363219"/>
                </a:lnTo>
                <a:lnTo>
                  <a:pt x="421538" y="332739"/>
                </a:lnTo>
                <a:lnTo>
                  <a:pt x="428650" y="330199"/>
                </a:lnTo>
                <a:lnTo>
                  <a:pt x="431012" y="323849"/>
                </a:lnTo>
                <a:lnTo>
                  <a:pt x="412711" y="287019"/>
                </a:lnTo>
                <a:lnTo>
                  <a:pt x="414807" y="285749"/>
                </a:lnTo>
                <a:lnTo>
                  <a:pt x="420700" y="283209"/>
                </a:lnTo>
                <a:lnTo>
                  <a:pt x="422884" y="278129"/>
                </a:lnTo>
                <a:lnTo>
                  <a:pt x="383260" y="196849"/>
                </a:lnTo>
                <a:close/>
              </a:path>
              <a:path w="609600" h="609600">
                <a:moveTo>
                  <a:pt x="311702" y="149859"/>
                </a:moveTo>
                <a:lnTo>
                  <a:pt x="301117" y="149859"/>
                </a:lnTo>
                <a:lnTo>
                  <a:pt x="347802" y="246379"/>
                </a:lnTo>
                <a:lnTo>
                  <a:pt x="344792" y="246379"/>
                </a:lnTo>
                <a:lnTo>
                  <a:pt x="341718" y="247649"/>
                </a:lnTo>
                <a:lnTo>
                  <a:pt x="335737" y="250189"/>
                </a:lnTo>
                <a:lnTo>
                  <a:pt x="334327" y="252729"/>
                </a:lnTo>
                <a:lnTo>
                  <a:pt x="357416" y="300989"/>
                </a:lnTo>
                <a:lnTo>
                  <a:pt x="354317" y="302259"/>
                </a:lnTo>
                <a:lnTo>
                  <a:pt x="351650" y="303529"/>
                </a:lnTo>
                <a:lnTo>
                  <a:pt x="346151" y="304799"/>
                </a:lnTo>
                <a:lnTo>
                  <a:pt x="344792" y="308609"/>
                </a:lnTo>
                <a:lnTo>
                  <a:pt x="367093" y="354329"/>
                </a:lnTo>
                <a:lnTo>
                  <a:pt x="366712" y="354329"/>
                </a:lnTo>
                <a:lnTo>
                  <a:pt x="365887" y="355599"/>
                </a:lnTo>
                <a:lnTo>
                  <a:pt x="350644" y="360679"/>
                </a:lnTo>
                <a:lnTo>
                  <a:pt x="334787" y="364489"/>
                </a:lnTo>
                <a:lnTo>
                  <a:pt x="318402" y="367029"/>
                </a:lnTo>
                <a:lnTo>
                  <a:pt x="360849" y="367029"/>
                </a:lnTo>
                <a:lnTo>
                  <a:pt x="369379" y="364489"/>
                </a:lnTo>
                <a:lnTo>
                  <a:pt x="375564" y="361949"/>
                </a:lnTo>
                <a:lnTo>
                  <a:pt x="378358" y="354329"/>
                </a:lnTo>
                <a:lnTo>
                  <a:pt x="357314" y="311149"/>
                </a:lnTo>
                <a:lnTo>
                  <a:pt x="359384" y="311149"/>
                </a:lnTo>
                <a:lnTo>
                  <a:pt x="366090" y="308609"/>
                </a:lnTo>
                <a:lnTo>
                  <a:pt x="368693" y="300989"/>
                </a:lnTo>
                <a:lnTo>
                  <a:pt x="346913" y="256539"/>
                </a:lnTo>
                <a:lnTo>
                  <a:pt x="348462" y="256539"/>
                </a:lnTo>
                <a:lnTo>
                  <a:pt x="349999" y="255269"/>
                </a:lnTo>
                <a:lnTo>
                  <a:pt x="356755" y="252729"/>
                </a:lnTo>
                <a:lnTo>
                  <a:pt x="359117" y="246379"/>
                </a:lnTo>
                <a:lnTo>
                  <a:pt x="353885" y="236219"/>
                </a:lnTo>
                <a:lnTo>
                  <a:pt x="359375" y="224789"/>
                </a:lnTo>
                <a:lnTo>
                  <a:pt x="348449" y="224789"/>
                </a:lnTo>
                <a:lnTo>
                  <a:pt x="311702" y="149859"/>
                </a:lnTo>
                <a:close/>
              </a:path>
              <a:path w="609600" h="609600">
                <a:moveTo>
                  <a:pt x="207429" y="340359"/>
                </a:moveTo>
                <a:lnTo>
                  <a:pt x="204889" y="342899"/>
                </a:lnTo>
                <a:lnTo>
                  <a:pt x="203949" y="347979"/>
                </a:lnTo>
                <a:lnTo>
                  <a:pt x="205701" y="350519"/>
                </a:lnTo>
                <a:lnTo>
                  <a:pt x="209613" y="351789"/>
                </a:lnTo>
                <a:lnTo>
                  <a:pt x="217614" y="351789"/>
                </a:lnTo>
                <a:lnTo>
                  <a:pt x="219710" y="350519"/>
                </a:lnTo>
                <a:lnTo>
                  <a:pt x="220370" y="345439"/>
                </a:lnTo>
                <a:lnTo>
                  <a:pt x="218478" y="342899"/>
                </a:lnTo>
                <a:lnTo>
                  <a:pt x="213906" y="341629"/>
                </a:lnTo>
                <a:lnTo>
                  <a:pt x="211975" y="341629"/>
                </a:lnTo>
                <a:lnTo>
                  <a:pt x="207429" y="340359"/>
                </a:lnTo>
                <a:close/>
              </a:path>
              <a:path w="609600" h="609600">
                <a:moveTo>
                  <a:pt x="400354" y="328929"/>
                </a:moveTo>
                <a:lnTo>
                  <a:pt x="392518" y="330199"/>
                </a:lnTo>
                <a:lnTo>
                  <a:pt x="387197" y="331469"/>
                </a:lnTo>
                <a:lnTo>
                  <a:pt x="379209" y="331469"/>
                </a:lnTo>
                <a:lnTo>
                  <a:pt x="377190" y="334009"/>
                </a:lnTo>
                <a:lnTo>
                  <a:pt x="377285" y="335279"/>
                </a:lnTo>
                <a:lnTo>
                  <a:pt x="377380" y="336549"/>
                </a:lnTo>
                <a:lnTo>
                  <a:pt x="377475" y="337819"/>
                </a:lnTo>
                <a:lnTo>
                  <a:pt x="377571" y="339089"/>
                </a:lnTo>
                <a:lnTo>
                  <a:pt x="379895" y="341629"/>
                </a:lnTo>
                <a:lnTo>
                  <a:pt x="388264" y="341629"/>
                </a:lnTo>
                <a:lnTo>
                  <a:pt x="393979" y="340359"/>
                </a:lnTo>
                <a:lnTo>
                  <a:pt x="402209" y="339089"/>
                </a:lnTo>
                <a:lnTo>
                  <a:pt x="403936" y="336549"/>
                </a:lnTo>
                <a:lnTo>
                  <a:pt x="403415" y="334009"/>
                </a:lnTo>
                <a:lnTo>
                  <a:pt x="402907" y="330199"/>
                </a:lnTo>
                <a:lnTo>
                  <a:pt x="400354" y="328929"/>
                </a:lnTo>
                <a:close/>
              </a:path>
              <a:path w="609600" h="609600">
                <a:moveTo>
                  <a:pt x="336105" y="307339"/>
                </a:moveTo>
                <a:lnTo>
                  <a:pt x="333476" y="308609"/>
                </a:lnTo>
                <a:lnTo>
                  <a:pt x="317387" y="311149"/>
                </a:lnTo>
                <a:lnTo>
                  <a:pt x="298424" y="311149"/>
                </a:lnTo>
                <a:lnTo>
                  <a:pt x="296252" y="313689"/>
                </a:lnTo>
                <a:lnTo>
                  <a:pt x="296252" y="320039"/>
                </a:lnTo>
                <a:lnTo>
                  <a:pt x="298424" y="321309"/>
                </a:lnTo>
                <a:lnTo>
                  <a:pt x="318403" y="321309"/>
                </a:lnTo>
                <a:lnTo>
                  <a:pt x="326993" y="320039"/>
                </a:lnTo>
                <a:lnTo>
                  <a:pt x="335508" y="317499"/>
                </a:lnTo>
                <a:lnTo>
                  <a:pt x="338124" y="317499"/>
                </a:lnTo>
                <a:lnTo>
                  <a:pt x="339801" y="314959"/>
                </a:lnTo>
                <a:lnTo>
                  <a:pt x="338683" y="309879"/>
                </a:lnTo>
                <a:lnTo>
                  <a:pt x="336105" y="307339"/>
                </a:lnTo>
                <a:close/>
              </a:path>
              <a:path w="609600" h="609600">
                <a:moveTo>
                  <a:pt x="254087" y="281939"/>
                </a:moveTo>
                <a:lnTo>
                  <a:pt x="253847" y="281939"/>
                </a:lnTo>
                <a:lnTo>
                  <a:pt x="252285" y="285749"/>
                </a:lnTo>
                <a:lnTo>
                  <a:pt x="254087" y="281939"/>
                </a:lnTo>
                <a:close/>
              </a:path>
              <a:path w="609600" h="609600">
                <a:moveTo>
                  <a:pt x="276606" y="252729"/>
                </a:moveTo>
                <a:lnTo>
                  <a:pt x="274091" y="253999"/>
                </a:lnTo>
                <a:lnTo>
                  <a:pt x="273189" y="259079"/>
                </a:lnTo>
                <a:lnTo>
                  <a:pt x="274967" y="261619"/>
                </a:lnTo>
                <a:lnTo>
                  <a:pt x="277622" y="262889"/>
                </a:lnTo>
                <a:lnTo>
                  <a:pt x="285356" y="264159"/>
                </a:lnTo>
                <a:lnTo>
                  <a:pt x="303796" y="264159"/>
                </a:lnTo>
                <a:lnTo>
                  <a:pt x="305981" y="262889"/>
                </a:lnTo>
                <a:lnTo>
                  <a:pt x="305981" y="256539"/>
                </a:lnTo>
                <a:lnTo>
                  <a:pt x="303796" y="255269"/>
                </a:lnTo>
                <a:lnTo>
                  <a:pt x="293801" y="255269"/>
                </a:lnTo>
                <a:lnTo>
                  <a:pt x="286448" y="253999"/>
                </a:lnTo>
                <a:lnTo>
                  <a:pt x="276606" y="252729"/>
                </a:lnTo>
                <a:close/>
              </a:path>
              <a:path w="609600" h="609600">
                <a:moveTo>
                  <a:pt x="270179" y="196849"/>
                </a:moveTo>
                <a:lnTo>
                  <a:pt x="267258" y="196849"/>
                </a:lnTo>
                <a:lnTo>
                  <a:pt x="248031" y="236219"/>
                </a:lnTo>
                <a:lnTo>
                  <a:pt x="259352" y="236219"/>
                </a:lnTo>
                <a:lnTo>
                  <a:pt x="275958" y="201929"/>
                </a:lnTo>
                <a:lnTo>
                  <a:pt x="274980" y="199389"/>
                </a:lnTo>
                <a:lnTo>
                  <a:pt x="270179" y="196849"/>
                </a:lnTo>
                <a:close/>
              </a:path>
              <a:path w="609600" h="609600">
                <a:moveTo>
                  <a:pt x="375831" y="181609"/>
                </a:moveTo>
                <a:lnTo>
                  <a:pt x="369760" y="181609"/>
                </a:lnTo>
                <a:lnTo>
                  <a:pt x="348449" y="224789"/>
                </a:lnTo>
                <a:lnTo>
                  <a:pt x="359375" y="224789"/>
                </a:lnTo>
                <a:lnTo>
                  <a:pt x="372795" y="196849"/>
                </a:lnTo>
                <a:lnTo>
                  <a:pt x="383260" y="196849"/>
                </a:lnTo>
                <a:lnTo>
                  <a:pt x="375831" y="181609"/>
                </a:lnTo>
                <a:close/>
              </a:path>
              <a:path w="609600" h="609600">
                <a:moveTo>
                  <a:pt x="304228" y="134619"/>
                </a:moveTo>
                <a:lnTo>
                  <a:pt x="297992" y="134619"/>
                </a:lnTo>
                <a:lnTo>
                  <a:pt x="275183" y="181609"/>
                </a:lnTo>
                <a:lnTo>
                  <a:pt x="276148" y="184149"/>
                </a:lnTo>
                <a:lnTo>
                  <a:pt x="280962" y="186689"/>
                </a:lnTo>
                <a:lnTo>
                  <a:pt x="283883" y="185419"/>
                </a:lnTo>
                <a:lnTo>
                  <a:pt x="301117" y="149859"/>
                </a:lnTo>
                <a:lnTo>
                  <a:pt x="311702" y="149859"/>
                </a:lnTo>
                <a:lnTo>
                  <a:pt x="304228" y="134619"/>
                </a:lnTo>
                <a:close/>
              </a:path>
            </a:pathLst>
          </a:custGeom>
          <a:solidFill>
            <a:srgbClr val="0086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618085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588" y="35051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154038" y="382269"/>
                </a:moveTo>
                <a:lnTo>
                  <a:pt x="140817" y="382269"/>
                </a:lnTo>
                <a:lnTo>
                  <a:pt x="134023" y="401319"/>
                </a:lnTo>
                <a:lnTo>
                  <a:pt x="133117" y="410209"/>
                </a:lnTo>
                <a:lnTo>
                  <a:pt x="136217" y="417829"/>
                </a:lnTo>
                <a:lnTo>
                  <a:pt x="142417" y="422909"/>
                </a:lnTo>
                <a:lnTo>
                  <a:pt x="150812" y="425449"/>
                </a:lnTo>
                <a:lnTo>
                  <a:pt x="166370" y="425449"/>
                </a:lnTo>
                <a:lnTo>
                  <a:pt x="171716" y="422909"/>
                </a:lnTo>
                <a:lnTo>
                  <a:pt x="179238" y="412749"/>
                </a:lnTo>
                <a:lnTo>
                  <a:pt x="147027" y="412749"/>
                </a:lnTo>
                <a:lnTo>
                  <a:pt x="144322" y="408939"/>
                </a:lnTo>
                <a:lnTo>
                  <a:pt x="145643" y="405129"/>
                </a:lnTo>
                <a:lnTo>
                  <a:pt x="154038" y="382269"/>
                </a:lnTo>
                <a:close/>
              </a:path>
              <a:path w="609600" h="609600">
                <a:moveTo>
                  <a:pt x="424903" y="382269"/>
                </a:moveTo>
                <a:lnTo>
                  <a:pt x="409359" y="382269"/>
                </a:lnTo>
                <a:lnTo>
                  <a:pt x="439445" y="422909"/>
                </a:lnTo>
                <a:lnTo>
                  <a:pt x="444779" y="425449"/>
                </a:lnTo>
                <a:lnTo>
                  <a:pt x="460336" y="425449"/>
                </a:lnTo>
                <a:lnTo>
                  <a:pt x="468743" y="422909"/>
                </a:lnTo>
                <a:lnTo>
                  <a:pt x="474941" y="417829"/>
                </a:lnTo>
                <a:lnTo>
                  <a:pt x="477004" y="412749"/>
                </a:lnTo>
                <a:lnTo>
                  <a:pt x="447001" y="412749"/>
                </a:lnTo>
                <a:lnTo>
                  <a:pt x="424903" y="382269"/>
                </a:lnTo>
                <a:close/>
              </a:path>
              <a:path w="609600" h="609600">
                <a:moveTo>
                  <a:pt x="201803" y="382269"/>
                </a:moveTo>
                <a:lnTo>
                  <a:pt x="186258" y="382269"/>
                </a:lnTo>
                <a:lnTo>
                  <a:pt x="164160" y="412749"/>
                </a:lnTo>
                <a:lnTo>
                  <a:pt x="179238" y="412749"/>
                </a:lnTo>
                <a:lnTo>
                  <a:pt x="201803" y="382269"/>
                </a:lnTo>
                <a:close/>
              </a:path>
              <a:path w="609600" h="609600">
                <a:moveTo>
                  <a:pt x="470331" y="382269"/>
                </a:moveTo>
                <a:lnTo>
                  <a:pt x="457111" y="382269"/>
                </a:lnTo>
                <a:lnTo>
                  <a:pt x="466839" y="408939"/>
                </a:lnTo>
                <a:lnTo>
                  <a:pt x="464108" y="412749"/>
                </a:lnTo>
                <a:lnTo>
                  <a:pt x="477004" y="412749"/>
                </a:lnTo>
                <a:lnTo>
                  <a:pt x="478035" y="410209"/>
                </a:lnTo>
                <a:lnTo>
                  <a:pt x="477126" y="401319"/>
                </a:lnTo>
                <a:lnTo>
                  <a:pt x="470331" y="382269"/>
                </a:lnTo>
                <a:close/>
              </a:path>
              <a:path w="609600" h="609600">
                <a:moveTo>
                  <a:pt x="152145" y="252729"/>
                </a:moveTo>
                <a:lnTo>
                  <a:pt x="114998" y="252729"/>
                </a:lnTo>
                <a:lnTo>
                  <a:pt x="106846" y="253999"/>
                </a:lnTo>
                <a:lnTo>
                  <a:pt x="100180" y="257809"/>
                </a:lnTo>
                <a:lnTo>
                  <a:pt x="95681" y="265429"/>
                </a:lnTo>
                <a:lnTo>
                  <a:pt x="94030" y="273049"/>
                </a:lnTo>
                <a:lnTo>
                  <a:pt x="94030" y="339089"/>
                </a:lnTo>
                <a:lnTo>
                  <a:pt x="97468" y="355599"/>
                </a:lnTo>
                <a:lnTo>
                  <a:pt x="106838" y="369569"/>
                </a:lnTo>
                <a:lnTo>
                  <a:pt x="120723" y="379729"/>
                </a:lnTo>
                <a:lnTo>
                  <a:pt x="137706" y="382269"/>
                </a:lnTo>
                <a:lnTo>
                  <a:pt x="473456" y="382269"/>
                </a:lnTo>
                <a:lnTo>
                  <a:pt x="490436" y="379729"/>
                </a:lnTo>
                <a:lnTo>
                  <a:pt x="502581" y="370839"/>
                </a:lnTo>
                <a:lnTo>
                  <a:pt x="137706" y="370839"/>
                </a:lnTo>
                <a:lnTo>
                  <a:pt x="125542" y="368299"/>
                </a:lnTo>
                <a:lnTo>
                  <a:pt x="115598" y="360679"/>
                </a:lnTo>
                <a:lnTo>
                  <a:pt x="108888" y="350519"/>
                </a:lnTo>
                <a:lnTo>
                  <a:pt x="106426" y="339089"/>
                </a:lnTo>
                <a:lnTo>
                  <a:pt x="106426" y="267969"/>
                </a:lnTo>
                <a:lnTo>
                  <a:pt x="110274" y="264159"/>
                </a:lnTo>
                <a:lnTo>
                  <a:pt x="167843" y="264159"/>
                </a:lnTo>
                <a:lnTo>
                  <a:pt x="162179" y="256539"/>
                </a:lnTo>
                <a:lnTo>
                  <a:pt x="152145" y="252729"/>
                </a:lnTo>
                <a:close/>
              </a:path>
              <a:path w="609600" h="609600">
                <a:moveTo>
                  <a:pt x="514717" y="264159"/>
                </a:moveTo>
                <a:lnTo>
                  <a:pt x="500875" y="264159"/>
                </a:lnTo>
                <a:lnTo>
                  <a:pt x="504723" y="267969"/>
                </a:lnTo>
                <a:lnTo>
                  <a:pt x="504723" y="339089"/>
                </a:lnTo>
                <a:lnTo>
                  <a:pt x="502261" y="350519"/>
                </a:lnTo>
                <a:lnTo>
                  <a:pt x="495552" y="360679"/>
                </a:lnTo>
                <a:lnTo>
                  <a:pt x="485612" y="368299"/>
                </a:lnTo>
                <a:lnTo>
                  <a:pt x="473456" y="370839"/>
                </a:lnTo>
                <a:lnTo>
                  <a:pt x="502581" y="370839"/>
                </a:lnTo>
                <a:lnTo>
                  <a:pt x="504317" y="369569"/>
                </a:lnTo>
                <a:lnTo>
                  <a:pt x="513682" y="355599"/>
                </a:lnTo>
                <a:lnTo>
                  <a:pt x="517118" y="339089"/>
                </a:lnTo>
                <a:lnTo>
                  <a:pt x="517118" y="273049"/>
                </a:lnTo>
                <a:lnTo>
                  <a:pt x="515467" y="265429"/>
                </a:lnTo>
                <a:lnTo>
                  <a:pt x="514717" y="264159"/>
                </a:lnTo>
                <a:close/>
              </a:path>
              <a:path w="609600" h="609600">
                <a:moveTo>
                  <a:pt x="167843" y="264159"/>
                </a:moveTo>
                <a:lnTo>
                  <a:pt x="152196" y="264159"/>
                </a:lnTo>
                <a:lnTo>
                  <a:pt x="156044" y="267969"/>
                </a:lnTo>
                <a:lnTo>
                  <a:pt x="156044" y="331469"/>
                </a:lnTo>
                <a:lnTo>
                  <a:pt x="158813" y="334009"/>
                </a:lnTo>
                <a:lnTo>
                  <a:pt x="393306" y="334009"/>
                </a:lnTo>
                <a:lnTo>
                  <a:pt x="396074" y="331469"/>
                </a:lnTo>
                <a:lnTo>
                  <a:pt x="396074" y="323849"/>
                </a:lnTo>
                <a:lnTo>
                  <a:pt x="393306" y="321309"/>
                </a:lnTo>
                <a:lnTo>
                  <a:pt x="168440" y="321309"/>
                </a:lnTo>
                <a:lnTo>
                  <a:pt x="168440" y="284479"/>
                </a:lnTo>
                <a:lnTo>
                  <a:pt x="455104" y="284479"/>
                </a:lnTo>
                <a:lnTo>
                  <a:pt x="455104" y="283272"/>
                </a:lnTo>
                <a:lnTo>
                  <a:pt x="299326" y="283272"/>
                </a:lnTo>
                <a:lnTo>
                  <a:pt x="293019" y="278129"/>
                </a:lnTo>
                <a:lnTo>
                  <a:pt x="286315" y="274319"/>
                </a:lnTo>
                <a:lnTo>
                  <a:pt x="271627" y="271779"/>
                </a:lnTo>
                <a:lnTo>
                  <a:pt x="168389" y="271779"/>
                </a:lnTo>
                <a:lnTo>
                  <a:pt x="168207" y="269239"/>
                </a:lnTo>
                <a:lnTo>
                  <a:pt x="168116" y="267969"/>
                </a:lnTo>
                <a:lnTo>
                  <a:pt x="168025" y="266699"/>
                </a:lnTo>
                <a:lnTo>
                  <a:pt x="167934" y="265429"/>
                </a:lnTo>
                <a:lnTo>
                  <a:pt x="167843" y="264159"/>
                </a:lnTo>
                <a:close/>
              </a:path>
              <a:path w="609600" h="609600">
                <a:moveTo>
                  <a:pt x="455104" y="284479"/>
                </a:moveTo>
                <a:lnTo>
                  <a:pt x="442709" y="284479"/>
                </a:lnTo>
                <a:lnTo>
                  <a:pt x="442709" y="321309"/>
                </a:lnTo>
                <a:lnTo>
                  <a:pt x="411251" y="321309"/>
                </a:lnTo>
                <a:lnTo>
                  <a:pt x="408470" y="323849"/>
                </a:lnTo>
                <a:lnTo>
                  <a:pt x="408470" y="331469"/>
                </a:lnTo>
                <a:lnTo>
                  <a:pt x="411251" y="334009"/>
                </a:lnTo>
                <a:lnTo>
                  <a:pt x="452335" y="334009"/>
                </a:lnTo>
                <a:lnTo>
                  <a:pt x="455104" y="331469"/>
                </a:lnTo>
                <a:lnTo>
                  <a:pt x="455104" y="284479"/>
                </a:lnTo>
                <a:close/>
              </a:path>
              <a:path w="609600" h="609600">
                <a:moveTo>
                  <a:pt x="339521" y="284479"/>
                </a:moveTo>
                <a:lnTo>
                  <a:pt x="271627" y="284479"/>
                </a:lnTo>
                <a:lnTo>
                  <a:pt x="282419" y="287019"/>
                </a:lnTo>
                <a:lnTo>
                  <a:pt x="291241" y="292099"/>
                </a:lnTo>
                <a:lnTo>
                  <a:pt x="297193" y="300989"/>
                </a:lnTo>
                <a:lnTo>
                  <a:pt x="299377" y="312419"/>
                </a:lnTo>
                <a:lnTo>
                  <a:pt x="299377" y="321309"/>
                </a:lnTo>
                <a:lnTo>
                  <a:pt x="311772" y="321309"/>
                </a:lnTo>
                <a:lnTo>
                  <a:pt x="311772" y="312419"/>
                </a:lnTo>
                <a:lnTo>
                  <a:pt x="313956" y="300989"/>
                </a:lnTo>
                <a:lnTo>
                  <a:pt x="319908" y="292099"/>
                </a:lnTo>
                <a:lnTo>
                  <a:pt x="328729" y="287019"/>
                </a:lnTo>
                <a:lnTo>
                  <a:pt x="339521" y="284479"/>
                </a:lnTo>
                <a:close/>
              </a:path>
              <a:path w="609600" h="609600">
                <a:moveTo>
                  <a:pt x="278282" y="186689"/>
                </a:moveTo>
                <a:lnTo>
                  <a:pt x="198602" y="186689"/>
                </a:lnTo>
                <a:lnTo>
                  <a:pt x="195821" y="189229"/>
                </a:lnTo>
                <a:lnTo>
                  <a:pt x="195821" y="196849"/>
                </a:lnTo>
                <a:lnTo>
                  <a:pt x="198602" y="199389"/>
                </a:lnTo>
                <a:lnTo>
                  <a:pt x="278282" y="199389"/>
                </a:lnTo>
                <a:lnTo>
                  <a:pt x="286486" y="200659"/>
                </a:lnTo>
                <a:lnTo>
                  <a:pt x="293192" y="205739"/>
                </a:lnTo>
                <a:lnTo>
                  <a:pt x="297716" y="212089"/>
                </a:lnTo>
                <a:lnTo>
                  <a:pt x="299377" y="220979"/>
                </a:lnTo>
                <a:lnTo>
                  <a:pt x="299326" y="283272"/>
                </a:lnTo>
                <a:lnTo>
                  <a:pt x="311772" y="283272"/>
                </a:lnTo>
                <a:lnTo>
                  <a:pt x="311772" y="220979"/>
                </a:lnTo>
                <a:lnTo>
                  <a:pt x="313432" y="212089"/>
                </a:lnTo>
                <a:lnTo>
                  <a:pt x="317957" y="205739"/>
                </a:lnTo>
                <a:lnTo>
                  <a:pt x="324663" y="200659"/>
                </a:lnTo>
                <a:lnTo>
                  <a:pt x="305574" y="200659"/>
                </a:lnTo>
                <a:lnTo>
                  <a:pt x="300331" y="195579"/>
                </a:lnTo>
                <a:lnTo>
                  <a:pt x="293871" y="190499"/>
                </a:lnTo>
                <a:lnTo>
                  <a:pt x="286440" y="187959"/>
                </a:lnTo>
                <a:lnTo>
                  <a:pt x="278282" y="186689"/>
                </a:lnTo>
                <a:close/>
              </a:path>
              <a:path w="609600" h="609600">
                <a:moveTo>
                  <a:pt x="496150" y="252729"/>
                </a:moveTo>
                <a:lnTo>
                  <a:pt x="455434" y="252729"/>
                </a:lnTo>
                <a:lnTo>
                  <a:pt x="447535" y="257809"/>
                </a:lnTo>
                <a:lnTo>
                  <a:pt x="443445" y="266699"/>
                </a:lnTo>
                <a:lnTo>
                  <a:pt x="442912" y="269239"/>
                </a:lnTo>
                <a:lnTo>
                  <a:pt x="442760" y="271779"/>
                </a:lnTo>
                <a:lnTo>
                  <a:pt x="339521" y="271779"/>
                </a:lnTo>
                <a:lnTo>
                  <a:pt x="324589" y="274319"/>
                </a:lnTo>
                <a:lnTo>
                  <a:pt x="317786" y="278129"/>
                </a:lnTo>
                <a:lnTo>
                  <a:pt x="311698" y="283272"/>
                </a:lnTo>
                <a:lnTo>
                  <a:pt x="455104" y="283272"/>
                </a:lnTo>
                <a:lnTo>
                  <a:pt x="455104" y="267969"/>
                </a:lnTo>
                <a:lnTo>
                  <a:pt x="458952" y="264159"/>
                </a:lnTo>
                <a:lnTo>
                  <a:pt x="514717" y="264159"/>
                </a:lnTo>
                <a:lnTo>
                  <a:pt x="510968" y="257809"/>
                </a:lnTo>
                <a:lnTo>
                  <a:pt x="504302" y="253999"/>
                </a:lnTo>
                <a:lnTo>
                  <a:pt x="496150" y="252729"/>
                </a:lnTo>
                <a:close/>
              </a:path>
              <a:path w="609600" h="609600">
                <a:moveTo>
                  <a:pt x="180657" y="186689"/>
                </a:moveTo>
                <a:lnTo>
                  <a:pt x="156895" y="186689"/>
                </a:lnTo>
                <a:lnTo>
                  <a:pt x="143872" y="189229"/>
                </a:lnTo>
                <a:lnTo>
                  <a:pt x="133226" y="196849"/>
                </a:lnTo>
                <a:lnTo>
                  <a:pt x="126041" y="207009"/>
                </a:lnTo>
                <a:lnTo>
                  <a:pt x="123405" y="220979"/>
                </a:lnTo>
                <a:lnTo>
                  <a:pt x="123405" y="252729"/>
                </a:lnTo>
                <a:lnTo>
                  <a:pt x="135801" y="252729"/>
                </a:lnTo>
                <a:lnTo>
                  <a:pt x="135801" y="220979"/>
                </a:lnTo>
                <a:lnTo>
                  <a:pt x="137461" y="212089"/>
                </a:lnTo>
                <a:lnTo>
                  <a:pt x="141986" y="205739"/>
                </a:lnTo>
                <a:lnTo>
                  <a:pt x="148691" y="200659"/>
                </a:lnTo>
                <a:lnTo>
                  <a:pt x="156895" y="199389"/>
                </a:lnTo>
                <a:lnTo>
                  <a:pt x="180657" y="199389"/>
                </a:lnTo>
                <a:lnTo>
                  <a:pt x="183426" y="196849"/>
                </a:lnTo>
                <a:lnTo>
                  <a:pt x="183426" y="189229"/>
                </a:lnTo>
                <a:lnTo>
                  <a:pt x="180657" y="186689"/>
                </a:lnTo>
                <a:close/>
              </a:path>
              <a:path w="609600" h="609600">
                <a:moveTo>
                  <a:pt x="479719" y="199389"/>
                </a:moveTo>
                <a:lnTo>
                  <a:pt x="454253" y="199389"/>
                </a:lnTo>
                <a:lnTo>
                  <a:pt x="462457" y="200659"/>
                </a:lnTo>
                <a:lnTo>
                  <a:pt x="469163" y="205739"/>
                </a:lnTo>
                <a:lnTo>
                  <a:pt x="473688" y="212089"/>
                </a:lnTo>
                <a:lnTo>
                  <a:pt x="475348" y="220979"/>
                </a:lnTo>
                <a:lnTo>
                  <a:pt x="475348" y="252729"/>
                </a:lnTo>
                <a:lnTo>
                  <a:pt x="487743" y="252729"/>
                </a:lnTo>
                <a:lnTo>
                  <a:pt x="487743" y="220979"/>
                </a:lnTo>
                <a:lnTo>
                  <a:pt x="485107" y="207009"/>
                </a:lnTo>
                <a:lnTo>
                  <a:pt x="479719" y="199389"/>
                </a:lnTo>
                <a:close/>
              </a:path>
              <a:path w="609600" h="609600">
                <a:moveTo>
                  <a:pt x="454253" y="186689"/>
                </a:moveTo>
                <a:lnTo>
                  <a:pt x="332867" y="186689"/>
                </a:lnTo>
                <a:lnTo>
                  <a:pt x="324711" y="187959"/>
                </a:lnTo>
                <a:lnTo>
                  <a:pt x="317282" y="190499"/>
                </a:lnTo>
                <a:lnTo>
                  <a:pt x="310823" y="195579"/>
                </a:lnTo>
                <a:lnTo>
                  <a:pt x="305574" y="200659"/>
                </a:lnTo>
                <a:lnTo>
                  <a:pt x="324663" y="200659"/>
                </a:lnTo>
                <a:lnTo>
                  <a:pt x="332867" y="199389"/>
                </a:lnTo>
                <a:lnTo>
                  <a:pt x="479719" y="199389"/>
                </a:lnTo>
                <a:lnTo>
                  <a:pt x="477923" y="196849"/>
                </a:lnTo>
                <a:lnTo>
                  <a:pt x="467276" y="189229"/>
                </a:lnTo>
                <a:lnTo>
                  <a:pt x="454253" y="186689"/>
                </a:lnTo>
                <a:close/>
              </a:path>
            </a:pathLst>
          </a:custGeom>
          <a:solidFill>
            <a:srgbClr val="C5DE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693634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1904" y="261619"/>
                </a:lnTo>
                <a:lnTo>
                  <a:pt x="22009" y="26034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454812" y="237489"/>
                </a:moveTo>
                <a:lnTo>
                  <a:pt x="156337" y="237489"/>
                </a:lnTo>
                <a:lnTo>
                  <a:pt x="127749" y="402589"/>
                </a:lnTo>
                <a:lnTo>
                  <a:pt x="126539" y="410209"/>
                </a:lnTo>
                <a:lnTo>
                  <a:pt x="125807" y="419099"/>
                </a:lnTo>
                <a:lnTo>
                  <a:pt x="125780" y="435609"/>
                </a:lnTo>
                <a:lnTo>
                  <a:pt x="127747" y="453389"/>
                </a:lnTo>
                <a:lnTo>
                  <a:pt x="131252" y="466089"/>
                </a:lnTo>
                <a:lnTo>
                  <a:pt x="136423" y="473709"/>
                </a:lnTo>
                <a:lnTo>
                  <a:pt x="143383" y="476249"/>
                </a:lnTo>
                <a:lnTo>
                  <a:pt x="467779" y="476249"/>
                </a:lnTo>
                <a:lnTo>
                  <a:pt x="474733" y="473709"/>
                </a:lnTo>
                <a:lnTo>
                  <a:pt x="479904" y="466089"/>
                </a:lnTo>
                <a:lnTo>
                  <a:pt x="480255" y="464819"/>
                </a:lnTo>
                <a:lnTo>
                  <a:pt x="145694" y="464819"/>
                </a:lnTo>
                <a:lnTo>
                  <a:pt x="154311" y="452119"/>
                </a:lnTo>
                <a:lnTo>
                  <a:pt x="139750" y="452119"/>
                </a:lnTo>
                <a:lnTo>
                  <a:pt x="138950" y="448309"/>
                </a:lnTo>
                <a:lnTo>
                  <a:pt x="138226" y="441959"/>
                </a:lnTo>
                <a:lnTo>
                  <a:pt x="137922" y="436879"/>
                </a:lnTo>
                <a:lnTo>
                  <a:pt x="137845" y="435609"/>
                </a:lnTo>
                <a:lnTo>
                  <a:pt x="137769" y="434339"/>
                </a:lnTo>
                <a:lnTo>
                  <a:pt x="166471" y="250189"/>
                </a:lnTo>
                <a:lnTo>
                  <a:pt x="457011" y="250189"/>
                </a:lnTo>
                <a:lnTo>
                  <a:pt x="454812" y="237489"/>
                </a:lnTo>
                <a:close/>
              </a:path>
              <a:path w="609600" h="609600">
                <a:moveTo>
                  <a:pt x="425742" y="250189"/>
                </a:moveTo>
                <a:lnTo>
                  <a:pt x="413727" y="250189"/>
                </a:lnTo>
                <a:lnTo>
                  <a:pt x="418158" y="323849"/>
                </a:lnTo>
                <a:lnTo>
                  <a:pt x="418234" y="325119"/>
                </a:lnTo>
                <a:lnTo>
                  <a:pt x="428585" y="383539"/>
                </a:lnTo>
                <a:lnTo>
                  <a:pt x="441855" y="424179"/>
                </a:lnTo>
                <a:lnTo>
                  <a:pt x="455120" y="449579"/>
                </a:lnTo>
                <a:lnTo>
                  <a:pt x="465455" y="464819"/>
                </a:lnTo>
                <a:lnTo>
                  <a:pt x="480255" y="464819"/>
                </a:lnTo>
                <a:lnTo>
                  <a:pt x="483413" y="453389"/>
                </a:lnTo>
                <a:lnTo>
                  <a:pt x="483553" y="452119"/>
                </a:lnTo>
                <a:lnTo>
                  <a:pt x="471373" y="452119"/>
                </a:lnTo>
                <a:lnTo>
                  <a:pt x="458624" y="431799"/>
                </a:lnTo>
                <a:lnTo>
                  <a:pt x="443795" y="392429"/>
                </a:lnTo>
                <a:lnTo>
                  <a:pt x="431346" y="334009"/>
                </a:lnTo>
                <a:lnTo>
                  <a:pt x="425742" y="250189"/>
                </a:lnTo>
                <a:close/>
              </a:path>
              <a:path w="609600" h="609600">
                <a:moveTo>
                  <a:pt x="197421" y="250189"/>
                </a:moveTo>
                <a:lnTo>
                  <a:pt x="185407" y="250189"/>
                </a:lnTo>
                <a:lnTo>
                  <a:pt x="179800" y="332739"/>
                </a:lnTo>
                <a:lnTo>
                  <a:pt x="167346" y="392429"/>
                </a:lnTo>
                <a:lnTo>
                  <a:pt x="152508" y="430529"/>
                </a:lnTo>
                <a:lnTo>
                  <a:pt x="139750" y="452119"/>
                </a:lnTo>
                <a:lnTo>
                  <a:pt x="154311" y="452119"/>
                </a:lnTo>
                <a:lnTo>
                  <a:pt x="156034" y="449579"/>
                </a:lnTo>
                <a:lnTo>
                  <a:pt x="169302" y="424179"/>
                </a:lnTo>
                <a:lnTo>
                  <a:pt x="182573" y="383539"/>
                </a:lnTo>
                <a:lnTo>
                  <a:pt x="192920" y="325119"/>
                </a:lnTo>
                <a:lnTo>
                  <a:pt x="197421" y="250189"/>
                </a:lnTo>
                <a:close/>
              </a:path>
              <a:path w="609600" h="609600">
                <a:moveTo>
                  <a:pt x="457011" y="250189"/>
                </a:moveTo>
                <a:lnTo>
                  <a:pt x="444690" y="250189"/>
                </a:lnTo>
                <a:lnTo>
                  <a:pt x="471563" y="403859"/>
                </a:lnTo>
                <a:lnTo>
                  <a:pt x="472677" y="411479"/>
                </a:lnTo>
                <a:lnTo>
                  <a:pt x="473352" y="419099"/>
                </a:lnTo>
                <a:lnTo>
                  <a:pt x="473509" y="424179"/>
                </a:lnTo>
                <a:lnTo>
                  <a:pt x="473483" y="430529"/>
                </a:lnTo>
                <a:lnTo>
                  <a:pt x="473379" y="434339"/>
                </a:lnTo>
                <a:lnTo>
                  <a:pt x="472922" y="441959"/>
                </a:lnTo>
                <a:lnTo>
                  <a:pt x="472186" y="448309"/>
                </a:lnTo>
                <a:lnTo>
                  <a:pt x="471373" y="452119"/>
                </a:lnTo>
                <a:lnTo>
                  <a:pt x="483553" y="452119"/>
                </a:lnTo>
                <a:lnTo>
                  <a:pt x="485381" y="435609"/>
                </a:lnTo>
                <a:lnTo>
                  <a:pt x="485478" y="431799"/>
                </a:lnTo>
                <a:lnTo>
                  <a:pt x="485522" y="424179"/>
                </a:lnTo>
                <a:lnTo>
                  <a:pt x="485352" y="419099"/>
                </a:lnTo>
                <a:lnTo>
                  <a:pt x="484722" y="411479"/>
                </a:lnTo>
                <a:lnTo>
                  <a:pt x="484616" y="410209"/>
                </a:lnTo>
                <a:lnTo>
                  <a:pt x="483400" y="402589"/>
                </a:lnTo>
                <a:lnTo>
                  <a:pt x="457011" y="250189"/>
                </a:lnTo>
                <a:close/>
              </a:path>
              <a:path w="609600" h="609600">
                <a:moveTo>
                  <a:pt x="257517" y="273049"/>
                </a:moveTo>
                <a:lnTo>
                  <a:pt x="245503" y="273049"/>
                </a:lnTo>
                <a:lnTo>
                  <a:pt x="245503" y="298449"/>
                </a:lnTo>
                <a:lnTo>
                  <a:pt x="235973" y="300989"/>
                </a:lnTo>
                <a:lnTo>
                  <a:pt x="228355" y="308609"/>
                </a:lnTo>
                <a:lnTo>
                  <a:pt x="223304" y="316229"/>
                </a:lnTo>
                <a:lnTo>
                  <a:pt x="221475" y="327659"/>
                </a:lnTo>
                <a:lnTo>
                  <a:pt x="223839" y="339089"/>
                </a:lnTo>
                <a:lnTo>
                  <a:pt x="230282" y="347979"/>
                </a:lnTo>
                <a:lnTo>
                  <a:pt x="239831" y="354329"/>
                </a:lnTo>
                <a:lnTo>
                  <a:pt x="251510" y="356869"/>
                </a:lnTo>
                <a:lnTo>
                  <a:pt x="263190" y="354329"/>
                </a:lnTo>
                <a:lnTo>
                  <a:pt x="272738" y="347979"/>
                </a:lnTo>
                <a:lnTo>
                  <a:pt x="274579" y="345439"/>
                </a:lnTo>
                <a:lnTo>
                  <a:pt x="241579" y="345439"/>
                </a:lnTo>
                <a:lnTo>
                  <a:pt x="233489" y="336549"/>
                </a:lnTo>
                <a:lnTo>
                  <a:pt x="233489" y="317499"/>
                </a:lnTo>
                <a:lnTo>
                  <a:pt x="241579" y="308609"/>
                </a:lnTo>
                <a:lnTo>
                  <a:pt x="274666" y="308609"/>
                </a:lnTo>
                <a:lnTo>
                  <a:pt x="267048" y="300989"/>
                </a:lnTo>
                <a:lnTo>
                  <a:pt x="257517" y="298449"/>
                </a:lnTo>
                <a:lnTo>
                  <a:pt x="257517" y="273049"/>
                </a:lnTo>
                <a:close/>
              </a:path>
              <a:path w="609600" h="609600">
                <a:moveTo>
                  <a:pt x="274666" y="308609"/>
                </a:moveTo>
                <a:lnTo>
                  <a:pt x="261442" y="308609"/>
                </a:lnTo>
                <a:lnTo>
                  <a:pt x="269532" y="317499"/>
                </a:lnTo>
                <a:lnTo>
                  <a:pt x="269532" y="336549"/>
                </a:lnTo>
                <a:lnTo>
                  <a:pt x="261442" y="345439"/>
                </a:lnTo>
                <a:lnTo>
                  <a:pt x="274579" y="345439"/>
                </a:lnTo>
                <a:lnTo>
                  <a:pt x="279182" y="339089"/>
                </a:lnTo>
                <a:lnTo>
                  <a:pt x="281546" y="327659"/>
                </a:lnTo>
                <a:lnTo>
                  <a:pt x="279717" y="316229"/>
                </a:lnTo>
                <a:lnTo>
                  <a:pt x="274666" y="308609"/>
                </a:lnTo>
                <a:close/>
              </a:path>
              <a:path w="609600" h="609600">
                <a:moveTo>
                  <a:pt x="260845" y="321309"/>
                </a:moveTo>
                <a:lnTo>
                  <a:pt x="242176" y="321309"/>
                </a:lnTo>
                <a:lnTo>
                  <a:pt x="239496" y="323849"/>
                </a:lnTo>
                <a:lnTo>
                  <a:pt x="239496" y="330199"/>
                </a:lnTo>
                <a:lnTo>
                  <a:pt x="242176" y="332739"/>
                </a:lnTo>
                <a:lnTo>
                  <a:pt x="260845" y="332739"/>
                </a:lnTo>
                <a:lnTo>
                  <a:pt x="263525" y="330199"/>
                </a:lnTo>
                <a:lnTo>
                  <a:pt x="263525" y="323849"/>
                </a:lnTo>
                <a:lnTo>
                  <a:pt x="260845" y="321309"/>
                </a:lnTo>
                <a:close/>
              </a:path>
              <a:path w="609600" h="609600">
                <a:moveTo>
                  <a:pt x="239496" y="250189"/>
                </a:moveTo>
                <a:lnTo>
                  <a:pt x="227482" y="250189"/>
                </a:lnTo>
                <a:lnTo>
                  <a:pt x="227482" y="267969"/>
                </a:lnTo>
                <a:lnTo>
                  <a:pt x="233375" y="273049"/>
                </a:lnTo>
                <a:lnTo>
                  <a:pt x="269646" y="273049"/>
                </a:lnTo>
                <a:lnTo>
                  <a:pt x="275539" y="267969"/>
                </a:lnTo>
                <a:lnTo>
                  <a:pt x="275539" y="261619"/>
                </a:lnTo>
                <a:lnTo>
                  <a:pt x="239496" y="261619"/>
                </a:lnTo>
                <a:lnTo>
                  <a:pt x="239496" y="250189"/>
                </a:lnTo>
                <a:close/>
              </a:path>
              <a:path w="609600" h="609600">
                <a:moveTo>
                  <a:pt x="275539" y="250189"/>
                </a:moveTo>
                <a:lnTo>
                  <a:pt x="263525" y="250189"/>
                </a:lnTo>
                <a:lnTo>
                  <a:pt x="263525" y="261619"/>
                </a:lnTo>
                <a:lnTo>
                  <a:pt x="275539" y="261619"/>
                </a:lnTo>
                <a:lnTo>
                  <a:pt x="275539" y="250189"/>
                </a:lnTo>
                <a:close/>
              </a:path>
              <a:path w="609600" h="609600">
                <a:moveTo>
                  <a:pt x="311581" y="135889"/>
                </a:moveTo>
                <a:lnTo>
                  <a:pt x="270165" y="146049"/>
                </a:lnTo>
                <a:lnTo>
                  <a:pt x="240493" y="171449"/>
                </a:lnTo>
                <a:lnTo>
                  <a:pt x="221270" y="204469"/>
                </a:lnTo>
                <a:lnTo>
                  <a:pt x="211201" y="237489"/>
                </a:lnTo>
                <a:lnTo>
                  <a:pt x="223456" y="237489"/>
                </a:lnTo>
                <a:lnTo>
                  <a:pt x="232805" y="208279"/>
                </a:lnTo>
                <a:lnTo>
                  <a:pt x="249921" y="179069"/>
                </a:lnTo>
                <a:lnTo>
                  <a:pt x="275836" y="157479"/>
                </a:lnTo>
                <a:lnTo>
                  <a:pt x="311581" y="148589"/>
                </a:lnTo>
                <a:lnTo>
                  <a:pt x="355965" y="148589"/>
                </a:lnTo>
                <a:lnTo>
                  <a:pt x="352998" y="146049"/>
                </a:lnTo>
                <a:lnTo>
                  <a:pt x="311581" y="135889"/>
                </a:lnTo>
                <a:close/>
              </a:path>
              <a:path w="609600" h="609600">
                <a:moveTo>
                  <a:pt x="311581" y="160019"/>
                </a:moveTo>
                <a:lnTo>
                  <a:pt x="275201" y="171449"/>
                </a:lnTo>
                <a:lnTo>
                  <a:pt x="248145" y="204469"/>
                </a:lnTo>
                <a:lnTo>
                  <a:pt x="235953" y="237489"/>
                </a:lnTo>
                <a:lnTo>
                  <a:pt x="248323" y="237489"/>
                </a:lnTo>
                <a:lnTo>
                  <a:pt x="250155" y="231139"/>
                </a:lnTo>
                <a:lnTo>
                  <a:pt x="252488" y="224789"/>
                </a:lnTo>
                <a:lnTo>
                  <a:pt x="281574" y="181609"/>
                </a:lnTo>
                <a:lnTo>
                  <a:pt x="311581" y="171449"/>
                </a:lnTo>
                <a:lnTo>
                  <a:pt x="347964" y="171449"/>
                </a:lnTo>
                <a:lnTo>
                  <a:pt x="330911" y="162559"/>
                </a:lnTo>
                <a:lnTo>
                  <a:pt x="311581" y="160019"/>
                </a:lnTo>
                <a:close/>
              </a:path>
              <a:path w="609600" h="609600">
                <a:moveTo>
                  <a:pt x="347964" y="171449"/>
                </a:moveTo>
                <a:lnTo>
                  <a:pt x="311581" y="171449"/>
                </a:lnTo>
                <a:lnTo>
                  <a:pt x="327478" y="173989"/>
                </a:lnTo>
                <a:lnTo>
                  <a:pt x="341593" y="181609"/>
                </a:lnTo>
                <a:lnTo>
                  <a:pt x="367789" y="217169"/>
                </a:lnTo>
                <a:lnTo>
                  <a:pt x="374840" y="237489"/>
                </a:lnTo>
                <a:lnTo>
                  <a:pt x="387223" y="237489"/>
                </a:lnTo>
                <a:lnTo>
                  <a:pt x="362688" y="185419"/>
                </a:lnTo>
                <a:lnTo>
                  <a:pt x="347964" y="171449"/>
                </a:lnTo>
                <a:close/>
              </a:path>
              <a:path w="609600" h="609600">
                <a:moveTo>
                  <a:pt x="355965" y="148589"/>
                </a:moveTo>
                <a:lnTo>
                  <a:pt x="311581" y="148589"/>
                </a:lnTo>
                <a:lnTo>
                  <a:pt x="347327" y="157479"/>
                </a:lnTo>
                <a:lnTo>
                  <a:pt x="373243" y="179069"/>
                </a:lnTo>
                <a:lnTo>
                  <a:pt x="390363" y="208279"/>
                </a:lnTo>
                <a:lnTo>
                  <a:pt x="399719" y="237489"/>
                </a:lnTo>
                <a:lnTo>
                  <a:pt x="411975" y="237489"/>
                </a:lnTo>
                <a:lnTo>
                  <a:pt x="401898" y="204469"/>
                </a:lnTo>
                <a:lnTo>
                  <a:pt x="382671" y="171449"/>
                </a:lnTo>
                <a:lnTo>
                  <a:pt x="355965" y="148589"/>
                </a:lnTo>
                <a:close/>
              </a:path>
            </a:pathLst>
          </a:custGeom>
          <a:solidFill>
            <a:srgbClr val="9FCC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7691839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340017" y="90169"/>
                </a:moveTo>
                <a:lnTo>
                  <a:pt x="271132" y="90169"/>
                </a:lnTo>
                <a:lnTo>
                  <a:pt x="262522" y="91439"/>
                </a:lnTo>
                <a:lnTo>
                  <a:pt x="254720" y="95249"/>
                </a:lnTo>
                <a:lnTo>
                  <a:pt x="248190" y="100329"/>
                </a:lnTo>
                <a:lnTo>
                  <a:pt x="232540" y="124459"/>
                </a:lnTo>
                <a:lnTo>
                  <a:pt x="217316" y="138429"/>
                </a:lnTo>
                <a:lnTo>
                  <a:pt x="198243" y="146049"/>
                </a:lnTo>
                <a:lnTo>
                  <a:pt x="175844" y="148589"/>
                </a:lnTo>
                <a:lnTo>
                  <a:pt x="169978" y="148589"/>
                </a:lnTo>
                <a:lnTo>
                  <a:pt x="163572" y="149859"/>
                </a:lnTo>
                <a:lnTo>
                  <a:pt x="130809" y="184149"/>
                </a:lnTo>
                <a:lnTo>
                  <a:pt x="125572" y="198119"/>
                </a:lnTo>
                <a:lnTo>
                  <a:pt x="126404" y="205739"/>
                </a:lnTo>
                <a:lnTo>
                  <a:pt x="129565" y="213359"/>
                </a:lnTo>
                <a:lnTo>
                  <a:pt x="145859" y="238759"/>
                </a:lnTo>
                <a:lnTo>
                  <a:pt x="154017" y="253999"/>
                </a:lnTo>
                <a:lnTo>
                  <a:pt x="160024" y="269239"/>
                </a:lnTo>
                <a:lnTo>
                  <a:pt x="163809" y="285749"/>
                </a:lnTo>
                <a:lnTo>
                  <a:pt x="165303" y="302259"/>
                </a:lnTo>
                <a:lnTo>
                  <a:pt x="164817" y="312419"/>
                </a:lnTo>
                <a:lnTo>
                  <a:pt x="164696" y="314959"/>
                </a:lnTo>
                <a:lnTo>
                  <a:pt x="164574" y="317499"/>
                </a:lnTo>
                <a:lnTo>
                  <a:pt x="164453" y="320039"/>
                </a:lnTo>
                <a:lnTo>
                  <a:pt x="161296" y="336549"/>
                </a:lnTo>
                <a:lnTo>
                  <a:pt x="155891" y="351789"/>
                </a:lnTo>
                <a:lnTo>
                  <a:pt x="148297" y="367029"/>
                </a:lnTo>
                <a:lnTo>
                  <a:pt x="129501" y="398779"/>
                </a:lnTo>
                <a:lnTo>
                  <a:pt x="126380" y="406399"/>
                </a:lnTo>
                <a:lnTo>
                  <a:pt x="155562" y="459739"/>
                </a:lnTo>
                <a:lnTo>
                  <a:pt x="162356" y="463549"/>
                </a:lnTo>
                <a:lnTo>
                  <a:pt x="196989" y="463549"/>
                </a:lnTo>
                <a:lnTo>
                  <a:pt x="213574" y="466089"/>
                </a:lnTo>
                <a:lnTo>
                  <a:pt x="228138" y="472439"/>
                </a:lnTo>
                <a:lnTo>
                  <a:pt x="241104" y="481329"/>
                </a:lnTo>
                <a:lnTo>
                  <a:pt x="252895" y="492759"/>
                </a:lnTo>
                <a:lnTo>
                  <a:pt x="261076" y="502919"/>
                </a:lnTo>
                <a:lnTo>
                  <a:pt x="272186" y="511809"/>
                </a:lnTo>
                <a:lnTo>
                  <a:pt x="286820" y="519429"/>
                </a:lnTo>
                <a:lnTo>
                  <a:pt x="305574" y="521969"/>
                </a:lnTo>
                <a:lnTo>
                  <a:pt x="324315" y="519429"/>
                </a:lnTo>
                <a:lnTo>
                  <a:pt x="338931" y="511809"/>
                </a:lnTo>
                <a:lnTo>
                  <a:pt x="342100" y="509269"/>
                </a:lnTo>
                <a:lnTo>
                  <a:pt x="305574" y="509269"/>
                </a:lnTo>
                <a:lnTo>
                  <a:pt x="290599" y="506729"/>
                </a:lnTo>
                <a:lnTo>
                  <a:pt x="278818" y="501649"/>
                </a:lnTo>
                <a:lnTo>
                  <a:pt x="269577" y="492759"/>
                </a:lnTo>
                <a:lnTo>
                  <a:pt x="262216" y="485139"/>
                </a:lnTo>
                <a:lnTo>
                  <a:pt x="248539" y="471169"/>
                </a:lnTo>
                <a:lnTo>
                  <a:pt x="233392" y="461009"/>
                </a:lnTo>
                <a:lnTo>
                  <a:pt x="216395" y="453389"/>
                </a:lnTo>
                <a:lnTo>
                  <a:pt x="197167" y="450849"/>
                </a:lnTo>
                <a:lnTo>
                  <a:pt x="166255" y="450849"/>
                </a:lnTo>
                <a:lnTo>
                  <a:pt x="162940" y="449579"/>
                </a:lnTo>
                <a:lnTo>
                  <a:pt x="160705" y="445769"/>
                </a:lnTo>
                <a:lnTo>
                  <a:pt x="137312" y="416559"/>
                </a:lnTo>
                <a:lnTo>
                  <a:pt x="137215" y="414019"/>
                </a:lnTo>
                <a:lnTo>
                  <a:pt x="137119" y="411479"/>
                </a:lnTo>
                <a:lnTo>
                  <a:pt x="137071" y="410209"/>
                </a:lnTo>
                <a:lnTo>
                  <a:pt x="139890" y="406399"/>
                </a:lnTo>
                <a:lnTo>
                  <a:pt x="158876" y="373379"/>
                </a:lnTo>
                <a:lnTo>
                  <a:pt x="167271" y="356869"/>
                </a:lnTo>
                <a:lnTo>
                  <a:pt x="173247" y="339089"/>
                </a:lnTo>
                <a:lnTo>
                  <a:pt x="176736" y="321309"/>
                </a:lnTo>
                <a:lnTo>
                  <a:pt x="177548" y="304799"/>
                </a:lnTo>
                <a:lnTo>
                  <a:pt x="177673" y="302259"/>
                </a:lnTo>
                <a:lnTo>
                  <a:pt x="165201" y="247649"/>
                </a:lnTo>
                <a:lnTo>
                  <a:pt x="137071" y="201929"/>
                </a:lnTo>
                <a:lnTo>
                  <a:pt x="137191" y="199389"/>
                </a:lnTo>
                <a:lnTo>
                  <a:pt x="137312" y="196849"/>
                </a:lnTo>
                <a:lnTo>
                  <a:pt x="164325" y="161289"/>
                </a:lnTo>
                <a:lnTo>
                  <a:pt x="188702" y="161289"/>
                </a:lnTo>
                <a:lnTo>
                  <a:pt x="201315" y="158749"/>
                </a:lnTo>
                <a:lnTo>
                  <a:pt x="242198" y="133349"/>
                </a:lnTo>
                <a:lnTo>
                  <a:pt x="257594" y="106679"/>
                </a:lnTo>
                <a:lnTo>
                  <a:pt x="264083" y="102869"/>
                </a:lnTo>
                <a:lnTo>
                  <a:pt x="364600" y="102869"/>
                </a:lnTo>
                <a:lnTo>
                  <a:pt x="362961" y="100329"/>
                </a:lnTo>
                <a:lnTo>
                  <a:pt x="356433" y="95249"/>
                </a:lnTo>
                <a:lnTo>
                  <a:pt x="348631" y="91439"/>
                </a:lnTo>
                <a:lnTo>
                  <a:pt x="340017" y="90169"/>
                </a:lnTo>
                <a:close/>
              </a:path>
              <a:path w="609600" h="609600">
                <a:moveTo>
                  <a:pt x="364600" y="102869"/>
                </a:moveTo>
                <a:lnTo>
                  <a:pt x="347065" y="102869"/>
                </a:lnTo>
                <a:lnTo>
                  <a:pt x="353568" y="106679"/>
                </a:lnTo>
                <a:lnTo>
                  <a:pt x="356565" y="113029"/>
                </a:lnTo>
                <a:lnTo>
                  <a:pt x="386092" y="148589"/>
                </a:lnTo>
                <a:lnTo>
                  <a:pt x="422397" y="161289"/>
                </a:lnTo>
                <a:lnTo>
                  <a:pt x="446824" y="161289"/>
                </a:lnTo>
                <a:lnTo>
                  <a:pt x="473837" y="196849"/>
                </a:lnTo>
                <a:lnTo>
                  <a:pt x="473964" y="199389"/>
                </a:lnTo>
                <a:lnTo>
                  <a:pt x="474091" y="201929"/>
                </a:lnTo>
                <a:lnTo>
                  <a:pt x="471258" y="207009"/>
                </a:lnTo>
                <a:lnTo>
                  <a:pt x="445953" y="247649"/>
                </a:lnTo>
                <a:lnTo>
                  <a:pt x="433489" y="302259"/>
                </a:lnTo>
                <a:lnTo>
                  <a:pt x="433987" y="312419"/>
                </a:lnTo>
                <a:lnTo>
                  <a:pt x="434112" y="314959"/>
                </a:lnTo>
                <a:lnTo>
                  <a:pt x="434174" y="316229"/>
                </a:lnTo>
                <a:lnTo>
                  <a:pt x="434299" y="318769"/>
                </a:lnTo>
                <a:lnTo>
                  <a:pt x="434423" y="321309"/>
                </a:lnTo>
                <a:lnTo>
                  <a:pt x="437908" y="339089"/>
                </a:lnTo>
                <a:lnTo>
                  <a:pt x="443879" y="356869"/>
                </a:lnTo>
                <a:lnTo>
                  <a:pt x="452272" y="373379"/>
                </a:lnTo>
                <a:lnTo>
                  <a:pt x="471131" y="406399"/>
                </a:lnTo>
                <a:lnTo>
                  <a:pt x="474091" y="410209"/>
                </a:lnTo>
                <a:lnTo>
                  <a:pt x="474040" y="411479"/>
                </a:lnTo>
                <a:lnTo>
                  <a:pt x="473938" y="414019"/>
                </a:lnTo>
                <a:lnTo>
                  <a:pt x="473837" y="416559"/>
                </a:lnTo>
                <a:lnTo>
                  <a:pt x="448221" y="449579"/>
                </a:lnTo>
                <a:lnTo>
                  <a:pt x="444893" y="450849"/>
                </a:lnTo>
                <a:lnTo>
                  <a:pt x="413994" y="450849"/>
                </a:lnTo>
                <a:lnTo>
                  <a:pt x="394769" y="453389"/>
                </a:lnTo>
                <a:lnTo>
                  <a:pt x="377769" y="461009"/>
                </a:lnTo>
                <a:lnTo>
                  <a:pt x="362600" y="471169"/>
                </a:lnTo>
                <a:lnTo>
                  <a:pt x="348869" y="485139"/>
                </a:lnTo>
                <a:lnTo>
                  <a:pt x="341527" y="492759"/>
                </a:lnTo>
                <a:lnTo>
                  <a:pt x="332303" y="501649"/>
                </a:lnTo>
                <a:lnTo>
                  <a:pt x="320538" y="506729"/>
                </a:lnTo>
                <a:lnTo>
                  <a:pt x="305574" y="509269"/>
                </a:lnTo>
                <a:lnTo>
                  <a:pt x="342100" y="509269"/>
                </a:lnTo>
                <a:lnTo>
                  <a:pt x="350023" y="502919"/>
                </a:lnTo>
                <a:lnTo>
                  <a:pt x="358190" y="494029"/>
                </a:lnTo>
                <a:lnTo>
                  <a:pt x="369636" y="481329"/>
                </a:lnTo>
                <a:lnTo>
                  <a:pt x="382508" y="472439"/>
                </a:lnTo>
                <a:lnTo>
                  <a:pt x="397213" y="466089"/>
                </a:lnTo>
                <a:lnTo>
                  <a:pt x="414159" y="463549"/>
                </a:lnTo>
                <a:lnTo>
                  <a:pt x="448805" y="463549"/>
                </a:lnTo>
                <a:lnTo>
                  <a:pt x="455587" y="459739"/>
                </a:lnTo>
                <a:lnTo>
                  <a:pt x="480339" y="427989"/>
                </a:lnTo>
                <a:lnTo>
                  <a:pt x="484090" y="421639"/>
                </a:lnTo>
                <a:lnTo>
                  <a:pt x="485576" y="414019"/>
                </a:lnTo>
                <a:lnTo>
                  <a:pt x="484773" y="406399"/>
                </a:lnTo>
                <a:lnTo>
                  <a:pt x="481660" y="398779"/>
                </a:lnTo>
                <a:lnTo>
                  <a:pt x="462851" y="367029"/>
                </a:lnTo>
                <a:lnTo>
                  <a:pt x="455260" y="351789"/>
                </a:lnTo>
                <a:lnTo>
                  <a:pt x="449859" y="336549"/>
                </a:lnTo>
                <a:lnTo>
                  <a:pt x="446706" y="320039"/>
                </a:lnTo>
                <a:lnTo>
                  <a:pt x="445980" y="304799"/>
                </a:lnTo>
                <a:lnTo>
                  <a:pt x="445858" y="302259"/>
                </a:lnTo>
                <a:lnTo>
                  <a:pt x="457138" y="253999"/>
                </a:lnTo>
                <a:lnTo>
                  <a:pt x="481584" y="213359"/>
                </a:lnTo>
                <a:lnTo>
                  <a:pt x="484745" y="205739"/>
                </a:lnTo>
                <a:lnTo>
                  <a:pt x="460133" y="158749"/>
                </a:lnTo>
                <a:lnTo>
                  <a:pt x="441165" y="148589"/>
                </a:lnTo>
                <a:lnTo>
                  <a:pt x="435292" y="148589"/>
                </a:lnTo>
                <a:lnTo>
                  <a:pt x="412791" y="146049"/>
                </a:lnTo>
                <a:lnTo>
                  <a:pt x="393712" y="138429"/>
                </a:lnTo>
                <a:lnTo>
                  <a:pt x="378538" y="124459"/>
                </a:lnTo>
                <a:lnTo>
                  <a:pt x="364600" y="102869"/>
                </a:lnTo>
                <a:close/>
              </a:path>
              <a:path w="609600" h="609600">
                <a:moveTo>
                  <a:pt x="201815" y="312419"/>
                </a:moveTo>
                <a:lnTo>
                  <a:pt x="195008" y="312419"/>
                </a:lnTo>
                <a:lnTo>
                  <a:pt x="192011" y="314959"/>
                </a:lnTo>
                <a:lnTo>
                  <a:pt x="191719" y="317499"/>
                </a:lnTo>
                <a:lnTo>
                  <a:pt x="187322" y="344169"/>
                </a:lnTo>
                <a:lnTo>
                  <a:pt x="179851" y="365759"/>
                </a:lnTo>
                <a:lnTo>
                  <a:pt x="170998" y="383539"/>
                </a:lnTo>
                <a:lnTo>
                  <a:pt x="162458" y="397509"/>
                </a:lnTo>
                <a:lnTo>
                  <a:pt x="158305" y="403859"/>
                </a:lnTo>
                <a:lnTo>
                  <a:pt x="154419" y="411479"/>
                </a:lnTo>
                <a:lnTo>
                  <a:pt x="154800" y="416559"/>
                </a:lnTo>
                <a:lnTo>
                  <a:pt x="169329" y="434339"/>
                </a:lnTo>
                <a:lnTo>
                  <a:pt x="172453" y="436879"/>
                </a:lnTo>
                <a:lnTo>
                  <a:pt x="182384" y="436879"/>
                </a:lnTo>
                <a:lnTo>
                  <a:pt x="209477" y="438149"/>
                </a:lnTo>
                <a:lnTo>
                  <a:pt x="232803" y="444499"/>
                </a:lnTo>
                <a:lnTo>
                  <a:pt x="253815" y="457199"/>
                </a:lnTo>
                <a:lnTo>
                  <a:pt x="273964" y="476249"/>
                </a:lnTo>
                <a:lnTo>
                  <a:pt x="279939" y="482599"/>
                </a:lnTo>
                <a:lnTo>
                  <a:pt x="286835" y="488949"/>
                </a:lnTo>
                <a:lnTo>
                  <a:pt x="295199" y="494029"/>
                </a:lnTo>
                <a:lnTo>
                  <a:pt x="305574" y="495299"/>
                </a:lnTo>
                <a:lnTo>
                  <a:pt x="315931" y="494029"/>
                </a:lnTo>
                <a:lnTo>
                  <a:pt x="324275" y="488949"/>
                </a:lnTo>
                <a:lnTo>
                  <a:pt x="331152" y="483869"/>
                </a:lnTo>
                <a:lnTo>
                  <a:pt x="332145" y="482599"/>
                </a:lnTo>
                <a:lnTo>
                  <a:pt x="305574" y="482599"/>
                </a:lnTo>
                <a:lnTo>
                  <a:pt x="299256" y="481329"/>
                </a:lnTo>
                <a:lnTo>
                  <a:pt x="293851" y="478789"/>
                </a:lnTo>
                <a:lnTo>
                  <a:pt x="288738" y="473709"/>
                </a:lnTo>
                <a:lnTo>
                  <a:pt x="283298" y="468629"/>
                </a:lnTo>
                <a:lnTo>
                  <a:pt x="260953" y="445769"/>
                </a:lnTo>
                <a:lnTo>
                  <a:pt x="237640" y="433069"/>
                </a:lnTo>
                <a:lnTo>
                  <a:pt x="211877" y="425449"/>
                </a:lnTo>
                <a:lnTo>
                  <a:pt x="182181" y="424179"/>
                </a:lnTo>
                <a:lnTo>
                  <a:pt x="176656" y="424179"/>
                </a:lnTo>
                <a:lnTo>
                  <a:pt x="167817" y="412749"/>
                </a:lnTo>
                <a:lnTo>
                  <a:pt x="169189" y="410209"/>
                </a:lnTo>
                <a:lnTo>
                  <a:pt x="172885" y="403859"/>
                </a:lnTo>
                <a:lnTo>
                  <a:pt x="181680" y="389889"/>
                </a:lnTo>
                <a:lnTo>
                  <a:pt x="191125" y="370839"/>
                </a:lnTo>
                <a:lnTo>
                  <a:pt x="199241" y="346709"/>
                </a:lnTo>
                <a:lnTo>
                  <a:pt x="204050" y="318769"/>
                </a:lnTo>
                <a:lnTo>
                  <a:pt x="204343" y="316229"/>
                </a:lnTo>
                <a:lnTo>
                  <a:pt x="201815" y="312419"/>
                </a:lnTo>
                <a:close/>
              </a:path>
              <a:path w="609600" h="609600">
                <a:moveTo>
                  <a:pt x="416153" y="312419"/>
                </a:moveTo>
                <a:lnTo>
                  <a:pt x="409333" y="312419"/>
                </a:lnTo>
                <a:lnTo>
                  <a:pt x="406806" y="314959"/>
                </a:lnTo>
                <a:lnTo>
                  <a:pt x="406903" y="316229"/>
                </a:lnTo>
                <a:lnTo>
                  <a:pt x="407001" y="317499"/>
                </a:lnTo>
                <a:lnTo>
                  <a:pt x="419727" y="369569"/>
                </a:lnTo>
                <a:lnTo>
                  <a:pt x="438213" y="403859"/>
                </a:lnTo>
                <a:lnTo>
                  <a:pt x="441947" y="410209"/>
                </a:lnTo>
                <a:lnTo>
                  <a:pt x="443344" y="412749"/>
                </a:lnTo>
                <a:lnTo>
                  <a:pt x="434505" y="424179"/>
                </a:lnTo>
                <a:lnTo>
                  <a:pt x="429006" y="424179"/>
                </a:lnTo>
                <a:lnTo>
                  <a:pt x="399276" y="425449"/>
                </a:lnTo>
                <a:lnTo>
                  <a:pt x="373475" y="433069"/>
                </a:lnTo>
                <a:lnTo>
                  <a:pt x="350131" y="447039"/>
                </a:lnTo>
                <a:lnTo>
                  <a:pt x="327774" y="468629"/>
                </a:lnTo>
                <a:lnTo>
                  <a:pt x="322360" y="473709"/>
                </a:lnTo>
                <a:lnTo>
                  <a:pt x="317269" y="478789"/>
                </a:lnTo>
                <a:lnTo>
                  <a:pt x="311881" y="481329"/>
                </a:lnTo>
                <a:lnTo>
                  <a:pt x="305574" y="482599"/>
                </a:lnTo>
                <a:lnTo>
                  <a:pt x="332145" y="482599"/>
                </a:lnTo>
                <a:lnTo>
                  <a:pt x="377915" y="444499"/>
                </a:lnTo>
                <a:lnTo>
                  <a:pt x="428828" y="436879"/>
                </a:lnTo>
                <a:lnTo>
                  <a:pt x="438708" y="436879"/>
                </a:lnTo>
                <a:lnTo>
                  <a:pt x="441820" y="434339"/>
                </a:lnTo>
                <a:lnTo>
                  <a:pt x="456361" y="416559"/>
                </a:lnTo>
                <a:lnTo>
                  <a:pt x="456552" y="414019"/>
                </a:lnTo>
                <a:lnTo>
                  <a:pt x="456647" y="412749"/>
                </a:lnTo>
                <a:lnTo>
                  <a:pt x="456742" y="411479"/>
                </a:lnTo>
                <a:lnTo>
                  <a:pt x="452831" y="403859"/>
                </a:lnTo>
                <a:lnTo>
                  <a:pt x="448640" y="397509"/>
                </a:lnTo>
                <a:lnTo>
                  <a:pt x="440102" y="383539"/>
                </a:lnTo>
                <a:lnTo>
                  <a:pt x="431257" y="365759"/>
                </a:lnTo>
                <a:lnTo>
                  <a:pt x="423797" y="344169"/>
                </a:lnTo>
                <a:lnTo>
                  <a:pt x="419417" y="317499"/>
                </a:lnTo>
                <a:lnTo>
                  <a:pt x="419138" y="314959"/>
                </a:lnTo>
                <a:lnTo>
                  <a:pt x="416153" y="312419"/>
                </a:lnTo>
                <a:close/>
              </a:path>
              <a:path w="609600" h="609600">
                <a:moveTo>
                  <a:pt x="339166" y="116839"/>
                </a:moveTo>
                <a:lnTo>
                  <a:pt x="271995" y="116839"/>
                </a:lnTo>
                <a:lnTo>
                  <a:pt x="268160" y="119379"/>
                </a:lnTo>
                <a:lnTo>
                  <a:pt x="266179" y="123189"/>
                </a:lnTo>
                <a:lnTo>
                  <a:pt x="250284" y="146049"/>
                </a:lnTo>
                <a:lnTo>
                  <a:pt x="229371" y="162559"/>
                </a:lnTo>
                <a:lnTo>
                  <a:pt x="204453" y="172719"/>
                </a:lnTo>
                <a:lnTo>
                  <a:pt x="176542" y="176529"/>
                </a:lnTo>
                <a:lnTo>
                  <a:pt x="172326" y="176529"/>
                </a:lnTo>
                <a:lnTo>
                  <a:pt x="169265" y="177799"/>
                </a:lnTo>
                <a:lnTo>
                  <a:pt x="154952" y="196849"/>
                </a:lnTo>
                <a:lnTo>
                  <a:pt x="154889" y="198119"/>
                </a:lnTo>
                <a:lnTo>
                  <a:pt x="154825" y="199389"/>
                </a:lnTo>
                <a:lnTo>
                  <a:pt x="154698" y="201929"/>
                </a:lnTo>
                <a:lnTo>
                  <a:pt x="157391" y="205739"/>
                </a:lnTo>
                <a:lnTo>
                  <a:pt x="167064" y="220979"/>
                </a:lnTo>
                <a:lnTo>
                  <a:pt x="186096" y="261619"/>
                </a:lnTo>
                <a:lnTo>
                  <a:pt x="191820" y="293369"/>
                </a:lnTo>
                <a:lnTo>
                  <a:pt x="194500" y="295909"/>
                </a:lnTo>
                <a:lnTo>
                  <a:pt x="198272" y="294639"/>
                </a:lnTo>
                <a:lnTo>
                  <a:pt x="201663" y="294639"/>
                </a:lnTo>
                <a:lnTo>
                  <a:pt x="204152" y="292099"/>
                </a:lnTo>
                <a:lnTo>
                  <a:pt x="187721" y="232409"/>
                </a:lnTo>
                <a:lnTo>
                  <a:pt x="168148" y="199389"/>
                </a:lnTo>
                <a:lnTo>
                  <a:pt x="176441" y="189229"/>
                </a:lnTo>
                <a:lnTo>
                  <a:pt x="207657" y="185419"/>
                </a:lnTo>
                <a:lnTo>
                  <a:pt x="235484" y="172719"/>
                </a:lnTo>
                <a:lnTo>
                  <a:pt x="258904" y="154939"/>
                </a:lnTo>
                <a:lnTo>
                  <a:pt x="276796" y="129539"/>
                </a:lnTo>
                <a:lnTo>
                  <a:pt x="349383" y="129539"/>
                </a:lnTo>
                <a:lnTo>
                  <a:pt x="344970" y="123189"/>
                </a:lnTo>
                <a:lnTo>
                  <a:pt x="343001" y="119379"/>
                </a:lnTo>
                <a:lnTo>
                  <a:pt x="339166" y="116839"/>
                </a:lnTo>
                <a:close/>
              </a:path>
              <a:path w="609600" h="609600">
                <a:moveTo>
                  <a:pt x="349383" y="129539"/>
                </a:moveTo>
                <a:lnTo>
                  <a:pt x="334365" y="129539"/>
                </a:lnTo>
                <a:lnTo>
                  <a:pt x="352239" y="154939"/>
                </a:lnTo>
                <a:lnTo>
                  <a:pt x="375594" y="172719"/>
                </a:lnTo>
                <a:lnTo>
                  <a:pt x="403318" y="185419"/>
                </a:lnTo>
                <a:lnTo>
                  <a:pt x="434301" y="189229"/>
                </a:lnTo>
                <a:lnTo>
                  <a:pt x="434721" y="189229"/>
                </a:lnTo>
                <a:lnTo>
                  <a:pt x="443014" y="199389"/>
                </a:lnTo>
                <a:lnTo>
                  <a:pt x="421579" y="236219"/>
                </a:lnTo>
                <a:lnTo>
                  <a:pt x="407365" y="288289"/>
                </a:lnTo>
                <a:lnTo>
                  <a:pt x="407022" y="292099"/>
                </a:lnTo>
                <a:lnTo>
                  <a:pt x="409498" y="294639"/>
                </a:lnTo>
                <a:lnTo>
                  <a:pt x="416280" y="295909"/>
                </a:lnTo>
                <a:lnTo>
                  <a:pt x="419328" y="293369"/>
                </a:lnTo>
                <a:lnTo>
                  <a:pt x="419671" y="289559"/>
                </a:lnTo>
                <a:lnTo>
                  <a:pt x="424765" y="262889"/>
                </a:lnTo>
                <a:lnTo>
                  <a:pt x="432938" y="241299"/>
                </a:lnTo>
                <a:lnTo>
                  <a:pt x="442151" y="223519"/>
                </a:lnTo>
                <a:lnTo>
                  <a:pt x="450367" y="210819"/>
                </a:lnTo>
                <a:lnTo>
                  <a:pt x="452793" y="207009"/>
                </a:lnTo>
                <a:lnTo>
                  <a:pt x="453758" y="205739"/>
                </a:lnTo>
                <a:lnTo>
                  <a:pt x="456450" y="201929"/>
                </a:lnTo>
                <a:lnTo>
                  <a:pt x="456330" y="199389"/>
                </a:lnTo>
                <a:lnTo>
                  <a:pt x="456209" y="196849"/>
                </a:lnTo>
                <a:lnTo>
                  <a:pt x="441540" y="177799"/>
                </a:lnTo>
                <a:lnTo>
                  <a:pt x="438353" y="176529"/>
                </a:lnTo>
                <a:lnTo>
                  <a:pt x="434314" y="176529"/>
                </a:lnTo>
                <a:lnTo>
                  <a:pt x="406533" y="172719"/>
                </a:lnTo>
                <a:lnTo>
                  <a:pt x="381712" y="162559"/>
                </a:lnTo>
                <a:lnTo>
                  <a:pt x="360857" y="146049"/>
                </a:lnTo>
                <a:lnTo>
                  <a:pt x="349383" y="129539"/>
                </a:lnTo>
                <a:close/>
              </a:path>
              <a:path w="609600" h="609600">
                <a:moveTo>
                  <a:pt x="305574" y="156209"/>
                </a:moveTo>
                <a:lnTo>
                  <a:pt x="295130" y="158749"/>
                </a:lnTo>
                <a:lnTo>
                  <a:pt x="286591" y="163829"/>
                </a:lnTo>
                <a:lnTo>
                  <a:pt x="280828" y="172719"/>
                </a:lnTo>
                <a:lnTo>
                  <a:pt x="278714" y="184149"/>
                </a:lnTo>
                <a:lnTo>
                  <a:pt x="280828" y="194309"/>
                </a:lnTo>
                <a:lnTo>
                  <a:pt x="286591" y="203199"/>
                </a:lnTo>
                <a:lnTo>
                  <a:pt x="295130" y="208279"/>
                </a:lnTo>
                <a:lnTo>
                  <a:pt x="305574" y="210819"/>
                </a:lnTo>
                <a:lnTo>
                  <a:pt x="316024" y="208279"/>
                </a:lnTo>
                <a:lnTo>
                  <a:pt x="324562" y="203199"/>
                </a:lnTo>
                <a:lnTo>
                  <a:pt x="327854" y="198119"/>
                </a:lnTo>
                <a:lnTo>
                  <a:pt x="297586" y="198119"/>
                </a:lnTo>
                <a:lnTo>
                  <a:pt x="291084" y="191769"/>
                </a:lnTo>
                <a:lnTo>
                  <a:pt x="291084" y="175259"/>
                </a:lnTo>
                <a:lnTo>
                  <a:pt x="297586" y="168909"/>
                </a:lnTo>
                <a:lnTo>
                  <a:pt x="327854" y="168909"/>
                </a:lnTo>
                <a:lnTo>
                  <a:pt x="324562" y="163829"/>
                </a:lnTo>
                <a:lnTo>
                  <a:pt x="316024" y="158749"/>
                </a:lnTo>
                <a:lnTo>
                  <a:pt x="305574" y="156209"/>
                </a:lnTo>
                <a:close/>
              </a:path>
              <a:path w="609600" h="609600">
                <a:moveTo>
                  <a:pt x="327854" y="168909"/>
                </a:moveTo>
                <a:lnTo>
                  <a:pt x="313563" y="168909"/>
                </a:lnTo>
                <a:lnTo>
                  <a:pt x="320065" y="175259"/>
                </a:lnTo>
                <a:lnTo>
                  <a:pt x="320065" y="191769"/>
                </a:lnTo>
                <a:lnTo>
                  <a:pt x="313563" y="198119"/>
                </a:lnTo>
                <a:lnTo>
                  <a:pt x="327854" y="198119"/>
                </a:lnTo>
                <a:lnTo>
                  <a:pt x="330322" y="194309"/>
                </a:lnTo>
                <a:lnTo>
                  <a:pt x="332435" y="184149"/>
                </a:lnTo>
                <a:lnTo>
                  <a:pt x="330322" y="172719"/>
                </a:lnTo>
                <a:lnTo>
                  <a:pt x="327854" y="168909"/>
                </a:lnTo>
                <a:close/>
              </a:path>
            </a:pathLst>
          </a:custGeom>
          <a:solidFill>
            <a:srgbClr val="8E84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844733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789" y="0"/>
                </a:moveTo>
                <a:lnTo>
                  <a:pt x="255349" y="3989"/>
                </a:lnTo>
                <a:lnTo>
                  <a:pt x="208448" y="15538"/>
                </a:lnTo>
                <a:lnTo>
                  <a:pt x="164715" y="34020"/>
                </a:lnTo>
                <a:lnTo>
                  <a:pt x="124777" y="58808"/>
                </a:lnTo>
                <a:lnTo>
                  <a:pt x="89262" y="89273"/>
                </a:lnTo>
                <a:lnTo>
                  <a:pt x="58797" y="124788"/>
                </a:lnTo>
                <a:lnTo>
                  <a:pt x="34211" y="164401"/>
                </a:lnTo>
                <a:lnTo>
                  <a:pt x="34101" y="164579"/>
                </a:lnTo>
                <a:lnTo>
                  <a:pt x="34010" y="164725"/>
                </a:lnTo>
                <a:lnTo>
                  <a:pt x="15528" y="208458"/>
                </a:lnTo>
                <a:lnTo>
                  <a:pt x="3979" y="255359"/>
                </a:lnTo>
                <a:lnTo>
                  <a:pt x="789" y="294893"/>
                </a:lnTo>
                <a:lnTo>
                  <a:pt x="0" y="304926"/>
                </a:lnTo>
                <a:lnTo>
                  <a:pt x="3979" y="354240"/>
                </a:lnTo>
                <a:lnTo>
                  <a:pt x="15528" y="401141"/>
                </a:lnTo>
                <a:lnTo>
                  <a:pt x="34010" y="444874"/>
                </a:lnTo>
                <a:lnTo>
                  <a:pt x="58797" y="484811"/>
                </a:lnTo>
                <a:lnTo>
                  <a:pt x="89262" y="520326"/>
                </a:lnTo>
                <a:lnTo>
                  <a:pt x="124777" y="550791"/>
                </a:lnTo>
                <a:lnTo>
                  <a:pt x="164715" y="575579"/>
                </a:lnTo>
                <a:lnTo>
                  <a:pt x="208448" y="594061"/>
                </a:lnTo>
                <a:lnTo>
                  <a:pt x="255349" y="605610"/>
                </a:lnTo>
                <a:lnTo>
                  <a:pt x="304789" y="609599"/>
                </a:lnTo>
                <a:lnTo>
                  <a:pt x="354230" y="605610"/>
                </a:lnTo>
                <a:lnTo>
                  <a:pt x="401130" y="594061"/>
                </a:lnTo>
                <a:lnTo>
                  <a:pt x="407816" y="591235"/>
                </a:lnTo>
                <a:lnTo>
                  <a:pt x="304789" y="591235"/>
                </a:lnTo>
                <a:lnTo>
                  <a:pt x="258329" y="587486"/>
                </a:lnTo>
                <a:lnTo>
                  <a:pt x="214255" y="576632"/>
                </a:lnTo>
                <a:lnTo>
                  <a:pt x="173157" y="559263"/>
                </a:lnTo>
                <a:lnTo>
                  <a:pt x="135625" y="535969"/>
                </a:lnTo>
                <a:lnTo>
                  <a:pt x="102250" y="507339"/>
                </a:lnTo>
                <a:lnTo>
                  <a:pt x="73620" y="473963"/>
                </a:lnTo>
                <a:lnTo>
                  <a:pt x="50325" y="436432"/>
                </a:lnTo>
                <a:lnTo>
                  <a:pt x="32956" y="395334"/>
                </a:lnTo>
                <a:lnTo>
                  <a:pt x="22102" y="351260"/>
                </a:lnTo>
                <a:lnTo>
                  <a:pt x="18364" y="304926"/>
                </a:lnTo>
                <a:lnTo>
                  <a:pt x="22102" y="258339"/>
                </a:lnTo>
                <a:lnTo>
                  <a:pt x="32956" y="214265"/>
                </a:lnTo>
                <a:lnTo>
                  <a:pt x="50325" y="173167"/>
                </a:lnTo>
                <a:lnTo>
                  <a:pt x="73620" y="135635"/>
                </a:lnTo>
                <a:lnTo>
                  <a:pt x="102250" y="102260"/>
                </a:lnTo>
                <a:lnTo>
                  <a:pt x="135625" y="73630"/>
                </a:lnTo>
                <a:lnTo>
                  <a:pt x="173157" y="50336"/>
                </a:lnTo>
                <a:lnTo>
                  <a:pt x="214255" y="32967"/>
                </a:lnTo>
                <a:lnTo>
                  <a:pt x="258329" y="22113"/>
                </a:lnTo>
                <a:lnTo>
                  <a:pt x="304789" y="18364"/>
                </a:lnTo>
                <a:lnTo>
                  <a:pt x="407816" y="18364"/>
                </a:lnTo>
                <a:lnTo>
                  <a:pt x="401130" y="15538"/>
                </a:lnTo>
                <a:lnTo>
                  <a:pt x="354230" y="3989"/>
                </a:lnTo>
                <a:lnTo>
                  <a:pt x="304789" y="0"/>
                </a:lnTo>
                <a:close/>
              </a:path>
              <a:path w="609600" h="609600">
                <a:moveTo>
                  <a:pt x="407816" y="18364"/>
                </a:moveTo>
                <a:lnTo>
                  <a:pt x="304789" y="18364"/>
                </a:lnTo>
                <a:lnTo>
                  <a:pt x="351250" y="22113"/>
                </a:lnTo>
                <a:lnTo>
                  <a:pt x="395324" y="32967"/>
                </a:lnTo>
                <a:lnTo>
                  <a:pt x="436422" y="50336"/>
                </a:lnTo>
                <a:lnTo>
                  <a:pt x="473953" y="73630"/>
                </a:lnTo>
                <a:lnTo>
                  <a:pt x="507329" y="102260"/>
                </a:lnTo>
                <a:lnTo>
                  <a:pt x="535959" y="135635"/>
                </a:lnTo>
                <a:lnTo>
                  <a:pt x="559253" y="173167"/>
                </a:lnTo>
                <a:lnTo>
                  <a:pt x="576622" y="214265"/>
                </a:lnTo>
                <a:lnTo>
                  <a:pt x="587476" y="258339"/>
                </a:lnTo>
                <a:lnTo>
                  <a:pt x="591215" y="304926"/>
                </a:lnTo>
                <a:lnTo>
                  <a:pt x="587476" y="351260"/>
                </a:lnTo>
                <a:lnTo>
                  <a:pt x="576622" y="395334"/>
                </a:lnTo>
                <a:lnTo>
                  <a:pt x="559253" y="436432"/>
                </a:lnTo>
                <a:lnTo>
                  <a:pt x="535959" y="473963"/>
                </a:lnTo>
                <a:lnTo>
                  <a:pt x="507329" y="507339"/>
                </a:lnTo>
                <a:lnTo>
                  <a:pt x="473953" y="535969"/>
                </a:lnTo>
                <a:lnTo>
                  <a:pt x="436422" y="559263"/>
                </a:lnTo>
                <a:lnTo>
                  <a:pt x="395324" y="576632"/>
                </a:lnTo>
                <a:lnTo>
                  <a:pt x="351250" y="587486"/>
                </a:lnTo>
                <a:lnTo>
                  <a:pt x="304789" y="591235"/>
                </a:lnTo>
                <a:lnTo>
                  <a:pt x="407816" y="591235"/>
                </a:lnTo>
                <a:lnTo>
                  <a:pt x="444863" y="575579"/>
                </a:lnTo>
                <a:lnTo>
                  <a:pt x="484801" y="550791"/>
                </a:lnTo>
                <a:lnTo>
                  <a:pt x="520316" y="520326"/>
                </a:lnTo>
                <a:lnTo>
                  <a:pt x="550781" y="484811"/>
                </a:lnTo>
                <a:lnTo>
                  <a:pt x="575568" y="444874"/>
                </a:lnTo>
                <a:lnTo>
                  <a:pt x="594051" y="401141"/>
                </a:lnTo>
                <a:lnTo>
                  <a:pt x="605600" y="354240"/>
                </a:lnTo>
                <a:lnTo>
                  <a:pt x="609579" y="304926"/>
                </a:lnTo>
                <a:lnTo>
                  <a:pt x="605600" y="255359"/>
                </a:lnTo>
                <a:lnTo>
                  <a:pt x="594051" y="208458"/>
                </a:lnTo>
                <a:lnTo>
                  <a:pt x="575568" y="164725"/>
                </a:lnTo>
                <a:lnTo>
                  <a:pt x="550781" y="124788"/>
                </a:lnTo>
                <a:lnTo>
                  <a:pt x="520316" y="89273"/>
                </a:lnTo>
                <a:lnTo>
                  <a:pt x="484801" y="58808"/>
                </a:lnTo>
                <a:lnTo>
                  <a:pt x="444863" y="34020"/>
                </a:lnTo>
                <a:lnTo>
                  <a:pt x="407816" y="18364"/>
                </a:lnTo>
                <a:close/>
              </a:path>
              <a:path w="609600" h="609600">
                <a:moveTo>
                  <a:pt x="293110" y="112394"/>
                </a:moveTo>
                <a:lnTo>
                  <a:pt x="291327" y="112394"/>
                </a:lnTo>
                <a:lnTo>
                  <a:pt x="177002" y="160642"/>
                </a:lnTo>
                <a:lnTo>
                  <a:pt x="176888" y="161150"/>
                </a:lnTo>
                <a:lnTo>
                  <a:pt x="175770" y="161912"/>
                </a:lnTo>
                <a:lnTo>
                  <a:pt x="173763" y="165925"/>
                </a:lnTo>
                <a:lnTo>
                  <a:pt x="173357" y="166230"/>
                </a:lnTo>
                <a:lnTo>
                  <a:pt x="173408" y="212166"/>
                </a:lnTo>
                <a:lnTo>
                  <a:pt x="137264" y="228485"/>
                </a:lnTo>
                <a:lnTo>
                  <a:pt x="137072" y="228815"/>
                </a:lnTo>
                <a:lnTo>
                  <a:pt x="136984" y="228968"/>
                </a:lnTo>
                <a:lnTo>
                  <a:pt x="136100" y="229666"/>
                </a:lnTo>
                <a:lnTo>
                  <a:pt x="135714" y="229666"/>
                </a:lnTo>
                <a:lnTo>
                  <a:pt x="95227" y="277850"/>
                </a:lnTo>
                <a:lnTo>
                  <a:pt x="94896" y="278383"/>
                </a:lnTo>
                <a:lnTo>
                  <a:pt x="93106" y="282359"/>
                </a:lnTo>
                <a:lnTo>
                  <a:pt x="94553" y="286384"/>
                </a:lnTo>
                <a:lnTo>
                  <a:pt x="133992" y="304926"/>
                </a:lnTo>
                <a:lnTo>
                  <a:pt x="133695" y="304926"/>
                </a:lnTo>
                <a:lnTo>
                  <a:pt x="133682" y="413181"/>
                </a:lnTo>
                <a:lnTo>
                  <a:pt x="135143" y="415556"/>
                </a:lnTo>
                <a:lnTo>
                  <a:pt x="303595" y="498411"/>
                </a:lnTo>
                <a:lnTo>
                  <a:pt x="304573" y="498640"/>
                </a:lnTo>
                <a:lnTo>
                  <a:pt x="306555" y="498640"/>
                </a:lnTo>
                <a:lnTo>
                  <a:pt x="307532" y="498411"/>
                </a:lnTo>
                <a:lnTo>
                  <a:pt x="342726" y="481101"/>
                </a:lnTo>
                <a:lnTo>
                  <a:pt x="298960" y="481101"/>
                </a:lnTo>
                <a:lnTo>
                  <a:pt x="146916" y="406323"/>
                </a:lnTo>
                <a:lnTo>
                  <a:pt x="146916" y="311073"/>
                </a:lnTo>
                <a:lnTo>
                  <a:pt x="178776" y="311073"/>
                </a:lnTo>
                <a:lnTo>
                  <a:pt x="111543" y="279463"/>
                </a:lnTo>
                <a:lnTo>
                  <a:pt x="111317" y="279463"/>
                </a:lnTo>
                <a:lnTo>
                  <a:pt x="142344" y="242544"/>
                </a:lnTo>
                <a:lnTo>
                  <a:pt x="186663" y="242544"/>
                </a:lnTo>
                <a:lnTo>
                  <a:pt x="186661" y="240703"/>
                </a:lnTo>
                <a:lnTo>
                  <a:pt x="173433" y="240703"/>
                </a:lnTo>
                <a:lnTo>
                  <a:pt x="157482" y="234162"/>
                </a:lnTo>
                <a:lnTo>
                  <a:pt x="173420" y="226961"/>
                </a:lnTo>
                <a:lnTo>
                  <a:pt x="186645" y="226961"/>
                </a:lnTo>
                <a:lnTo>
                  <a:pt x="186590" y="177076"/>
                </a:lnTo>
                <a:lnTo>
                  <a:pt x="219569" y="177076"/>
                </a:lnTo>
                <a:lnTo>
                  <a:pt x="196877" y="166903"/>
                </a:lnTo>
                <a:lnTo>
                  <a:pt x="233923" y="151269"/>
                </a:lnTo>
                <a:lnTo>
                  <a:pt x="266883" y="151269"/>
                </a:lnTo>
                <a:lnTo>
                  <a:pt x="250916" y="144106"/>
                </a:lnTo>
                <a:lnTo>
                  <a:pt x="292546" y="126542"/>
                </a:lnTo>
                <a:lnTo>
                  <a:pt x="332560" y="126542"/>
                </a:lnTo>
                <a:lnTo>
                  <a:pt x="293110" y="112394"/>
                </a:lnTo>
                <a:close/>
              </a:path>
              <a:path w="609600" h="609600">
                <a:moveTo>
                  <a:pt x="312181" y="320230"/>
                </a:moveTo>
                <a:lnTo>
                  <a:pt x="298960" y="320230"/>
                </a:lnTo>
                <a:lnTo>
                  <a:pt x="298960" y="481101"/>
                </a:lnTo>
                <a:lnTo>
                  <a:pt x="312181" y="481101"/>
                </a:lnTo>
                <a:lnTo>
                  <a:pt x="312181" y="320230"/>
                </a:lnTo>
                <a:close/>
              </a:path>
              <a:path w="609600" h="609600">
                <a:moveTo>
                  <a:pt x="477446" y="311073"/>
                </a:moveTo>
                <a:lnTo>
                  <a:pt x="464225" y="311073"/>
                </a:lnTo>
                <a:lnTo>
                  <a:pt x="464225" y="406323"/>
                </a:lnTo>
                <a:lnTo>
                  <a:pt x="312181" y="481101"/>
                </a:lnTo>
                <a:lnTo>
                  <a:pt x="342726" y="481101"/>
                </a:lnTo>
                <a:lnTo>
                  <a:pt x="475985" y="415556"/>
                </a:lnTo>
                <a:lnTo>
                  <a:pt x="477446" y="413181"/>
                </a:lnTo>
                <a:lnTo>
                  <a:pt x="477446" y="311073"/>
                </a:lnTo>
                <a:close/>
              </a:path>
              <a:path w="609600" h="609600">
                <a:moveTo>
                  <a:pt x="372429" y="423214"/>
                </a:moveTo>
                <a:lnTo>
                  <a:pt x="320372" y="446062"/>
                </a:lnTo>
                <a:lnTo>
                  <a:pt x="318785" y="448513"/>
                </a:lnTo>
                <a:lnTo>
                  <a:pt x="318785" y="454964"/>
                </a:lnTo>
                <a:lnTo>
                  <a:pt x="321744" y="458000"/>
                </a:lnTo>
                <a:lnTo>
                  <a:pt x="326290" y="458000"/>
                </a:lnTo>
                <a:lnTo>
                  <a:pt x="327179" y="457809"/>
                </a:lnTo>
                <a:lnTo>
                  <a:pt x="377611" y="435648"/>
                </a:lnTo>
                <a:lnTo>
                  <a:pt x="379160" y="431698"/>
                </a:lnTo>
                <a:lnTo>
                  <a:pt x="376316" y="424827"/>
                </a:lnTo>
                <a:lnTo>
                  <a:pt x="372429" y="423214"/>
                </a:lnTo>
                <a:close/>
              </a:path>
              <a:path w="609600" h="609600">
                <a:moveTo>
                  <a:pt x="246915" y="383489"/>
                </a:moveTo>
                <a:lnTo>
                  <a:pt x="242420" y="383489"/>
                </a:lnTo>
                <a:lnTo>
                  <a:pt x="239460" y="386511"/>
                </a:lnTo>
                <a:lnTo>
                  <a:pt x="239460" y="426897"/>
                </a:lnTo>
                <a:lnTo>
                  <a:pt x="241111" y="429386"/>
                </a:lnTo>
                <a:lnTo>
                  <a:pt x="277446" y="444284"/>
                </a:lnTo>
                <a:lnTo>
                  <a:pt x="278284" y="444449"/>
                </a:lnTo>
                <a:lnTo>
                  <a:pt x="282780" y="444449"/>
                </a:lnTo>
                <a:lnTo>
                  <a:pt x="285739" y="441413"/>
                </a:lnTo>
                <a:lnTo>
                  <a:pt x="285739" y="427672"/>
                </a:lnTo>
                <a:lnTo>
                  <a:pt x="272519" y="427672"/>
                </a:lnTo>
                <a:lnTo>
                  <a:pt x="252681" y="419544"/>
                </a:lnTo>
                <a:lnTo>
                  <a:pt x="252681" y="400265"/>
                </a:lnTo>
                <a:lnTo>
                  <a:pt x="285228" y="400265"/>
                </a:lnTo>
                <a:lnTo>
                  <a:pt x="284088" y="398538"/>
                </a:lnTo>
                <a:lnTo>
                  <a:pt x="247741" y="383654"/>
                </a:lnTo>
                <a:lnTo>
                  <a:pt x="246915" y="383489"/>
                </a:lnTo>
                <a:close/>
              </a:path>
              <a:path w="609600" h="609600">
                <a:moveTo>
                  <a:pt x="372429" y="396125"/>
                </a:moveTo>
                <a:lnTo>
                  <a:pt x="320372" y="418972"/>
                </a:lnTo>
                <a:lnTo>
                  <a:pt x="318785" y="421424"/>
                </a:lnTo>
                <a:lnTo>
                  <a:pt x="318785" y="427862"/>
                </a:lnTo>
                <a:lnTo>
                  <a:pt x="321756" y="430910"/>
                </a:lnTo>
                <a:lnTo>
                  <a:pt x="326290" y="430910"/>
                </a:lnTo>
                <a:lnTo>
                  <a:pt x="327179" y="430720"/>
                </a:lnTo>
                <a:lnTo>
                  <a:pt x="377611" y="408558"/>
                </a:lnTo>
                <a:lnTo>
                  <a:pt x="379160" y="404596"/>
                </a:lnTo>
                <a:lnTo>
                  <a:pt x="376316" y="397725"/>
                </a:lnTo>
                <a:lnTo>
                  <a:pt x="372429" y="396125"/>
                </a:lnTo>
                <a:close/>
              </a:path>
              <a:path w="609600" h="609600">
                <a:moveTo>
                  <a:pt x="285228" y="400265"/>
                </a:moveTo>
                <a:lnTo>
                  <a:pt x="252681" y="400265"/>
                </a:lnTo>
                <a:lnTo>
                  <a:pt x="272519" y="408393"/>
                </a:lnTo>
                <a:lnTo>
                  <a:pt x="272519" y="427672"/>
                </a:lnTo>
                <a:lnTo>
                  <a:pt x="285739" y="427672"/>
                </a:lnTo>
                <a:lnTo>
                  <a:pt x="285739" y="401141"/>
                </a:lnTo>
                <a:lnTo>
                  <a:pt x="285228" y="400265"/>
                </a:lnTo>
                <a:close/>
              </a:path>
              <a:path w="609600" h="609600">
                <a:moveTo>
                  <a:pt x="329770" y="320230"/>
                </a:moveTo>
                <a:lnTo>
                  <a:pt x="312202" y="320230"/>
                </a:lnTo>
                <a:lnTo>
                  <a:pt x="348900" y="363169"/>
                </a:lnTo>
                <a:lnTo>
                  <a:pt x="349136" y="363169"/>
                </a:lnTo>
                <a:lnTo>
                  <a:pt x="351982" y="363791"/>
                </a:lnTo>
                <a:lnTo>
                  <a:pt x="385350" y="348119"/>
                </a:lnTo>
                <a:lnTo>
                  <a:pt x="353608" y="348119"/>
                </a:lnTo>
                <a:lnTo>
                  <a:pt x="329770" y="320230"/>
                </a:lnTo>
                <a:close/>
              </a:path>
              <a:path w="609600" h="609600">
                <a:moveTo>
                  <a:pt x="178776" y="311073"/>
                </a:moveTo>
                <a:lnTo>
                  <a:pt x="147078" y="311073"/>
                </a:lnTo>
                <a:lnTo>
                  <a:pt x="257406" y="362953"/>
                </a:lnTo>
                <a:lnTo>
                  <a:pt x="258345" y="363169"/>
                </a:lnTo>
                <a:lnTo>
                  <a:pt x="261175" y="363169"/>
                </a:lnTo>
                <a:lnTo>
                  <a:pt x="263019" y="362318"/>
                </a:lnTo>
                <a:lnTo>
                  <a:pt x="275144" y="348119"/>
                </a:lnTo>
                <a:lnTo>
                  <a:pt x="257571" y="348119"/>
                </a:lnTo>
                <a:lnTo>
                  <a:pt x="178776" y="311073"/>
                </a:lnTo>
                <a:close/>
              </a:path>
              <a:path w="609600" h="609600">
                <a:moveTo>
                  <a:pt x="186663" y="242544"/>
                </a:moveTo>
                <a:lnTo>
                  <a:pt x="142344" y="242544"/>
                </a:lnTo>
                <a:lnTo>
                  <a:pt x="294451" y="304926"/>
                </a:lnTo>
                <a:lnTo>
                  <a:pt x="257571" y="348119"/>
                </a:lnTo>
                <a:lnTo>
                  <a:pt x="275144" y="348119"/>
                </a:lnTo>
                <a:lnTo>
                  <a:pt x="298960" y="320230"/>
                </a:lnTo>
                <a:lnTo>
                  <a:pt x="329770" y="320230"/>
                </a:lnTo>
                <a:lnTo>
                  <a:pt x="316689" y="304926"/>
                </a:lnTo>
                <a:lnTo>
                  <a:pt x="341169" y="294893"/>
                </a:lnTo>
                <a:lnTo>
                  <a:pt x="305577" y="294893"/>
                </a:lnTo>
                <a:lnTo>
                  <a:pt x="292343" y="289471"/>
                </a:lnTo>
                <a:lnTo>
                  <a:pt x="292343" y="284048"/>
                </a:lnTo>
                <a:lnTo>
                  <a:pt x="279123" y="284048"/>
                </a:lnTo>
                <a:lnTo>
                  <a:pt x="186667" y="246125"/>
                </a:lnTo>
                <a:lnTo>
                  <a:pt x="186663" y="242544"/>
                </a:lnTo>
                <a:close/>
              </a:path>
              <a:path w="609600" h="609600">
                <a:moveTo>
                  <a:pt x="486304" y="242544"/>
                </a:moveTo>
                <a:lnTo>
                  <a:pt x="468899" y="242544"/>
                </a:lnTo>
                <a:lnTo>
                  <a:pt x="499772" y="279463"/>
                </a:lnTo>
                <a:lnTo>
                  <a:pt x="353608" y="348119"/>
                </a:lnTo>
                <a:lnTo>
                  <a:pt x="385350" y="348119"/>
                </a:lnTo>
                <a:lnTo>
                  <a:pt x="464225" y="311073"/>
                </a:lnTo>
                <a:lnTo>
                  <a:pt x="477446" y="311073"/>
                </a:lnTo>
                <a:lnTo>
                  <a:pt x="477446" y="304926"/>
                </a:lnTo>
                <a:lnTo>
                  <a:pt x="477283" y="304926"/>
                </a:lnTo>
                <a:lnTo>
                  <a:pt x="513819" y="287769"/>
                </a:lnTo>
                <a:lnTo>
                  <a:pt x="514327" y="287426"/>
                </a:lnTo>
                <a:lnTo>
                  <a:pt x="517578" y="284594"/>
                </a:lnTo>
                <a:lnTo>
                  <a:pt x="517618" y="284048"/>
                </a:lnTo>
                <a:lnTo>
                  <a:pt x="517744" y="282359"/>
                </a:lnTo>
                <a:lnTo>
                  <a:pt x="517818" y="281355"/>
                </a:lnTo>
                <a:lnTo>
                  <a:pt x="517895" y="280314"/>
                </a:lnTo>
                <a:lnTo>
                  <a:pt x="486304" y="242544"/>
                </a:lnTo>
                <a:close/>
              </a:path>
              <a:path w="609600" h="609600">
                <a:moveTo>
                  <a:pt x="351843" y="203212"/>
                </a:moveTo>
                <a:lnTo>
                  <a:pt x="338622" y="203212"/>
                </a:lnTo>
                <a:lnTo>
                  <a:pt x="338622" y="281355"/>
                </a:lnTo>
                <a:lnTo>
                  <a:pt x="305577" y="294893"/>
                </a:lnTo>
                <a:lnTo>
                  <a:pt x="341169" y="294893"/>
                </a:lnTo>
                <a:lnTo>
                  <a:pt x="387433" y="275932"/>
                </a:lnTo>
                <a:lnTo>
                  <a:pt x="351843" y="275932"/>
                </a:lnTo>
                <a:lnTo>
                  <a:pt x="351843" y="203212"/>
                </a:lnTo>
                <a:close/>
              </a:path>
              <a:path w="609600" h="609600">
                <a:moveTo>
                  <a:pt x="219569" y="177076"/>
                </a:moveTo>
                <a:lnTo>
                  <a:pt x="186590" y="177076"/>
                </a:lnTo>
                <a:lnTo>
                  <a:pt x="279123" y="218566"/>
                </a:lnTo>
                <a:lnTo>
                  <a:pt x="279123" y="284048"/>
                </a:lnTo>
                <a:lnTo>
                  <a:pt x="292343" y="284048"/>
                </a:lnTo>
                <a:lnTo>
                  <a:pt x="292343" y="219011"/>
                </a:lnTo>
                <a:lnTo>
                  <a:pt x="327871" y="206882"/>
                </a:lnTo>
                <a:lnTo>
                  <a:pt x="286057" y="206882"/>
                </a:lnTo>
                <a:lnTo>
                  <a:pt x="219569" y="177076"/>
                </a:lnTo>
                <a:close/>
              </a:path>
              <a:path w="609600" h="609600">
                <a:moveTo>
                  <a:pt x="431081" y="176110"/>
                </a:moveTo>
                <a:lnTo>
                  <a:pt x="417946" y="176110"/>
                </a:lnTo>
                <a:lnTo>
                  <a:pt x="417946" y="248843"/>
                </a:lnTo>
                <a:lnTo>
                  <a:pt x="351843" y="275932"/>
                </a:lnTo>
                <a:lnTo>
                  <a:pt x="387433" y="275932"/>
                </a:lnTo>
                <a:lnTo>
                  <a:pt x="466761" y="243420"/>
                </a:lnTo>
                <a:lnTo>
                  <a:pt x="431167" y="243420"/>
                </a:lnTo>
                <a:lnTo>
                  <a:pt x="431167" y="223977"/>
                </a:lnTo>
                <a:lnTo>
                  <a:pt x="464009" y="223977"/>
                </a:lnTo>
                <a:lnTo>
                  <a:pt x="431167" y="209168"/>
                </a:lnTo>
                <a:lnTo>
                  <a:pt x="431081" y="176110"/>
                </a:lnTo>
                <a:close/>
              </a:path>
              <a:path w="609600" h="609600">
                <a:moveTo>
                  <a:pt x="464009" y="223977"/>
                </a:moveTo>
                <a:lnTo>
                  <a:pt x="431167" y="223977"/>
                </a:lnTo>
                <a:lnTo>
                  <a:pt x="453760" y="234162"/>
                </a:lnTo>
                <a:lnTo>
                  <a:pt x="431167" y="243420"/>
                </a:lnTo>
                <a:lnTo>
                  <a:pt x="466761" y="243420"/>
                </a:lnTo>
                <a:lnTo>
                  <a:pt x="468899" y="242544"/>
                </a:lnTo>
                <a:lnTo>
                  <a:pt x="486304" y="242544"/>
                </a:lnTo>
                <a:lnTo>
                  <a:pt x="475531" y="229666"/>
                </a:lnTo>
                <a:lnTo>
                  <a:pt x="476007" y="229666"/>
                </a:lnTo>
                <a:lnTo>
                  <a:pt x="474766" y="229374"/>
                </a:lnTo>
                <a:lnTo>
                  <a:pt x="473915" y="228815"/>
                </a:lnTo>
                <a:lnTo>
                  <a:pt x="473864" y="228485"/>
                </a:lnTo>
                <a:lnTo>
                  <a:pt x="474021" y="228485"/>
                </a:lnTo>
                <a:lnTo>
                  <a:pt x="464009" y="223977"/>
                </a:lnTo>
                <a:close/>
              </a:path>
              <a:path w="609600" h="609600">
                <a:moveTo>
                  <a:pt x="186645" y="226961"/>
                </a:moveTo>
                <a:lnTo>
                  <a:pt x="173420" y="226961"/>
                </a:lnTo>
                <a:lnTo>
                  <a:pt x="173433" y="240703"/>
                </a:lnTo>
                <a:lnTo>
                  <a:pt x="186661" y="240703"/>
                </a:lnTo>
                <a:lnTo>
                  <a:pt x="186645" y="226961"/>
                </a:lnTo>
                <a:close/>
              </a:path>
              <a:path w="609600" h="609600">
                <a:moveTo>
                  <a:pt x="266883" y="151269"/>
                </a:moveTo>
                <a:lnTo>
                  <a:pt x="233923" y="151269"/>
                </a:lnTo>
                <a:lnTo>
                  <a:pt x="326836" y="192951"/>
                </a:lnTo>
                <a:lnTo>
                  <a:pt x="286057" y="206882"/>
                </a:lnTo>
                <a:lnTo>
                  <a:pt x="327871" y="206882"/>
                </a:lnTo>
                <a:lnTo>
                  <a:pt x="338622" y="203212"/>
                </a:lnTo>
                <a:lnTo>
                  <a:pt x="351843" y="203212"/>
                </a:lnTo>
                <a:lnTo>
                  <a:pt x="351843" y="198691"/>
                </a:lnTo>
                <a:lnTo>
                  <a:pt x="387348" y="186562"/>
                </a:lnTo>
                <a:lnTo>
                  <a:pt x="345556" y="186562"/>
                </a:lnTo>
                <a:lnTo>
                  <a:pt x="266883" y="151269"/>
                </a:lnTo>
                <a:close/>
              </a:path>
              <a:path w="609600" h="609600">
                <a:moveTo>
                  <a:pt x="332560" y="126542"/>
                </a:moveTo>
                <a:lnTo>
                  <a:pt x="292546" y="126542"/>
                </a:lnTo>
                <a:lnTo>
                  <a:pt x="404116" y="166560"/>
                </a:lnTo>
                <a:lnTo>
                  <a:pt x="345556" y="186562"/>
                </a:lnTo>
                <a:lnTo>
                  <a:pt x="387348" y="186562"/>
                </a:lnTo>
                <a:lnTo>
                  <a:pt x="417946" y="176110"/>
                </a:lnTo>
                <a:lnTo>
                  <a:pt x="431081" y="176110"/>
                </a:lnTo>
                <a:lnTo>
                  <a:pt x="431053" y="165252"/>
                </a:lnTo>
                <a:lnTo>
                  <a:pt x="430880" y="164725"/>
                </a:lnTo>
                <a:lnTo>
                  <a:pt x="430773" y="164401"/>
                </a:lnTo>
                <a:lnTo>
                  <a:pt x="430624" y="164401"/>
                </a:lnTo>
                <a:lnTo>
                  <a:pt x="430214" y="163398"/>
                </a:lnTo>
                <a:lnTo>
                  <a:pt x="429529" y="162953"/>
                </a:lnTo>
                <a:lnTo>
                  <a:pt x="428309" y="161670"/>
                </a:lnTo>
                <a:lnTo>
                  <a:pt x="427993" y="161150"/>
                </a:lnTo>
                <a:lnTo>
                  <a:pt x="427878" y="160959"/>
                </a:lnTo>
                <a:lnTo>
                  <a:pt x="427137" y="160642"/>
                </a:lnTo>
                <a:lnTo>
                  <a:pt x="426938" y="160642"/>
                </a:lnTo>
                <a:lnTo>
                  <a:pt x="426900" y="160375"/>
                </a:lnTo>
                <a:lnTo>
                  <a:pt x="332560" y="126542"/>
                </a:lnTo>
                <a:close/>
              </a:path>
            </a:pathLst>
          </a:custGeom>
          <a:solidFill>
            <a:srgbClr val="C8B3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920323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380" y="0"/>
                </a:moveTo>
                <a:lnTo>
                  <a:pt x="254939" y="5079"/>
                </a:lnTo>
                <a:lnTo>
                  <a:pt x="208038" y="16509"/>
                </a:lnTo>
                <a:lnTo>
                  <a:pt x="164305" y="34289"/>
                </a:lnTo>
                <a:lnTo>
                  <a:pt x="124368" y="59689"/>
                </a:lnTo>
                <a:lnTo>
                  <a:pt x="88853" y="90169"/>
                </a:lnTo>
                <a:lnTo>
                  <a:pt x="58388" y="125729"/>
                </a:lnTo>
                <a:lnTo>
                  <a:pt x="33600" y="165099"/>
                </a:lnTo>
                <a:lnTo>
                  <a:pt x="15118" y="209549"/>
                </a:lnTo>
                <a:lnTo>
                  <a:pt x="3569" y="256539"/>
                </a:lnTo>
                <a:lnTo>
                  <a:pt x="0" y="299719"/>
                </a:lnTo>
                <a:lnTo>
                  <a:pt x="91" y="311149"/>
                </a:lnTo>
                <a:lnTo>
                  <a:pt x="3569" y="354329"/>
                </a:lnTo>
                <a:lnTo>
                  <a:pt x="15118" y="401319"/>
                </a:lnTo>
                <a:lnTo>
                  <a:pt x="33600" y="445769"/>
                </a:lnTo>
                <a:lnTo>
                  <a:pt x="58388" y="485139"/>
                </a:lnTo>
                <a:lnTo>
                  <a:pt x="88853" y="520699"/>
                </a:lnTo>
                <a:lnTo>
                  <a:pt x="124368" y="551179"/>
                </a:lnTo>
                <a:lnTo>
                  <a:pt x="164305" y="576579"/>
                </a:lnTo>
                <a:lnTo>
                  <a:pt x="208038" y="594359"/>
                </a:lnTo>
                <a:lnTo>
                  <a:pt x="254939" y="605789"/>
                </a:lnTo>
                <a:lnTo>
                  <a:pt x="304380" y="609599"/>
                </a:lnTo>
                <a:lnTo>
                  <a:pt x="353820" y="605789"/>
                </a:lnTo>
                <a:lnTo>
                  <a:pt x="400721" y="594359"/>
                </a:lnTo>
                <a:lnTo>
                  <a:pt x="406968" y="591819"/>
                </a:lnTo>
                <a:lnTo>
                  <a:pt x="304380" y="591819"/>
                </a:lnTo>
                <a:lnTo>
                  <a:pt x="257919" y="588009"/>
                </a:lnTo>
                <a:lnTo>
                  <a:pt x="213845" y="577849"/>
                </a:lnTo>
                <a:lnTo>
                  <a:pt x="172747" y="560069"/>
                </a:lnTo>
                <a:lnTo>
                  <a:pt x="135216" y="537209"/>
                </a:lnTo>
                <a:lnTo>
                  <a:pt x="101840" y="507999"/>
                </a:lnTo>
                <a:lnTo>
                  <a:pt x="73210" y="474979"/>
                </a:lnTo>
                <a:lnTo>
                  <a:pt x="49916" y="436879"/>
                </a:lnTo>
                <a:lnTo>
                  <a:pt x="32547" y="396239"/>
                </a:lnTo>
                <a:lnTo>
                  <a:pt x="21693" y="351789"/>
                </a:lnTo>
                <a:lnTo>
                  <a:pt x="18552" y="312419"/>
                </a:lnTo>
                <a:lnTo>
                  <a:pt x="18349" y="309879"/>
                </a:lnTo>
                <a:lnTo>
                  <a:pt x="18248" y="308609"/>
                </a:lnTo>
                <a:lnTo>
                  <a:pt x="18146" y="307339"/>
                </a:lnTo>
                <a:lnTo>
                  <a:pt x="18045" y="306069"/>
                </a:lnTo>
                <a:lnTo>
                  <a:pt x="17944" y="304799"/>
                </a:lnTo>
                <a:lnTo>
                  <a:pt x="21589" y="260349"/>
                </a:lnTo>
                <a:lnTo>
                  <a:pt x="32547" y="214629"/>
                </a:lnTo>
                <a:lnTo>
                  <a:pt x="49916" y="173989"/>
                </a:lnTo>
                <a:lnTo>
                  <a:pt x="73210" y="135889"/>
                </a:lnTo>
                <a:lnTo>
                  <a:pt x="101840" y="102869"/>
                </a:lnTo>
                <a:lnTo>
                  <a:pt x="135216" y="73659"/>
                </a:lnTo>
                <a:lnTo>
                  <a:pt x="172747" y="50799"/>
                </a:lnTo>
                <a:lnTo>
                  <a:pt x="213845" y="33019"/>
                </a:lnTo>
                <a:lnTo>
                  <a:pt x="257919" y="22859"/>
                </a:lnTo>
                <a:lnTo>
                  <a:pt x="304380" y="19049"/>
                </a:lnTo>
                <a:lnTo>
                  <a:pt x="406968" y="19049"/>
                </a:lnTo>
                <a:lnTo>
                  <a:pt x="400721" y="16509"/>
                </a:lnTo>
                <a:lnTo>
                  <a:pt x="353820" y="5079"/>
                </a:lnTo>
                <a:lnTo>
                  <a:pt x="304380" y="0"/>
                </a:lnTo>
                <a:close/>
              </a:path>
              <a:path w="609600" h="609600">
                <a:moveTo>
                  <a:pt x="406968" y="19049"/>
                </a:moveTo>
                <a:lnTo>
                  <a:pt x="304380" y="19049"/>
                </a:lnTo>
                <a:lnTo>
                  <a:pt x="350840" y="22859"/>
                </a:lnTo>
                <a:lnTo>
                  <a:pt x="394914" y="33019"/>
                </a:lnTo>
                <a:lnTo>
                  <a:pt x="436012" y="50799"/>
                </a:lnTo>
                <a:lnTo>
                  <a:pt x="473544" y="73659"/>
                </a:lnTo>
                <a:lnTo>
                  <a:pt x="506919" y="102869"/>
                </a:lnTo>
                <a:lnTo>
                  <a:pt x="535549" y="135889"/>
                </a:lnTo>
                <a:lnTo>
                  <a:pt x="558843" y="173989"/>
                </a:lnTo>
                <a:lnTo>
                  <a:pt x="576212" y="214629"/>
                </a:lnTo>
                <a:lnTo>
                  <a:pt x="587066" y="259079"/>
                </a:lnTo>
                <a:lnTo>
                  <a:pt x="590399" y="299719"/>
                </a:lnTo>
                <a:lnTo>
                  <a:pt x="590309" y="311149"/>
                </a:lnTo>
                <a:lnTo>
                  <a:pt x="587776" y="342899"/>
                </a:lnTo>
                <a:lnTo>
                  <a:pt x="587674" y="344169"/>
                </a:lnTo>
                <a:lnTo>
                  <a:pt x="587573" y="345439"/>
                </a:lnTo>
                <a:lnTo>
                  <a:pt x="587472" y="346709"/>
                </a:lnTo>
                <a:lnTo>
                  <a:pt x="587370" y="347979"/>
                </a:lnTo>
                <a:lnTo>
                  <a:pt x="587269" y="349249"/>
                </a:lnTo>
                <a:lnTo>
                  <a:pt x="587168" y="350519"/>
                </a:lnTo>
                <a:lnTo>
                  <a:pt x="587066" y="351789"/>
                </a:lnTo>
                <a:lnTo>
                  <a:pt x="576212" y="396239"/>
                </a:lnTo>
                <a:lnTo>
                  <a:pt x="558843" y="436879"/>
                </a:lnTo>
                <a:lnTo>
                  <a:pt x="535549" y="474979"/>
                </a:lnTo>
                <a:lnTo>
                  <a:pt x="506919" y="507999"/>
                </a:lnTo>
                <a:lnTo>
                  <a:pt x="473544" y="537209"/>
                </a:lnTo>
                <a:lnTo>
                  <a:pt x="436012" y="560069"/>
                </a:lnTo>
                <a:lnTo>
                  <a:pt x="394914" y="577849"/>
                </a:lnTo>
                <a:lnTo>
                  <a:pt x="350840" y="588009"/>
                </a:lnTo>
                <a:lnTo>
                  <a:pt x="304380" y="591819"/>
                </a:lnTo>
                <a:lnTo>
                  <a:pt x="406968" y="591819"/>
                </a:lnTo>
                <a:lnTo>
                  <a:pt x="444454" y="576579"/>
                </a:lnTo>
                <a:lnTo>
                  <a:pt x="484391" y="551179"/>
                </a:lnTo>
                <a:lnTo>
                  <a:pt x="519907" y="520699"/>
                </a:lnTo>
                <a:lnTo>
                  <a:pt x="550371" y="485139"/>
                </a:lnTo>
                <a:lnTo>
                  <a:pt x="575159" y="445769"/>
                </a:lnTo>
                <a:lnTo>
                  <a:pt x="593641" y="401319"/>
                </a:lnTo>
                <a:lnTo>
                  <a:pt x="605190" y="354329"/>
                </a:lnTo>
                <a:lnTo>
                  <a:pt x="608566" y="312419"/>
                </a:lnTo>
                <a:lnTo>
                  <a:pt x="608668" y="311149"/>
                </a:lnTo>
                <a:lnTo>
                  <a:pt x="608770" y="309879"/>
                </a:lnTo>
                <a:lnTo>
                  <a:pt x="608873" y="308609"/>
                </a:lnTo>
                <a:lnTo>
                  <a:pt x="608975" y="307339"/>
                </a:lnTo>
                <a:lnTo>
                  <a:pt x="609077" y="306069"/>
                </a:lnTo>
                <a:lnTo>
                  <a:pt x="609180" y="304799"/>
                </a:lnTo>
                <a:lnTo>
                  <a:pt x="605190" y="256539"/>
                </a:lnTo>
                <a:lnTo>
                  <a:pt x="593641" y="209549"/>
                </a:lnTo>
                <a:lnTo>
                  <a:pt x="575159" y="165099"/>
                </a:lnTo>
                <a:lnTo>
                  <a:pt x="550371" y="125729"/>
                </a:lnTo>
                <a:lnTo>
                  <a:pt x="519907" y="90169"/>
                </a:lnTo>
                <a:lnTo>
                  <a:pt x="484391" y="59689"/>
                </a:lnTo>
                <a:lnTo>
                  <a:pt x="444454" y="34289"/>
                </a:lnTo>
                <a:lnTo>
                  <a:pt x="406968" y="19049"/>
                </a:lnTo>
                <a:close/>
              </a:path>
              <a:path w="609600" h="609600">
                <a:moveTo>
                  <a:pt x="191146" y="317499"/>
                </a:moveTo>
                <a:lnTo>
                  <a:pt x="133196" y="317499"/>
                </a:lnTo>
                <a:lnTo>
                  <a:pt x="125132" y="325119"/>
                </a:lnTo>
                <a:lnTo>
                  <a:pt x="125157" y="347979"/>
                </a:lnTo>
                <a:lnTo>
                  <a:pt x="130110" y="354329"/>
                </a:lnTo>
                <a:lnTo>
                  <a:pt x="137451" y="356869"/>
                </a:lnTo>
                <a:lnTo>
                  <a:pt x="137336" y="359409"/>
                </a:lnTo>
                <a:lnTo>
                  <a:pt x="137133" y="361949"/>
                </a:lnTo>
                <a:lnTo>
                  <a:pt x="137133" y="363219"/>
                </a:lnTo>
                <a:lnTo>
                  <a:pt x="141313" y="394969"/>
                </a:lnTo>
                <a:lnTo>
                  <a:pt x="152781" y="420369"/>
                </a:lnTo>
                <a:lnTo>
                  <a:pt x="169928" y="438149"/>
                </a:lnTo>
                <a:lnTo>
                  <a:pt x="191146" y="444499"/>
                </a:lnTo>
                <a:lnTo>
                  <a:pt x="257148" y="444499"/>
                </a:lnTo>
                <a:lnTo>
                  <a:pt x="257148" y="471169"/>
                </a:lnTo>
                <a:lnTo>
                  <a:pt x="265213" y="478789"/>
                </a:lnTo>
                <a:lnTo>
                  <a:pt x="453122" y="478789"/>
                </a:lnTo>
                <a:lnTo>
                  <a:pt x="461186" y="471169"/>
                </a:lnTo>
                <a:lnTo>
                  <a:pt x="461183" y="467359"/>
                </a:lnTo>
                <a:lnTo>
                  <a:pt x="271842" y="467359"/>
                </a:lnTo>
                <a:lnTo>
                  <a:pt x="269150" y="464819"/>
                </a:lnTo>
                <a:lnTo>
                  <a:pt x="269150" y="433069"/>
                </a:lnTo>
                <a:lnTo>
                  <a:pt x="191146" y="433069"/>
                </a:lnTo>
                <a:lnTo>
                  <a:pt x="174976" y="426719"/>
                </a:lnTo>
                <a:lnTo>
                  <a:pt x="161601" y="412749"/>
                </a:lnTo>
                <a:lnTo>
                  <a:pt x="152497" y="389889"/>
                </a:lnTo>
                <a:lnTo>
                  <a:pt x="149135" y="363219"/>
                </a:lnTo>
                <a:lnTo>
                  <a:pt x="149135" y="361949"/>
                </a:lnTo>
                <a:lnTo>
                  <a:pt x="149313" y="359409"/>
                </a:lnTo>
                <a:lnTo>
                  <a:pt x="149401" y="358139"/>
                </a:lnTo>
                <a:lnTo>
                  <a:pt x="215073" y="358139"/>
                </a:lnTo>
                <a:lnTo>
                  <a:pt x="214984" y="356869"/>
                </a:lnTo>
                <a:lnTo>
                  <a:pt x="214895" y="355599"/>
                </a:lnTo>
                <a:lnTo>
                  <a:pt x="214311" y="351789"/>
                </a:lnTo>
                <a:lnTo>
                  <a:pt x="213168" y="346709"/>
                </a:lnTo>
                <a:lnTo>
                  <a:pt x="139826" y="346709"/>
                </a:lnTo>
                <a:lnTo>
                  <a:pt x="137133" y="344169"/>
                </a:lnTo>
                <a:lnTo>
                  <a:pt x="137133" y="331469"/>
                </a:lnTo>
                <a:lnTo>
                  <a:pt x="139826" y="328929"/>
                </a:lnTo>
                <a:lnTo>
                  <a:pt x="207149" y="328929"/>
                </a:lnTo>
                <a:lnTo>
                  <a:pt x="206001" y="326389"/>
                </a:lnTo>
                <a:lnTo>
                  <a:pt x="199197" y="320039"/>
                </a:lnTo>
                <a:lnTo>
                  <a:pt x="191146" y="317499"/>
                </a:lnTo>
                <a:close/>
              </a:path>
              <a:path w="609600" h="609600">
                <a:moveTo>
                  <a:pt x="435196" y="294639"/>
                </a:moveTo>
                <a:lnTo>
                  <a:pt x="407173" y="294639"/>
                </a:lnTo>
                <a:lnTo>
                  <a:pt x="423342" y="299719"/>
                </a:lnTo>
                <a:lnTo>
                  <a:pt x="436712" y="314959"/>
                </a:lnTo>
                <a:lnTo>
                  <a:pt x="445812" y="337819"/>
                </a:lnTo>
                <a:lnTo>
                  <a:pt x="449172" y="363219"/>
                </a:lnTo>
                <a:lnTo>
                  <a:pt x="449172" y="464819"/>
                </a:lnTo>
                <a:lnTo>
                  <a:pt x="446493" y="467359"/>
                </a:lnTo>
                <a:lnTo>
                  <a:pt x="461183" y="467359"/>
                </a:lnTo>
                <a:lnTo>
                  <a:pt x="461085" y="359409"/>
                </a:lnTo>
                <a:lnTo>
                  <a:pt x="460996" y="358139"/>
                </a:lnTo>
                <a:lnTo>
                  <a:pt x="477125" y="358139"/>
                </a:lnTo>
                <a:lnTo>
                  <a:pt x="485189" y="350519"/>
                </a:lnTo>
                <a:lnTo>
                  <a:pt x="485189" y="346709"/>
                </a:lnTo>
                <a:lnTo>
                  <a:pt x="459980" y="346709"/>
                </a:lnTo>
                <a:lnTo>
                  <a:pt x="459154" y="340359"/>
                </a:lnTo>
                <a:lnTo>
                  <a:pt x="457859" y="335279"/>
                </a:lnTo>
                <a:lnTo>
                  <a:pt x="456106" y="328929"/>
                </a:lnTo>
                <a:lnTo>
                  <a:pt x="485189" y="328929"/>
                </a:lnTo>
                <a:lnTo>
                  <a:pt x="485189" y="325119"/>
                </a:lnTo>
                <a:lnTo>
                  <a:pt x="477125" y="317499"/>
                </a:lnTo>
                <a:lnTo>
                  <a:pt x="451738" y="317499"/>
                </a:lnTo>
                <a:lnTo>
                  <a:pt x="447421" y="309879"/>
                </a:lnTo>
                <a:lnTo>
                  <a:pt x="441873" y="300989"/>
                </a:lnTo>
                <a:lnTo>
                  <a:pt x="435196" y="294639"/>
                </a:lnTo>
                <a:close/>
              </a:path>
              <a:path w="609600" h="609600">
                <a:moveTo>
                  <a:pt x="407173" y="306069"/>
                </a:moveTo>
                <a:lnTo>
                  <a:pt x="277595" y="306069"/>
                </a:lnTo>
                <a:lnTo>
                  <a:pt x="272236" y="311149"/>
                </a:lnTo>
                <a:lnTo>
                  <a:pt x="272223" y="318769"/>
                </a:lnTo>
                <a:lnTo>
                  <a:pt x="272490" y="320039"/>
                </a:lnTo>
                <a:lnTo>
                  <a:pt x="273011" y="321309"/>
                </a:lnTo>
                <a:lnTo>
                  <a:pt x="276740" y="334009"/>
                </a:lnTo>
                <a:lnTo>
                  <a:pt x="279348" y="345439"/>
                </a:lnTo>
                <a:lnTo>
                  <a:pt x="280822" y="356869"/>
                </a:lnTo>
                <a:lnTo>
                  <a:pt x="280855" y="358139"/>
                </a:lnTo>
                <a:lnTo>
                  <a:pt x="280954" y="361949"/>
                </a:lnTo>
                <a:lnTo>
                  <a:pt x="281053" y="365759"/>
                </a:lnTo>
                <a:lnTo>
                  <a:pt x="281151" y="450849"/>
                </a:lnTo>
                <a:lnTo>
                  <a:pt x="286523" y="455929"/>
                </a:lnTo>
                <a:lnTo>
                  <a:pt x="431799" y="455929"/>
                </a:lnTo>
                <a:lnTo>
                  <a:pt x="437171" y="450849"/>
                </a:lnTo>
                <a:lnTo>
                  <a:pt x="437171" y="444499"/>
                </a:lnTo>
                <a:lnTo>
                  <a:pt x="293153" y="444499"/>
                </a:lnTo>
                <a:lnTo>
                  <a:pt x="293153" y="426719"/>
                </a:lnTo>
                <a:lnTo>
                  <a:pt x="437171" y="426719"/>
                </a:lnTo>
                <a:lnTo>
                  <a:pt x="437171" y="415289"/>
                </a:lnTo>
                <a:lnTo>
                  <a:pt x="297433" y="415289"/>
                </a:lnTo>
                <a:lnTo>
                  <a:pt x="312211" y="403859"/>
                </a:lnTo>
                <a:lnTo>
                  <a:pt x="293153" y="403859"/>
                </a:lnTo>
                <a:lnTo>
                  <a:pt x="293153" y="367029"/>
                </a:lnTo>
                <a:lnTo>
                  <a:pt x="292988" y="365759"/>
                </a:lnTo>
                <a:lnTo>
                  <a:pt x="292899" y="363219"/>
                </a:lnTo>
                <a:lnTo>
                  <a:pt x="307103" y="363219"/>
                </a:lnTo>
                <a:lnTo>
                  <a:pt x="319677" y="358139"/>
                </a:lnTo>
                <a:lnTo>
                  <a:pt x="325678" y="351789"/>
                </a:lnTo>
                <a:lnTo>
                  <a:pt x="294613" y="351789"/>
                </a:lnTo>
                <a:lnTo>
                  <a:pt x="292073" y="350519"/>
                </a:lnTo>
                <a:lnTo>
                  <a:pt x="290962" y="342899"/>
                </a:lnTo>
                <a:lnTo>
                  <a:pt x="289273" y="334009"/>
                </a:lnTo>
                <a:lnTo>
                  <a:pt x="287012" y="326389"/>
                </a:lnTo>
                <a:lnTo>
                  <a:pt x="284187" y="317499"/>
                </a:lnTo>
                <a:lnTo>
                  <a:pt x="423194" y="317499"/>
                </a:lnTo>
                <a:lnTo>
                  <a:pt x="417834" y="311149"/>
                </a:lnTo>
                <a:lnTo>
                  <a:pt x="407173" y="306069"/>
                </a:lnTo>
                <a:close/>
              </a:path>
              <a:path w="609600" h="609600">
                <a:moveTo>
                  <a:pt x="437171" y="426719"/>
                </a:moveTo>
                <a:lnTo>
                  <a:pt x="425169" y="426719"/>
                </a:lnTo>
                <a:lnTo>
                  <a:pt x="425169" y="444499"/>
                </a:lnTo>
                <a:lnTo>
                  <a:pt x="437171" y="444499"/>
                </a:lnTo>
                <a:lnTo>
                  <a:pt x="437171" y="426719"/>
                </a:lnTo>
                <a:close/>
              </a:path>
              <a:path w="609600" h="609600">
                <a:moveTo>
                  <a:pt x="236219" y="294639"/>
                </a:moveTo>
                <a:lnTo>
                  <a:pt x="191146" y="294639"/>
                </a:lnTo>
                <a:lnTo>
                  <a:pt x="207310" y="299719"/>
                </a:lnTo>
                <a:lnTo>
                  <a:pt x="220680" y="314959"/>
                </a:lnTo>
                <a:lnTo>
                  <a:pt x="229783" y="337819"/>
                </a:lnTo>
                <a:lnTo>
                  <a:pt x="233145" y="363219"/>
                </a:lnTo>
                <a:lnTo>
                  <a:pt x="229783" y="389889"/>
                </a:lnTo>
                <a:lnTo>
                  <a:pt x="220680" y="412749"/>
                </a:lnTo>
                <a:lnTo>
                  <a:pt x="207310" y="426719"/>
                </a:lnTo>
                <a:lnTo>
                  <a:pt x="191146" y="433069"/>
                </a:lnTo>
                <a:lnTo>
                  <a:pt x="219226" y="433069"/>
                </a:lnTo>
                <a:lnTo>
                  <a:pt x="229872" y="420369"/>
                </a:lnTo>
                <a:lnTo>
                  <a:pt x="238049" y="403859"/>
                </a:lnTo>
                <a:lnTo>
                  <a:pt x="243295" y="384809"/>
                </a:lnTo>
                <a:lnTo>
                  <a:pt x="245147" y="363219"/>
                </a:lnTo>
                <a:lnTo>
                  <a:pt x="244527" y="351789"/>
                </a:lnTo>
                <a:lnTo>
                  <a:pt x="244458" y="350519"/>
                </a:lnTo>
                <a:lnTo>
                  <a:pt x="244390" y="349249"/>
                </a:lnTo>
                <a:lnTo>
                  <a:pt x="244321" y="347979"/>
                </a:lnTo>
                <a:lnTo>
                  <a:pt x="240872" y="331469"/>
                </a:lnTo>
                <a:lnTo>
                  <a:pt x="234887" y="316229"/>
                </a:lnTo>
                <a:lnTo>
                  <a:pt x="226452" y="302259"/>
                </a:lnTo>
                <a:lnTo>
                  <a:pt x="244748" y="302259"/>
                </a:lnTo>
                <a:lnTo>
                  <a:pt x="236219" y="294639"/>
                </a:lnTo>
                <a:close/>
              </a:path>
              <a:path w="609600" h="609600">
                <a:moveTo>
                  <a:pt x="244748" y="302259"/>
                </a:moveTo>
                <a:lnTo>
                  <a:pt x="226452" y="302259"/>
                </a:lnTo>
                <a:lnTo>
                  <a:pt x="239848" y="312419"/>
                </a:lnTo>
                <a:lnTo>
                  <a:pt x="249444" y="327659"/>
                </a:lnTo>
                <a:lnTo>
                  <a:pt x="255218" y="346709"/>
                </a:lnTo>
                <a:lnTo>
                  <a:pt x="256827" y="365759"/>
                </a:lnTo>
                <a:lnTo>
                  <a:pt x="256934" y="367029"/>
                </a:lnTo>
                <a:lnTo>
                  <a:pt x="257041" y="368299"/>
                </a:lnTo>
                <a:lnTo>
                  <a:pt x="257148" y="433069"/>
                </a:lnTo>
                <a:lnTo>
                  <a:pt x="269150" y="433069"/>
                </a:lnTo>
                <a:lnTo>
                  <a:pt x="269044" y="368299"/>
                </a:lnTo>
                <a:lnTo>
                  <a:pt x="267664" y="351789"/>
                </a:lnTo>
                <a:lnTo>
                  <a:pt x="267558" y="350519"/>
                </a:lnTo>
                <a:lnTo>
                  <a:pt x="267452" y="349249"/>
                </a:lnTo>
                <a:lnTo>
                  <a:pt x="267346" y="347979"/>
                </a:lnTo>
                <a:lnTo>
                  <a:pt x="267240" y="346709"/>
                </a:lnTo>
                <a:lnTo>
                  <a:pt x="267134" y="345439"/>
                </a:lnTo>
                <a:lnTo>
                  <a:pt x="267028" y="344169"/>
                </a:lnTo>
                <a:lnTo>
                  <a:pt x="260747" y="323849"/>
                </a:lnTo>
                <a:lnTo>
                  <a:pt x="250435" y="307339"/>
                </a:lnTo>
                <a:lnTo>
                  <a:pt x="244748" y="302259"/>
                </a:lnTo>
                <a:close/>
              </a:path>
              <a:path w="609600" h="609600">
                <a:moveTo>
                  <a:pt x="361201" y="380999"/>
                </a:moveTo>
                <a:lnTo>
                  <a:pt x="342378" y="380999"/>
                </a:lnTo>
                <a:lnTo>
                  <a:pt x="359574" y="393699"/>
                </a:lnTo>
                <a:lnTo>
                  <a:pt x="332129" y="415289"/>
                </a:lnTo>
                <a:lnTo>
                  <a:pt x="351217" y="415289"/>
                </a:lnTo>
                <a:lnTo>
                  <a:pt x="387518" y="387349"/>
                </a:lnTo>
                <a:lnTo>
                  <a:pt x="369086" y="387349"/>
                </a:lnTo>
                <a:lnTo>
                  <a:pt x="361201" y="380999"/>
                </a:lnTo>
                <a:close/>
              </a:path>
              <a:path w="609600" h="609600">
                <a:moveTo>
                  <a:pt x="415357" y="380999"/>
                </a:moveTo>
                <a:lnTo>
                  <a:pt x="396124" y="380999"/>
                </a:lnTo>
                <a:lnTo>
                  <a:pt x="425182" y="403859"/>
                </a:lnTo>
                <a:lnTo>
                  <a:pt x="425169" y="415289"/>
                </a:lnTo>
                <a:lnTo>
                  <a:pt x="437171" y="415289"/>
                </a:lnTo>
                <a:lnTo>
                  <a:pt x="437171" y="388619"/>
                </a:lnTo>
                <a:lnTo>
                  <a:pt x="425169" y="388619"/>
                </a:lnTo>
                <a:lnTo>
                  <a:pt x="415357" y="380999"/>
                </a:lnTo>
                <a:close/>
              </a:path>
              <a:path w="609600" h="609600">
                <a:moveTo>
                  <a:pt x="179335" y="358139"/>
                </a:moveTo>
                <a:lnTo>
                  <a:pt x="167321" y="358139"/>
                </a:lnTo>
                <a:lnTo>
                  <a:pt x="167220" y="359409"/>
                </a:lnTo>
                <a:lnTo>
                  <a:pt x="167143" y="363219"/>
                </a:lnTo>
                <a:lnTo>
                  <a:pt x="168677" y="380999"/>
                </a:lnTo>
                <a:lnTo>
                  <a:pt x="173235" y="394969"/>
                </a:lnTo>
                <a:lnTo>
                  <a:pt x="180747" y="406399"/>
                </a:lnTo>
                <a:lnTo>
                  <a:pt x="191146" y="410209"/>
                </a:lnTo>
                <a:lnTo>
                  <a:pt x="201541" y="406399"/>
                </a:lnTo>
                <a:lnTo>
                  <a:pt x="206549" y="398779"/>
                </a:lnTo>
                <a:lnTo>
                  <a:pt x="191146" y="398779"/>
                </a:lnTo>
                <a:lnTo>
                  <a:pt x="187482" y="396239"/>
                </a:lnTo>
                <a:lnTo>
                  <a:pt x="183555" y="388619"/>
                </a:lnTo>
                <a:lnTo>
                  <a:pt x="180424" y="378459"/>
                </a:lnTo>
                <a:lnTo>
                  <a:pt x="179145" y="363219"/>
                </a:lnTo>
                <a:lnTo>
                  <a:pt x="179208" y="359409"/>
                </a:lnTo>
                <a:lnTo>
                  <a:pt x="179335" y="358139"/>
                </a:lnTo>
                <a:close/>
              </a:path>
              <a:path w="609600" h="609600">
                <a:moveTo>
                  <a:pt x="345528" y="368299"/>
                </a:moveTo>
                <a:lnTo>
                  <a:pt x="338873" y="368299"/>
                </a:lnTo>
                <a:lnTo>
                  <a:pt x="293153" y="403859"/>
                </a:lnTo>
                <a:lnTo>
                  <a:pt x="312211" y="403859"/>
                </a:lnTo>
                <a:lnTo>
                  <a:pt x="341768" y="380999"/>
                </a:lnTo>
                <a:lnTo>
                  <a:pt x="361201" y="380999"/>
                </a:lnTo>
                <a:lnTo>
                  <a:pt x="350163" y="372109"/>
                </a:lnTo>
                <a:lnTo>
                  <a:pt x="345528" y="368299"/>
                </a:lnTo>
                <a:close/>
              </a:path>
              <a:path w="609600" h="609600">
                <a:moveTo>
                  <a:pt x="215073" y="358139"/>
                </a:moveTo>
                <a:lnTo>
                  <a:pt x="202945" y="358139"/>
                </a:lnTo>
                <a:lnTo>
                  <a:pt x="203072" y="359409"/>
                </a:lnTo>
                <a:lnTo>
                  <a:pt x="203148" y="363219"/>
                </a:lnTo>
                <a:lnTo>
                  <a:pt x="201867" y="378459"/>
                </a:lnTo>
                <a:lnTo>
                  <a:pt x="198733" y="388619"/>
                </a:lnTo>
                <a:lnTo>
                  <a:pt x="194806" y="396239"/>
                </a:lnTo>
                <a:lnTo>
                  <a:pt x="191146" y="398779"/>
                </a:lnTo>
                <a:lnTo>
                  <a:pt x="206549" y="398779"/>
                </a:lnTo>
                <a:lnTo>
                  <a:pt x="209053" y="394969"/>
                </a:lnTo>
                <a:lnTo>
                  <a:pt x="213613" y="380999"/>
                </a:lnTo>
                <a:lnTo>
                  <a:pt x="215149" y="363219"/>
                </a:lnTo>
                <a:lnTo>
                  <a:pt x="215073" y="358139"/>
                </a:lnTo>
                <a:close/>
              </a:path>
              <a:path w="609600" h="609600">
                <a:moveTo>
                  <a:pt x="423194" y="317499"/>
                </a:moveTo>
                <a:lnTo>
                  <a:pt x="407135" y="317499"/>
                </a:lnTo>
                <a:lnTo>
                  <a:pt x="411512" y="321309"/>
                </a:lnTo>
                <a:lnTo>
                  <a:pt x="417538" y="328929"/>
                </a:lnTo>
                <a:lnTo>
                  <a:pt x="422871" y="344169"/>
                </a:lnTo>
                <a:lnTo>
                  <a:pt x="425169" y="363219"/>
                </a:lnTo>
                <a:lnTo>
                  <a:pt x="425169" y="388619"/>
                </a:lnTo>
                <a:lnTo>
                  <a:pt x="437171" y="388619"/>
                </a:lnTo>
                <a:lnTo>
                  <a:pt x="437171" y="363219"/>
                </a:lnTo>
                <a:lnTo>
                  <a:pt x="434475" y="340359"/>
                </a:lnTo>
                <a:lnTo>
                  <a:pt x="427482" y="322579"/>
                </a:lnTo>
                <a:lnTo>
                  <a:pt x="423194" y="317499"/>
                </a:lnTo>
                <a:close/>
              </a:path>
              <a:path w="609600" h="609600">
                <a:moveTo>
                  <a:pt x="399274" y="368299"/>
                </a:moveTo>
                <a:lnTo>
                  <a:pt x="392619" y="368299"/>
                </a:lnTo>
                <a:lnTo>
                  <a:pt x="387984" y="372109"/>
                </a:lnTo>
                <a:lnTo>
                  <a:pt x="369086" y="387349"/>
                </a:lnTo>
                <a:lnTo>
                  <a:pt x="387518" y="387349"/>
                </a:lnTo>
                <a:lnTo>
                  <a:pt x="395769" y="380999"/>
                </a:lnTo>
                <a:lnTo>
                  <a:pt x="415357" y="380999"/>
                </a:lnTo>
                <a:lnTo>
                  <a:pt x="403909" y="372109"/>
                </a:lnTo>
                <a:lnTo>
                  <a:pt x="399274" y="368299"/>
                </a:lnTo>
                <a:close/>
              </a:path>
              <a:path w="609600" h="609600">
                <a:moveTo>
                  <a:pt x="333082" y="317499"/>
                </a:moveTo>
                <a:lnTo>
                  <a:pt x="319886" y="317499"/>
                </a:lnTo>
                <a:lnTo>
                  <a:pt x="322033" y="321309"/>
                </a:lnTo>
                <a:lnTo>
                  <a:pt x="323163" y="325119"/>
                </a:lnTo>
                <a:lnTo>
                  <a:pt x="323163" y="328929"/>
                </a:lnTo>
                <a:lnTo>
                  <a:pt x="321461" y="337819"/>
                </a:lnTo>
                <a:lnTo>
                  <a:pt x="316529" y="345439"/>
                </a:lnTo>
                <a:lnTo>
                  <a:pt x="309113" y="350519"/>
                </a:lnTo>
                <a:lnTo>
                  <a:pt x="299960" y="351789"/>
                </a:lnTo>
                <a:lnTo>
                  <a:pt x="325678" y="351789"/>
                </a:lnTo>
                <a:lnTo>
                  <a:pt x="329278" y="347979"/>
                </a:lnTo>
                <a:lnTo>
                  <a:pt x="334567" y="335279"/>
                </a:lnTo>
                <a:lnTo>
                  <a:pt x="334974" y="334009"/>
                </a:lnTo>
                <a:lnTo>
                  <a:pt x="335177" y="331469"/>
                </a:lnTo>
                <a:lnTo>
                  <a:pt x="335152" y="325119"/>
                </a:lnTo>
                <a:lnTo>
                  <a:pt x="334453" y="321309"/>
                </a:lnTo>
                <a:lnTo>
                  <a:pt x="333082" y="317499"/>
                </a:lnTo>
                <a:close/>
              </a:path>
              <a:path w="609600" h="609600">
                <a:moveTo>
                  <a:pt x="410488" y="340359"/>
                </a:moveTo>
                <a:lnTo>
                  <a:pt x="391857" y="340359"/>
                </a:lnTo>
                <a:lnTo>
                  <a:pt x="389165" y="342899"/>
                </a:lnTo>
                <a:lnTo>
                  <a:pt x="389165" y="349249"/>
                </a:lnTo>
                <a:lnTo>
                  <a:pt x="391857" y="351789"/>
                </a:lnTo>
                <a:lnTo>
                  <a:pt x="410488" y="351789"/>
                </a:lnTo>
                <a:lnTo>
                  <a:pt x="413168" y="349249"/>
                </a:lnTo>
                <a:lnTo>
                  <a:pt x="413168" y="342899"/>
                </a:lnTo>
                <a:lnTo>
                  <a:pt x="410488" y="340359"/>
                </a:lnTo>
                <a:close/>
              </a:path>
              <a:path w="609600" h="609600">
                <a:moveTo>
                  <a:pt x="207149" y="328929"/>
                </a:moveTo>
                <a:lnTo>
                  <a:pt x="193966" y="328929"/>
                </a:lnTo>
                <a:lnTo>
                  <a:pt x="198627" y="335279"/>
                </a:lnTo>
                <a:lnTo>
                  <a:pt x="201217" y="346709"/>
                </a:lnTo>
                <a:lnTo>
                  <a:pt x="213168" y="346709"/>
                </a:lnTo>
                <a:lnTo>
                  <a:pt x="211169" y="337819"/>
                </a:lnTo>
                <a:lnTo>
                  <a:pt x="207149" y="328929"/>
                </a:lnTo>
                <a:close/>
              </a:path>
              <a:path w="609600" h="609600">
                <a:moveTo>
                  <a:pt x="485189" y="328929"/>
                </a:moveTo>
                <a:lnTo>
                  <a:pt x="470496" y="328929"/>
                </a:lnTo>
                <a:lnTo>
                  <a:pt x="473188" y="331469"/>
                </a:lnTo>
                <a:lnTo>
                  <a:pt x="473188" y="344169"/>
                </a:lnTo>
                <a:lnTo>
                  <a:pt x="470496" y="346709"/>
                </a:lnTo>
                <a:lnTo>
                  <a:pt x="485189" y="346709"/>
                </a:lnTo>
                <a:lnTo>
                  <a:pt x="485189" y="328929"/>
                </a:lnTo>
                <a:close/>
              </a:path>
              <a:path w="609600" h="609600">
                <a:moveTo>
                  <a:pt x="374484" y="328929"/>
                </a:moveTo>
                <a:lnTo>
                  <a:pt x="355853" y="328929"/>
                </a:lnTo>
                <a:lnTo>
                  <a:pt x="353160" y="331469"/>
                </a:lnTo>
                <a:lnTo>
                  <a:pt x="353160" y="337819"/>
                </a:lnTo>
                <a:lnTo>
                  <a:pt x="355853" y="340359"/>
                </a:lnTo>
                <a:lnTo>
                  <a:pt x="374484" y="340359"/>
                </a:lnTo>
                <a:lnTo>
                  <a:pt x="377163" y="337819"/>
                </a:lnTo>
                <a:lnTo>
                  <a:pt x="377163" y="331469"/>
                </a:lnTo>
                <a:lnTo>
                  <a:pt x="374484" y="328929"/>
                </a:lnTo>
                <a:close/>
              </a:path>
              <a:path w="609600" h="609600">
                <a:moveTo>
                  <a:pt x="191146" y="167639"/>
                </a:moveTo>
                <a:lnTo>
                  <a:pt x="133196" y="167639"/>
                </a:lnTo>
                <a:lnTo>
                  <a:pt x="125132" y="175259"/>
                </a:lnTo>
                <a:lnTo>
                  <a:pt x="125157" y="198119"/>
                </a:lnTo>
                <a:lnTo>
                  <a:pt x="130110" y="204469"/>
                </a:lnTo>
                <a:lnTo>
                  <a:pt x="137451" y="207009"/>
                </a:lnTo>
                <a:lnTo>
                  <a:pt x="137336" y="209549"/>
                </a:lnTo>
                <a:lnTo>
                  <a:pt x="137235" y="210819"/>
                </a:lnTo>
                <a:lnTo>
                  <a:pt x="137133" y="214629"/>
                </a:lnTo>
                <a:lnTo>
                  <a:pt x="139601" y="238759"/>
                </a:lnTo>
                <a:lnTo>
                  <a:pt x="146523" y="260349"/>
                </a:lnTo>
                <a:lnTo>
                  <a:pt x="157177" y="276859"/>
                </a:lnTo>
                <a:lnTo>
                  <a:pt x="170839" y="289559"/>
                </a:lnTo>
                <a:lnTo>
                  <a:pt x="163181" y="294639"/>
                </a:lnTo>
                <a:lnTo>
                  <a:pt x="156544" y="300989"/>
                </a:lnTo>
                <a:lnTo>
                  <a:pt x="151028" y="309879"/>
                </a:lnTo>
                <a:lnTo>
                  <a:pt x="146734" y="317499"/>
                </a:lnTo>
                <a:lnTo>
                  <a:pt x="160069" y="317499"/>
                </a:lnTo>
                <a:lnTo>
                  <a:pt x="166618" y="308609"/>
                </a:lnTo>
                <a:lnTo>
                  <a:pt x="174141" y="300989"/>
                </a:lnTo>
                <a:lnTo>
                  <a:pt x="182397" y="295909"/>
                </a:lnTo>
                <a:lnTo>
                  <a:pt x="191146" y="294639"/>
                </a:lnTo>
                <a:lnTo>
                  <a:pt x="435196" y="294639"/>
                </a:lnTo>
                <a:lnTo>
                  <a:pt x="427493" y="289559"/>
                </a:lnTo>
                <a:lnTo>
                  <a:pt x="434326" y="283209"/>
                </a:lnTo>
                <a:lnTo>
                  <a:pt x="191146" y="283209"/>
                </a:lnTo>
                <a:lnTo>
                  <a:pt x="174976" y="278129"/>
                </a:lnTo>
                <a:lnTo>
                  <a:pt x="161601" y="262889"/>
                </a:lnTo>
                <a:lnTo>
                  <a:pt x="152497" y="241299"/>
                </a:lnTo>
                <a:lnTo>
                  <a:pt x="149135" y="214629"/>
                </a:lnTo>
                <a:lnTo>
                  <a:pt x="149135" y="212089"/>
                </a:lnTo>
                <a:lnTo>
                  <a:pt x="149313" y="210819"/>
                </a:lnTo>
                <a:lnTo>
                  <a:pt x="149401" y="208279"/>
                </a:lnTo>
                <a:lnTo>
                  <a:pt x="215073" y="208279"/>
                </a:lnTo>
                <a:lnTo>
                  <a:pt x="214984" y="207009"/>
                </a:lnTo>
                <a:lnTo>
                  <a:pt x="214895" y="205739"/>
                </a:lnTo>
                <a:lnTo>
                  <a:pt x="214311" y="201929"/>
                </a:lnTo>
                <a:lnTo>
                  <a:pt x="213168" y="196849"/>
                </a:lnTo>
                <a:lnTo>
                  <a:pt x="139826" y="196849"/>
                </a:lnTo>
                <a:lnTo>
                  <a:pt x="137133" y="194309"/>
                </a:lnTo>
                <a:lnTo>
                  <a:pt x="137133" y="181609"/>
                </a:lnTo>
                <a:lnTo>
                  <a:pt x="139826" y="179069"/>
                </a:lnTo>
                <a:lnTo>
                  <a:pt x="206647" y="179069"/>
                </a:lnTo>
                <a:lnTo>
                  <a:pt x="206001" y="177799"/>
                </a:lnTo>
                <a:lnTo>
                  <a:pt x="199197" y="170179"/>
                </a:lnTo>
                <a:lnTo>
                  <a:pt x="191146" y="167639"/>
                </a:lnTo>
                <a:close/>
              </a:path>
              <a:path w="609600" h="609600">
                <a:moveTo>
                  <a:pt x="219226" y="144779"/>
                </a:moveTo>
                <a:lnTo>
                  <a:pt x="191146" y="144779"/>
                </a:lnTo>
                <a:lnTo>
                  <a:pt x="207310" y="151129"/>
                </a:lnTo>
                <a:lnTo>
                  <a:pt x="220680" y="165099"/>
                </a:lnTo>
                <a:lnTo>
                  <a:pt x="229783" y="187959"/>
                </a:lnTo>
                <a:lnTo>
                  <a:pt x="233145" y="214629"/>
                </a:lnTo>
                <a:lnTo>
                  <a:pt x="229783" y="241299"/>
                </a:lnTo>
                <a:lnTo>
                  <a:pt x="220680" y="262889"/>
                </a:lnTo>
                <a:lnTo>
                  <a:pt x="207310" y="278129"/>
                </a:lnTo>
                <a:lnTo>
                  <a:pt x="191146" y="283209"/>
                </a:lnTo>
                <a:lnTo>
                  <a:pt x="219226" y="283209"/>
                </a:lnTo>
                <a:lnTo>
                  <a:pt x="229872" y="270509"/>
                </a:lnTo>
                <a:lnTo>
                  <a:pt x="238049" y="253999"/>
                </a:lnTo>
                <a:lnTo>
                  <a:pt x="243295" y="234949"/>
                </a:lnTo>
                <a:lnTo>
                  <a:pt x="245147" y="214629"/>
                </a:lnTo>
                <a:lnTo>
                  <a:pt x="243404" y="194309"/>
                </a:lnTo>
                <a:lnTo>
                  <a:pt x="243295" y="193039"/>
                </a:lnTo>
                <a:lnTo>
                  <a:pt x="238049" y="173989"/>
                </a:lnTo>
                <a:lnTo>
                  <a:pt x="229872" y="157479"/>
                </a:lnTo>
                <a:lnTo>
                  <a:pt x="219226" y="144779"/>
                </a:lnTo>
                <a:close/>
              </a:path>
              <a:path w="609600" h="609600">
                <a:moveTo>
                  <a:pt x="434161" y="144779"/>
                </a:moveTo>
                <a:lnTo>
                  <a:pt x="407173" y="144779"/>
                </a:lnTo>
                <a:lnTo>
                  <a:pt x="423342" y="151129"/>
                </a:lnTo>
                <a:lnTo>
                  <a:pt x="436712" y="165099"/>
                </a:lnTo>
                <a:lnTo>
                  <a:pt x="445812" y="187959"/>
                </a:lnTo>
                <a:lnTo>
                  <a:pt x="449172" y="214629"/>
                </a:lnTo>
                <a:lnTo>
                  <a:pt x="445812" y="241299"/>
                </a:lnTo>
                <a:lnTo>
                  <a:pt x="436712" y="262889"/>
                </a:lnTo>
                <a:lnTo>
                  <a:pt x="423342" y="278129"/>
                </a:lnTo>
                <a:lnTo>
                  <a:pt x="407173" y="283209"/>
                </a:lnTo>
                <a:lnTo>
                  <a:pt x="434326" y="283209"/>
                </a:lnTo>
                <a:lnTo>
                  <a:pt x="441159" y="276859"/>
                </a:lnTo>
                <a:lnTo>
                  <a:pt x="451808" y="260349"/>
                </a:lnTo>
                <a:lnTo>
                  <a:pt x="458722" y="238759"/>
                </a:lnTo>
                <a:lnTo>
                  <a:pt x="461186" y="214629"/>
                </a:lnTo>
                <a:lnTo>
                  <a:pt x="461085" y="210819"/>
                </a:lnTo>
                <a:lnTo>
                  <a:pt x="460996" y="208279"/>
                </a:lnTo>
                <a:lnTo>
                  <a:pt x="477125" y="208279"/>
                </a:lnTo>
                <a:lnTo>
                  <a:pt x="485189" y="200659"/>
                </a:lnTo>
                <a:lnTo>
                  <a:pt x="485189" y="196849"/>
                </a:lnTo>
                <a:lnTo>
                  <a:pt x="459980" y="196849"/>
                </a:lnTo>
                <a:lnTo>
                  <a:pt x="459154" y="190499"/>
                </a:lnTo>
                <a:lnTo>
                  <a:pt x="457859" y="185419"/>
                </a:lnTo>
                <a:lnTo>
                  <a:pt x="456106" y="179069"/>
                </a:lnTo>
                <a:lnTo>
                  <a:pt x="485189" y="179069"/>
                </a:lnTo>
                <a:lnTo>
                  <a:pt x="485189" y="175259"/>
                </a:lnTo>
                <a:lnTo>
                  <a:pt x="477125" y="167639"/>
                </a:lnTo>
                <a:lnTo>
                  <a:pt x="451738" y="167639"/>
                </a:lnTo>
                <a:lnTo>
                  <a:pt x="443330" y="153669"/>
                </a:lnTo>
                <a:lnTo>
                  <a:pt x="434161" y="144779"/>
                </a:lnTo>
                <a:close/>
              </a:path>
              <a:path w="609600" h="609600">
                <a:moveTo>
                  <a:pt x="179335" y="208279"/>
                </a:moveTo>
                <a:lnTo>
                  <a:pt x="167321" y="208279"/>
                </a:lnTo>
                <a:lnTo>
                  <a:pt x="167270" y="209549"/>
                </a:lnTo>
                <a:lnTo>
                  <a:pt x="167143" y="214629"/>
                </a:lnTo>
                <a:lnTo>
                  <a:pt x="168677" y="231139"/>
                </a:lnTo>
                <a:lnTo>
                  <a:pt x="173235" y="245109"/>
                </a:lnTo>
                <a:lnTo>
                  <a:pt x="180747" y="256539"/>
                </a:lnTo>
                <a:lnTo>
                  <a:pt x="191146" y="260349"/>
                </a:lnTo>
                <a:lnTo>
                  <a:pt x="201541" y="256539"/>
                </a:lnTo>
                <a:lnTo>
                  <a:pt x="206549" y="248919"/>
                </a:lnTo>
                <a:lnTo>
                  <a:pt x="191146" y="248919"/>
                </a:lnTo>
                <a:lnTo>
                  <a:pt x="187482" y="246379"/>
                </a:lnTo>
                <a:lnTo>
                  <a:pt x="183555" y="240029"/>
                </a:lnTo>
                <a:lnTo>
                  <a:pt x="180424" y="228599"/>
                </a:lnTo>
                <a:lnTo>
                  <a:pt x="179145" y="214629"/>
                </a:lnTo>
                <a:lnTo>
                  <a:pt x="179272" y="209549"/>
                </a:lnTo>
                <a:lnTo>
                  <a:pt x="179335" y="208279"/>
                </a:lnTo>
                <a:close/>
              </a:path>
              <a:path w="609600" h="609600">
                <a:moveTo>
                  <a:pt x="215073" y="208279"/>
                </a:moveTo>
                <a:lnTo>
                  <a:pt x="202945" y="208279"/>
                </a:lnTo>
                <a:lnTo>
                  <a:pt x="203072" y="210819"/>
                </a:lnTo>
                <a:lnTo>
                  <a:pt x="203148" y="214629"/>
                </a:lnTo>
                <a:lnTo>
                  <a:pt x="201867" y="228599"/>
                </a:lnTo>
                <a:lnTo>
                  <a:pt x="198733" y="240029"/>
                </a:lnTo>
                <a:lnTo>
                  <a:pt x="194806" y="246379"/>
                </a:lnTo>
                <a:lnTo>
                  <a:pt x="191146" y="248919"/>
                </a:lnTo>
                <a:lnTo>
                  <a:pt x="206549" y="248919"/>
                </a:lnTo>
                <a:lnTo>
                  <a:pt x="209053" y="245109"/>
                </a:lnTo>
                <a:lnTo>
                  <a:pt x="213613" y="231139"/>
                </a:lnTo>
                <a:lnTo>
                  <a:pt x="215149" y="214629"/>
                </a:lnTo>
                <a:lnTo>
                  <a:pt x="215073" y="208279"/>
                </a:lnTo>
                <a:close/>
              </a:path>
              <a:path w="609600" h="609600">
                <a:moveTo>
                  <a:pt x="206647" y="179069"/>
                </a:moveTo>
                <a:lnTo>
                  <a:pt x="193966" y="179069"/>
                </a:lnTo>
                <a:lnTo>
                  <a:pt x="198627" y="185419"/>
                </a:lnTo>
                <a:lnTo>
                  <a:pt x="201217" y="196849"/>
                </a:lnTo>
                <a:lnTo>
                  <a:pt x="213168" y="196849"/>
                </a:lnTo>
                <a:lnTo>
                  <a:pt x="211169" y="187959"/>
                </a:lnTo>
                <a:lnTo>
                  <a:pt x="206647" y="179069"/>
                </a:lnTo>
                <a:close/>
              </a:path>
              <a:path w="609600" h="609600">
                <a:moveTo>
                  <a:pt x="485189" y="179069"/>
                </a:moveTo>
                <a:lnTo>
                  <a:pt x="470496" y="179069"/>
                </a:lnTo>
                <a:lnTo>
                  <a:pt x="473188" y="181609"/>
                </a:lnTo>
                <a:lnTo>
                  <a:pt x="473188" y="194309"/>
                </a:lnTo>
                <a:lnTo>
                  <a:pt x="470496" y="196849"/>
                </a:lnTo>
                <a:lnTo>
                  <a:pt x="485189" y="196849"/>
                </a:lnTo>
                <a:lnTo>
                  <a:pt x="485189" y="179069"/>
                </a:lnTo>
                <a:close/>
              </a:path>
              <a:path w="609600" h="609600">
                <a:moveTo>
                  <a:pt x="407173" y="133349"/>
                </a:moveTo>
                <a:lnTo>
                  <a:pt x="191146" y="133349"/>
                </a:lnTo>
                <a:lnTo>
                  <a:pt x="178015" y="135889"/>
                </a:lnTo>
                <a:lnTo>
                  <a:pt x="165935" y="142239"/>
                </a:lnTo>
                <a:lnTo>
                  <a:pt x="155358" y="153669"/>
                </a:lnTo>
                <a:lnTo>
                  <a:pt x="146734" y="167639"/>
                </a:lnTo>
                <a:lnTo>
                  <a:pt x="160069" y="167639"/>
                </a:lnTo>
                <a:lnTo>
                  <a:pt x="166618" y="158749"/>
                </a:lnTo>
                <a:lnTo>
                  <a:pt x="174141" y="151129"/>
                </a:lnTo>
                <a:lnTo>
                  <a:pt x="182397" y="146049"/>
                </a:lnTo>
                <a:lnTo>
                  <a:pt x="191146" y="144779"/>
                </a:lnTo>
                <a:lnTo>
                  <a:pt x="434161" y="144779"/>
                </a:lnTo>
                <a:lnTo>
                  <a:pt x="432851" y="143509"/>
                </a:lnTo>
                <a:lnTo>
                  <a:pt x="420675" y="135889"/>
                </a:lnTo>
                <a:lnTo>
                  <a:pt x="407173" y="133349"/>
                </a:lnTo>
                <a:close/>
              </a:path>
            </a:pathLst>
          </a:custGeom>
          <a:solidFill>
            <a:srgbClr val="DBA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9958305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3989"/>
                </a:lnTo>
                <a:lnTo>
                  <a:pt x="208458" y="15538"/>
                </a:lnTo>
                <a:lnTo>
                  <a:pt x="164725" y="34020"/>
                </a:lnTo>
                <a:lnTo>
                  <a:pt x="124788" y="58808"/>
                </a:lnTo>
                <a:lnTo>
                  <a:pt x="89273" y="89273"/>
                </a:lnTo>
                <a:lnTo>
                  <a:pt x="58808" y="124788"/>
                </a:lnTo>
                <a:lnTo>
                  <a:pt x="34020" y="164725"/>
                </a:lnTo>
                <a:lnTo>
                  <a:pt x="15538" y="208458"/>
                </a:lnTo>
                <a:lnTo>
                  <a:pt x="3989" y="255359"/>
                </a:lnTo>
                <a:lnTo>
                  <a:pt x="36" y="304342"/>
                </a:lnTo>
                <a:lnTo>
                  <a:pt x="0" y="304799"/>
                </a:lnTo>
                <a:lnTo>
                  <a:pt x="3995" y="354266"/>
                </a:lnTo>
                <a:lnTo>
                  <a:pt x="15538" y="401141"/>
                </a:lnTo>
                <a:lnTo>
                  <a:pt x="34020" y="444874"/>
                </a:lnTo>
                <a:lnTo>
                  <a:pt x="58808" y="484811"/>
                </a:lnTo>
                <a:lnTo>
                  <a:pt x="89273" y="520326"/>
                </a:lnTo>
                <a:lnTo>
                  <a:pt x="124788" y="550791"/>
                </a:lnTo>
                <a:lnTo>
                  <a:pt x="164725" y="575579"/>
                </a:lnTo>
                <a:lnTo>
                  <a:pt x="208458" y="594061"/>
                </a:lnTo>
                <a:lnTo>
                  <a:pt x="255359" y="605610"/>
                </a:lnTo>
                <a:lnTo>
                  <a:pt x="304800" y="609599"/>
                </a:lnTo>
                <a:lnTo>
                  <a:pt x="354240" y="605610"/>
                </a:lnTo>
                <a:lnTo>
                  <a:pt x="401141" y="594061"/>
                </a:lnTo>
                <a:lnTo>
                  <a:pt x="407826" y="591235"/>
                </a:lnTo>
                <a:lnTo>
                  <a:pt x="304800" y="591235"/>
                </a:lnTo>
                <a:lnTo>
                  <a:pt x="258339" y="587486"/>
                </a:lnTo>
                <a:lnTo>
                  <a:pt x="214265" y="576632"/>
                </a:lnTo>
                <a:lnTo>
                  <a:pt x="173167" y="559263"/>
                </a:lnTo>
                <a:lnTo>
                  <a:pt x="135636" y="535969"/>
                </a:lnTo>
                <a:lnTo>
                  <a:pt x="102260" y="507339"/>
                </a:lnTo>
                <a:lnTo>
                  <a:pt x="73630" y="473963"/>
                </a:lnTo>
                <a:lnTo>
                  <a:pt x="50336" y="436432"/>
                </a:lnTo>
                <a:lnTo>
                  <a:pt x="32967" y="395334"/>
                </a:lnTo>
                <a:lnTo>
                  <a:pt x="22168" y="351485"/>
                </a:lnTo>
                <a:lnTo>
                  <a:pt x="18364" y="304799"/>
                </a:lnTo>
                <a:lnTo>
                  <a:pt x="22113" y="258339"/>
                </a:lnTo>
                <a:lnTo>
                  <a:pt x="32967" y="214265"/>
                </a:lnTo>
                <a:lnTo>
                  <a:pt x="50336" y="173167"/>
                </a:lnTo>
                <a:lnTo>
                  <a:pt x="73630" y="135635"/>
                </a:lnTo>
                <a:lnTo>
                  <a:pt x="102260" y="102260"/>
                </a:lnTo>
                <a:lnTo>
                  <a:pt x="135636" y="73630"/>
                </a:lnTo>
                <a:lnTo>
                  <a:pt x="173167" y="50336"/>
                </a:lnTo>
                <a:lnTo>
                  <a:pt x="214265" y="32967"/>
                </a:lnTo>
                <a:lnTo>
                  <a:pt x="258339" y="22113"/>
                </a:lnTo>
                <a:lnTo>
                  <a:pt x="304800" y="18364"/>
                </a:lnTo>
                <a:lnTo>
                  <a:pt x="407826" y="18364"/>
                </a:lnTo>
                <a:lnTo>
                  <a:pt x="401141" y="15538"/>
                </a:lnTo>
                <a:lnTo>
                  <a:pt x="354240" y="3989"/>
                </a:lnTo>
                <a:lnTo>
                  <a:pt x="304800" y="0"/>
                </a:lnTo>
                <a:close/>
              </a:path>
              <a:path w="609600" h="609600">
                <a:moveTo>
                  <a:pt x="407826" y="18364"/>
                </a:moveTo>
                <a:lnTo>
                  <a:pt x="304800" y="18364"/>
                </a:lnTo>
                <a:lnTo>
                  <a:pt x="351260" y="22113"/>
                </a:lnTo>
                <a:lnTo>
                  <a:pt x="395334" y="32967"/>
                </a:lnTo>
                <a:lnTo>
                  <a:pt x="436432" y="50336"/>
                </a:lnTo>
                <a:lnTo>
                  <a:pt x="473964" y="73630"/>
                </a:lnTo>
                <a:lnTo>
                  <a:pt x="507339" y="102260"/>
                </a:lnTo>
                <a:lnTo>
                  <a:pt x="535969" y="135635"/>
                </a:lnTo>
                <a:lnTo>
                  <a:pt x="559263" y="173167"/>
                </a:lnTo>
                <a:lnTo>
                  <a:pt x="576632" y="214265"/>
                </a:lnTo>
                <a:lnTo>
                  <a:pt x="587486" y="258339"/>
                </a:lnTo>
                <a:lnTo>
                  <a:pt x="591198" y="304342"/>
                </a:lnTo>
                <a:lnTo>
                  <a:pt x="591235" y="304799"/>
                </a:lnTo>
                <a:lnTo>
                  <a:pt x="587486" y="351260"/>
                </a:lnTo>
                <a:lnTo>
                  <a:pt x="576632" y="395334"/>
                </a:lnTo>
                <a:lnTo>
                  <a:pt x="559263" y="436432"/>
                </a:lnTo>
                <a:lnTo>
                  <a:pt x="535969" y="473963"/>
                </a:lnTo>
                <a:lnTo>
                  <a:pt x="507339" y="507339"/>
                </a:lnTo>
                <a:lnTo>
                  <a:pt x="473963" y="535969"/>
                </a:lnTo>
                <a:lnTo>
                  <a:pt x="436432" y="559263"/>
                </a:lnTo>
                <a:lnTo>
                  <a:pt x="395334" y="576632"/>
                </a:lnTo>
                <a:lnTo>
                  <a:pt x="351260" y="587486"/>
                </a:lnTo>
                <a:lnTo>
                  <a:pt x="304800" y="591235"/>
                </a:lnTo>
                <a:lnTo>
                  <a:pt x="407826" y="591235"/>
                </a:lnTo>
                <a:lnTo>
                  <a:pt x="444874" y="575579"/>
                </a:lnTo>
                <a:lnTo>
                  <a:pt x="484811" y="550791"/>
                </a:lnTo>
                <a:lnTo>
                  <a:pt x="520326" y="520326"/>
                </a:lnTo>
                <a:lnTo>
                  <a:pt x="550791" y="484811"/>
                </a:lnTo>
                <a:lnTo>
                  <a:pt x="575579" y="444874"/>
                </a:lnTo>
                <a:lnTo>
                  <a:pt x="594061" y="401141"/>
                </a:lnTo>
                <a:lnTo>
                  <a:pt x="605604" y="354266"/>
                </a:lnTo>
                <a:lnTo>
                  <a:pt x="609600" y="304799"/>
                </a:lnTo>
                <a:lnTo>
                  <a:pt x="605610" y="255359"/>
                </a:lnTo>
                <a:lnTo>
                  <a:pt x="594061" y="208458"/>
                </a:lnTo>
                <a:lnTo>
                  <a:pt x="575579" y="164725"/>
                </a:lnTo>
                <a:lnTo>
                  <a:pt x="550791" y="124788"/>
                </a:lnTo>
                <a:lnTo>
                  <a:pt x="520326" y="89273"/>
                </a:lnTo>
                <a:lnTo>
                  <a:pt x="484811" y="58808"/>
                </a:lnTo>
                <a:lnTo>
                  <a:pt x="444874" y="34020"/>
                </a:lnTo>
                <a:lnTo>
                  <a:pt x="407826" y="18364"/>
                </a:lnTo>
                <a:close/>
              </a:path>
              <a:path w="609600" h="609600">
                <a:moveTo>
                  <a:pt x="460222" y="146761"/>
                </a:moveTo>
                <a:lnTo>
                  <a:pt x="205041" y="146761"/>
                </a:lnTo>
                <a:lnTo>
                  <a:pt x="202285" y="149542"/>
                </a:lnTo>
                <a:lnTo>
                  <a:pt x="202285" y="180263"/>
                </a:lnTo>
                <a:lnTo>
                  <a:pt x="177990" y="180263"/>
                </a:lnTo>
                <a:lnTo>
                  <a:pt x="175234" y="183045"/>
                </a:lnTo>
                <a:lnTo>
                  <a:pt x="175234" y="219963"/>
                </a:lnTo>
                <a:lnTo>
                  <a:pt x="150939" y="219963"/>
                </a:lnTo>
                <a:lnTo>
                  <a:pt x="148183" y="222745"/>
                </a:lnTo>
                <a:lnTo>
                  <a:pt x="148183" y="430898"/>
                </a:lnTo>
                <a:lnTo>
                  <a:pt x="150797" y="443928"/>
                </a:lnTo>
                <a:lnTo>
                  <a:pt x="157919" y="454579"/>
                </a:lnTo>
                <a:lnTo>
                  <a:pt x="168473" y="461764"/>
                </a:lnTo>
                <a:lnTo>
                  <a:pt x="181381" y="464400"/>
                </a:lnTo>
                <a:lnTo>
                  <a:pt x="429768" y="464400"/>
                </a:lnTo>
                <a:lnTo>
                  <a:pt x="442681" y="461764"/>
                </a:lnTo>
                <a:lnTo>
                  <a:pt x="453234" y="454579"/>
                </a:lnTo>
                <a:lnTo>
                  <a:pt x="454963" y="451992"/>
                </a:lnTo>
                <a:lnTo>
                  <a:pt x="181381" y="451992"/>
                </a:lnTo>
                <a:lnTo>
                  <a:pt x="173255" y="450332"/>
                </a:lnTo>
                <a:lnTo>
                  <a:pt x="166609" y="445808"/>
                </a:lnTo>
                <a:lnTo>
                  <a:pt x="162123" y="439102"/>
                </a:lnTo>
                <a:lnTo>
                  <a:pt x="160477" y="430898"/>
                </a:lnTo>
                <a:lnTo>
                  <a:pt x="160477" y="232371"/>
                </a:lnTo>
                <a:lnTo>
                  <a:pt x="187528" y="232371"/>
                </a:lnTo>
                <a:lnTo>
                  <a:pt x="187528" y="192671"/>
                </a:lnTo>
                <a:lnTo>
                  <a:pt x="214579" y="192671"/>
                </a:lnTo>
                <a:lnTo>
                  <a:pt x="214579" y="159169"/>
                </a:lnTo>
                <a:lnTo>
                  <a:pt x="462965" y="159169"/>
                </a:lnTo>
                <a:lnTo>
                  <a:pt x="462965" y="149542"/>
                </a:lnTo>
                <a:lnTo>
                  <a:pt x="460222" y="146761"/>
                </a:lnTo>
                <a:close/>
              </a:path>
              <a:path w="609600" h="609600">
                <a:moveTo>
                  <a:pt x="211836" y="340944"/>
                </a:moveTo>
                <a:lnTo>
                  <a:pt x="205041" y="340944"/>
                </a:lnTo>
                <a:lnTo>
                  <a:pt x="202285" y="343725"/>
                </a:lnTo>
                <a:lnTo>
                  <a:pt x="202285" y="430898"/>
                </a:lnTo>
                <a:lnTo>
                  <a:pt x="200684" y="438886"/>
                </a:lnTo>
                <a:lnTo>
                  <a:pt x="200640" y="439102"/>
                </a:lnTo>
                <a:lnTo>
                  <a:pt x="196157" y="445808"/>
                </a:lnTo>
                <a:lnTo>
                  <a:pt x="189512" y="450332"/>
                </a:lnTo>
                <a:lnTo>
                  <a:pt x="181381" y="451992"/>
                </a:lnTo>
                <a:lnTo>
                  <a:pt x="207149" y="451992"/>
                </a:lnTo>
                <a:lnTo>
                  <a:pt x="211797" y="446227"/>
                </a:lnTo>
                <a:lnTo>
                  <a:pt x="214497" y="439102"/>
                </a:lnTo>
                <a:lnTo>
                  <a:pt x="214579" y="343725"/>
                </a:lnTo>
                <a:lnTo>
                  <a:pt x="211836" y="340944"/>
                </a:lnTo>
                <a:close/>
              </a:path>
              <a:path w="609600" h="609600">
                <a:moveTo>
                  <a:pt x="462965" y="159169"/>
                </a:moveTo>
                <a:lnTo>
                  <a:pt x="450672" y="159169"/>
                </a:lnTo>
                <a:lnTo>
                  <a:pt x="450672" y="430898"/>
                </a:lnTo>
                <a:lnTo>
                  <a:pt x="449070" y="438886"/>
                </a:lnTo>
                <a:lnTo>
                  <a:pt x="449027" y="439102"/>
                </a:lnTo>
                <a:lnTo>
                  <a:pt x="444544" y="445808"/>
                </a:lnTo>
                <a:lnTo>
                  <a:pt x="437899" y="450332"/>
                </a:lnTo>
                <a:lnTo>
                  <a:pt x="429768" y="451992"/>
                </a:lnTo>
                <a:lnTo>
                  <a:pt x="454963" y="451992"/>
                </a:lnTo>
                <a:lnTo>
                  <a:pt x="460353" y="443928"/>
                </a:lnTo>
                <a:lnTo>
                  <a:pt x="462965" y="430898"/>
                </a:lnTo>
                <a:lnTo>
                  <a:pt x="462965" y="159169"/>
                </a:lnTo>
                <a:close/>
              </a:path>
              <a:path w="609600" h="609600">
                <a:moveTo>
                  <a:pt x="187528" y="232371"/>
                </a:moveTo>
                <a:lnTo>
                  <a:pt x="175234" y="232371"/>
                </a:lnTo>
                <a:lnTo>
                  <a:pt x="175234" y="428116"/>
                </a:lnTo>
                <a:lnTo>
                  <a:pt x="177990" y="430898"/>
                </a:lnTo>
                <a:lnTo>
                  <a:pt x="184784" y="430898"/>
                </a:lnTo>
                <a:lnTo>
                  <a:pt x="187528" y="428116"/>
                </a:lnTo>
                <a:lnTo>
                  <a:pt x="187528" y="232371"/>
                </a:lnTo>
                <a:close/>
              </a:path>
              <a:path w="609600" h="609600">
                <a:moveTo>
                  <a:pt x="430707" y="411048"/>
                </a:moveTo>
                <a:lnTo>
                  <a:pt x="234556" y="411048"/>
                </a:lnTo>
                <a:lnTo>
                  <a:pt x="231800" y="413829"/>
                </a:lnTo>
                <a:lnTo>
                  <a:pt x="231800" y="420674"/>
                </a:lnTo>
                <a:lnTo>
                  <a:pt x="234556" y="423456"/>
                </a:lnTo>
                <a:lnTo>
                  <a:pt x="430707" y="423456"/>
                </a:lnTo>
                <a:lnTo>
                  <a:pt x="433463" y="420674"/>
                </a:lnTo>
                <a:lnTo>
                  <a:pt x="433463" y="413829"/>
                </a:lnTo>
                <a:lnTo>
                  <a:pt x="430707" y="411048"/>
                </a:lnTo>
                <a:close/>
              </a:path>
              <a:path w="609600" h="609600">
                <a:moveTo>
                  <a:pt x="336029" y="262153"/>
                </a:moveTo>
                <a:lnTo>
                  <a:pt x="234556" y="262153"/>
                </a:lnTo>
                <a:lnTo>
                  <a:pt x="231800" y="264934"/>
                </a:lnTo>
                <a:lnTo>
                  <a:pt x="231800" y="390905"/>
                </a:lnTo>
                <a:lnTo>
                  <a:pt x="234556" y="393674"/>
                </a:lnTo>
                <a:lnTo>
                  <a:pt x="336029" y="393674"/>
                </a:lnTo>
                <a:lnTo>
                  <a:pt x="338772" y="390905"/>
                </a:lnTo>
                <a:lnTo>
                  <a:pt x="338772" y="381266"/>
                </a:lnTo>
                <a:lnTo>
                  <a:pt x="244094" y="381266"/>
                </a:lnTo>
                <a:lnTo>
                  <a:pt x="244094" y="274561"/>
                </a:lnTo>
                <a:lnTo>
                  <a:pt x="338772" y="274561"/>
                </a:lnTo>
                <a:lnTo>
                  <a:pt x="338772" y="264934"/>
                </a:lnTo>
                <a:lnTo>
                  <a:pt x="336029" y="262153"/>
                </a:lnTo>
                <a:close/>
              </a:path>
              <a:path w="609600" h="609600">
                <a:moveTo>
                  <a:pt x="430707" y="381266"/>
                </a:moveTo>
                <a:lnTo>
                  <a:pt x="358749" y="381266"/>
                </a:lnTo>
                <a:lnTo>
                  <a:pt x="355993" y="384047"/>
                </a:lnTo>
                <a:lnTo>
                  <a:pt x="355993" y="390905"/>
                </a:lnTo>
                <a:lnTo>
                  <a:pt x="358749" y="393674"/>
                </a:lnTo>
                <a:lnTo>
                  <a:pt x="430707" y="393674"/>
                </a:lnTo>
                <a:lnTo>
                  <a:pt x="433463" y="390905"/>
                </a:lnTo>
                <a:lnTo>
                  <a:pt x="433463" y="384047"/>
                </a:lnTo>
                <a:lnTo>
                  <a:pt x="430707" y="381266"/>
                </a:lnTo>
                <a:close/>
              </a:path>
              <a:path w="609600" h="609600">
                <a:moveTo>
                  <a:pt x="338772" y="274561"/>
                </a:moveTo>
                <a:lnTo>
                  <a:pt x="326478" y="274561"/>
                </a:lnTo>
                <a:lnTo>
                  <a:pt x="326478" y="381266"/>
                </a:lnTo>
                <a:lnTo>
                  <a:pt x="338772" y="381266"/>
                </a:lnTo>
                <a:lnTo>
                  <a:pt x="338772" y="274561"/>
                </a:lnTo>
                <a:close/>
              </a:path>
              <a:path w="609600" h="609600">
                <a:moveTo>
                  <a:pt x="430707" y="351485"/>
                </a:moveTo>
                <a:lnTo>
                  <a:pt x="358749" y="351485"/>
                </a:lnTo>
                <a:lnTo>
                  <a:pt x="355993" y="354266"/>
                </a:lnTo>
                <a:lnTo>
                  <a:pt x="355993" y="361124"/>
                </a:lnTo>
                <a:lnTo>
                  <a:pt x="358749" y="363893"/>
                </a:lnTo>
                <a:lnTo>
                  <a:pt x="430707" y="363893"/>
                </a:lnTo>
                <a:lnTo>
                  <a:pt x="433463" y="361124"/>
                </a:lnTo>
                <a:lnTo>
                  <a:pt x="433463" y="354266"/>
                </a:lnTo>
                <a:lnTo>
                  <a:pt x="430707" y="351485"/>
                </a:lnTo>
                <a:close/>
              </a:path>
              <a:path w="609600" h="609600">
                <a:moveTo>
                  <a:pt x="430707" y="321716"/>
                </a:moveTo>
                <a:lnTo>
                  <a:pt x="358749" y="321716"/>
                </a:lnTo>
                <a:lnTo>
                  <a:pt x="355993" y="324484"/>
                </a:lnTo>
                <a:lnTo>
                  <a:pt x="355993" y="331342"/>
                </a:lnTo>
                <a:lnTo>
                  <a:pt x="358749" y="334124"/>
                </a:lnTo>
                <a:lnTo>
                  <a:pt x="430707" y="334124"/>
                </a:lnTo>
                <a:lnTo>
                  <a:pt x="433463" y="331342"/>
                </a:lnTo>
                <a:lnTo>
                  <a:pt x="433463" y="324484"/>
                </a:lnTo>
                <a:lnTo>
                  <a:pt x="430707" y="321716"/>
                </a:lnTo>
                <a:close/>
              </a:path>
              <a:path w="609600" h="609600">
                <a:moveTo>
                  <a:pt x="210362" y="313029"/>
                </a:moveTo>
                <a:lnTo>
                  <a:pt x="207124" y="313029"/>
                </a:lnTo>
                <a:lnTo>
                  <a:pt x="205536" y="313689"/>
                </a:lnTo>
                <a:lnTo>
                  <a:pt x="203250" y="316001"/>
                </a:lnTo>
                <a:lnTo>
                  <a:pt x="202590" y="317601"/>
                </a:lnTo>
                <a:lnTo>
                  <a:pt x="202590" y="320865"/>
                </a:lnTo>
                <a:lnTo>
                  <a:pt x="203250" y="322465"/>
                </a:lnTo>
                <a:lnTo>
                  <a:pt x="205536" y="324777"/>
                </a:lnTo>
                <a:lnTo>
                  <a:pt x="207124" y="325437"/>
                </a:lnTo>
                <a:lnTo>
                  <a:pt x="210362" y="325437"/>
                </a:lnTo>
                <a:lnTo>
                  <a:pt x="211950" y="324777"/>
                </a:lnTo>
                <a:lnTo>
                  <a:pt x="214236" y="322465"/>
                </a:lnTo>
                <a:lnTo>
                  <a:pt x="214896" y="320865"/>
                </a:lnTo>
                <a:lnTo>
                  <a:pt x="214896" y="317601"/>
                </a:lnTo>
                <a:lnTo>
                  <a:pt x="214236" y="316001"/>
                </a:lnTo>
                <a:lnTo>
                  <a:pt x="211950" y="313689"/>
                </a:lnTo>
                <a:lnTo>
                  <a:pt x="210362" y="313029"/>
                </a:lnTo>
                <a:close/>
              </a:path>
              <a:path w="609600" h="609600">
                <a:moveTo>
                  <a:pt x="430707" y="291934"/>
                </a:moveTo>
                <a:lnTo>
                  <a:pt x="358749" y="291934"/>
                </a:lnTo>
                <a:lnTo>
                  <a:pt x="355993" y="294741"/>
                </a:lnTo>
                <a:lnTo>
                  <a:pt x="355993" y="301561"/>
                </a:lnTo>
                <a:lnTo>
                  <a:pt x="358749" y="304342"/>
                </a:lnTo>
                <a:lnTo>
                  <a:pt x="430707" y="304342"/>
                </a:lnTo>
                <a:lnTo>
                  <a:pt x="433463" y="301561"/>
                </a:lnTo>
                <a:lnTo>
                  <a:pt x="433463" y="294741"/>
                </a:lnTo>
                <a:lnTo>
                  <a:pt x="430707" y="291934"/>
                </a:lnTo>
                <a:close/>
              </a:path>
              <a:path w="609600" h="609600">
                <a:moveTo>
                  <a:pt x="214579" y="192671"/>
                </a:moveTo>
                <a:lnTo>
                  <a:pt x="202285" y="192671"/>
                </a:lnTo>
                <a:lnTo>
                  <a:pt x="202285" y="294741"/>
                </a:lnTo>
                <a:lnTo>
                  <a:pt x="205041" y="297522"/>
                </a:lnTo>
                <a:lnTo>
                  <a:pt x="211836" y="297522"/>
                </a:lnTo>
                <a:lnTo>
                  <a:pt x="214579" y="294741"/>
                </a:lnTo>
                <a:lnTo>
                  <a:pt x="214579" y="192671"/>
                </a:lnTo>
                <a:close/>
              </a:path>
              <a:path w="609600" h="609600">
                <a:moveTo>
                  <a:pt x="430707" y="262153"/>
                </a:moveTo>
                <a:lnTo>
                  <a:pt x="358749" y="262153"/>
                </a:lnTo>
                <a:lnTo>
                  <a:pt x="355993" y="264934"/>
                </a:lnTo>
                <a:lnTo>
                  <a:pt x="355993" y="271779"/>
                </a:lnTo>
                <a:lnTo>
                  <a:pt x="358749" y="274561"/>
                </a:lnTo>
                <a:lnTo>
                  <a:pt x="430707" y="274561"/>
                </a:lnTo>
                <a:lnTo>
                  <a:pt x="433463" y="271779"/>
                </a:lnTo>
                <a:lnTo>
                  <a:pt x="433463" y="264934"/>
                </a:lnTo>
                <a:lnTo>
                  <a:pt x="430707" y="262153"/>
                </a:lnTo>
                <a:close/>
              </a:path>
              <a:path w="609600" h="609600">
                <a:moveTo>
                  <a:pt x="430707" y="187705"/>
                </a:moveTo>
                <a:lnTo>
                  <a:pt x="234556" y="187705"/>
                </a:lnTo>
                <a:lnTo>
                  <a:pt x="231800" y="190487"/>
                </a:lnTo>
                <a:lnTo>
                  <a:pt x="231800" y="242011"/>
                </a:lnTo>
                <a:lnTo>
                  <a:pt x="234556" y="244779"/>
                </a:lnTo>
                <a:lnTo>
                  <a:pt x="430707" y="244779"/>
                </a:lnTo>
                <a:lnTo>
                  <a:pt x="433463" y="242011"/>
                </a:lnTo>
                <a:lnTo>
                  <a:pt x="433463" y="232371"/>
                </a:lnTo>
                <a:lnTo>
                  <a:pt x="244094" y="232371"/>
                </a:lnTo>
                <a:lnTo>
                  <a:pt x="244094" y="200113"/>
                </a:lnTo>
                <a:lnTo>
                  <a:pt x="433463" y="200113"/>
                </a:lnTo>
                <a:lnTo>
                  <a:pt x="433463" y="190487"/>
                </a:lnTo>
                <a:lnTo>
                  <a:pt x="430707" y="187705"/>
                </a:lnTo>
                <a:close/>
              </a:path>
              <a:path w="609600" h="609600">
                <a:moveTo>
                  <a:pt x="433463" y="200113"/>
                </a:moveTo>
                <a:lnTo>
                  <a:pt x="421157" y="200113"/>
                </a:lnTo>
                <a:lnTo>
                  <a:pt x="421157" y="232371"/>
                </a:lnTo>
                <a:lnTo>
                  <a:pt x="433463" y="232371"/>
                </a:lnTo>
                <a:lnTo>
                  <a:pt x="433463" y="200113"/>
                </a:lnTo>
                <a:close/>
              </a:path>
            </a:pathLst>
          </a:custGeom>
          <a:solidFill>
            <a:srgbClr val="FEC3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0713796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3989"/>
                </a:lnTo>
                <a:lnTo>
                  <a:pt x="208458" y="15538"/>
                </a:lnTo>
                <a:lnTo>
                  <a:pt x="164725" y="34020"/>
                </a:lnTo>
                <a:lnTo>
                  <a:pt x="124788" y="58808"/>
                </a:lnTo>
                <a:lnTo>
                  <a:pt x="89273" y="89273"/>
                </a:lnTo>
                <a:lnTo>
                  <a:pt x="58808" y="124788"/>
                </a:lnTo>
                <a:lnTo>
                  <a:pt x="34020" y="164725"/>
                </a:lnTo>
                <a:lnTo>
                  <a:pt x="15538" y="208458"/>
                </a:lnTo>
                <a:lnTo>
                  <a:pt x="3989" y="255359"/>
                </a:lnTo>
                <a:lnTo>
                  <a:pt x="0" y="304799"/>
                </a:lnTo>
                <a:lnTo>
                  <a:pt x="3989" y="354240"/>
                </a:lnTo>
                <a:lnTo>
                  <a:pt x="15538" y="401141"/>
                </a:lnTo>
                <a:lnTo>
                  <a:pt x="34020" y="444874"/>
                </a:lnTo>
                <a:lnTo>
                  <a:pt x="58808" y="484811"/>
                </a:lnTo>
                <a:lnTo>
                  <a:pt x="89273" y="520326"/>
                </a:lnTo>
                <a:lnTo>
                  <a:pt x="124788" y="550791"/>
                </a:lnTo>
                <a:lnTo>
                  <a:pt x="164725" y="575579"/>
                </a:lnTo>
                <a:lnTo>
                  <a:pt x="208458" y="594061"/>
                </a:lnTo>
                <a:lnTo>
                  <a:pt x="255359" y="605610"/>
                </a:lnTo>
                <a:lnTo>
                  <a:pt x="304800" y="609599"/>
                </a:lnTo>
                <a:lnTo>
                  <a:pt x="354240" y="605610"/>
                </a:lnTo>
                <a:lnTo>
                  <a:pt x="401141" y="594061"/>
                </a:lnTo>
                <a:lnTo>
                  <a:pt x="407826" y="591235"/>
                </a:lnTo>
                <a:lnTo>
                  <a:pt x="304800" y="591235"/>
                </a:lnTo>
                <a:lnTo>
                  <a:pt x="258339" y="587486"/>
                </a:lnTo>
                <a:lnTo>
                  <a:pt x="214265" y="576632"/>
                </a:lnTo>
                <a:lnTo>
                  <a:pt x="173167" y="559263"/>
                </a:lnTo>
                <a:lnTo>
                  <a:pt x="135636" y="535969"/>
                </a:lnTo>
                <a:lnTo>
                  <a:pt x="102260" y="507339"/>
                </a:lnTo>
                <a:lnTo>
                  <a:pt x="73630" y="473963"/>
                </a:lnTo>
                <a:lnTo>
                  <a:pt x="50336" y="436432"/>
                </a:lnTo>
                <a:lnTo>
                  <a:pt x="32967" y="395334"/>
                </a:lnTo>
                <a:lnTo>
                  <a:pt x="22162" y="351459"/>
                </a:lnTo>
                <a:lnTo>
                  <a:pt x="18364" y="304799"/>
                </a:lnTo>
                <a:lnTo>
                  <a:pt x="22113" y="258339"/>
                </a:lnTo>
                <a:lnTo>
                  <a:pt x="32967" y="214265"/>
                </a:lnTo>
                <a:lnTo>
                  <a:pt x="50336" y="173167"/>
                </a:lnTo>
                <a:lnTo>
                  <a:pt x="73614" y="135661"/>
                </a:lnTo>
                <a:lnTo>
                  <a:pt x="102260" y="102260"/>
                </a:lnTo>
                <a:lnTo>
                  <a:pt x="135636" y="73630"/>
                </a:lnTo>
                <a:lnTo>
                  <a:pt x="173167" y="50336"/>
                </a:lnTo>
                <a:lnTo>
                  <a:pt x="214265" y="32967"/>
                </a:lnTo>
                <a:lnTo>
                  <a:pt x="258339" y="22113"/>
                </a:lnTo>
                <a:lnTo>
                  <a:pt x="304800" y="18364"/>
                </a:lnTo>
                <a:lnTo>
                  <a:pt x="407826" y="18364"/>
                </a:lnTo>
                <a:lnTo>
                  <a:pt x="401141" y="15538"/>
                </a:lnTo>
                <a:lnTo>
                  <a:pt x="354240" y="3989"/>
                </a:lnTo>
                <a:lnTo>
                  <a:pt x="304800" y="0"/>
                </a:lnTo>
                <a:close/>
              </a:path>
              <a:path w="609600" h="609600">
                <a:moveTo>
                  <a:pt x="407826" y="18364"/>
                </a:moveTo>
                <a:lnTo>
                  <a:pt x="304800" y="18364"/>
                </a:lnTo>
                <a:lnTo>
                  <a:pt x="351260" y="22113"/>
                </a:lnTo>
                <a:lnTo>
                  <a:pt x="395334" y="32967"/>
                </a:lnTo>
                <a:lnTo>
                  <a:pt x="436432" y="50336"/>
                </a:lnTo>
                <a:lnTo>
                  <a:pt x="473964" y="73630"/>
                </a:lnTo>
                <a:lnTo>
                  <a:pt x="507339" y="102260"/>
                </a:lnTo>
                <a:lnTo>
                  <a:pt x="535985" y="135661"/>
                </a:lnTo>
                <a:lnTo>
                  <a:pt x="559263" y="173167"/>
                </a:lnTo>
                <a:lnTo>
                  <a:pt x="576632" y="214265"/>
                </a:lnTo>
                <a:lnTo>
                  <a:pt x="587486" y="258339"/>
                </a:lnTo>
                <a:lnTo>
                  <a:pt x="591235" y="304799"/>
                </a:lnTo>
                <a:lnTo>
                  <a:pt x="587542" y="350570"/>
                </a:lnTo>
                <a:lnTo>
                  <a:pt x="576632" y="395334"/>
                </a:lnTo>
                <a:lnTo>
                  <a:pt x="559263" y="436432"/>
                </a:lnTo>
                <a:lnTo>
                  <a:pt x="535969" y="473963"/>
                </a:lnTo>
                <a:lnTo>
                  <a:pt x="507339" y="507339"/>
                </a:lnTo>
                <a:lnTo>
                  <a:pt x="473963" y="535969"/>
                </a:lnTo>
                <a:lnTo>
                  <a:pt x="436432" y="559263"/>
                </a:lnTo>
                <a:lnTo>
                  <a:pt x="395334" y="576632"/>
                </a:lnTo>
                <a:lnTo>
                  <a:pt x="351260" y="587486"/>
                </a:lnTo>
                <a:lnTo>
                  <a:pt x="304800" y="591235"/>
                </a:lnTo>
                <a:lnTo>
                  <a:pt x="407826" y="591235"/>
                </a:lnTo>
                <a:lnTo>
                  <a:pt x="444874" y="575579"/>
                </a:lnTo>
                <a:lnTo>
                  <a:pt x="484811" y="550791"/>
                </a:lnTo>
                <a:lnTo>
                  <a:pt x="520326" y="520326"/>
                </a:lnTo>
                <a:lnTo>
                  <a:pt x="550791" y="484811"/>
                </a:lnTo>
                <a:lnTo>
                  <a:pt x="575579" y="444874"/>
                </a:lnTo>
                <a:lnTo>
                  <a:pt x="594061" y="401141"/>
                </a:lnTo>
                <a:lnTo>
                  <a:pt x="605610" y="354240"/>
                </a:lnTo>
                <a:lnTo>
                  <a:pt x="609600" y="304799"/>
                </a:lnTo>
                <a:lnTo>
                  <a:pt x="605610" y="255359"/>
                </a:lnTo>
                <a:lnTo>
                  <a:pt x="594061" y="208458"/>
                </a:lnTo>
                <a:lnTo>
                  <a:pt x="575579" y="164725"/>
                </a:lnTo>
                <a:lnTo>
                  <a:pt x="550791" y="124788"/>
                </a:lnTo>
                <a:lnTo>
                  <a:pt x="520326" y="89273"/>
                </a:lnTo>
                <a:lnTo>
                  <a:pt x="484811" y="58808"/>
                </a:lnTo>
                <a:lnTo>
                  <a:pt x="444874" y="34020"/>
                </a:lnTo>
                <a:lnTo>
                  <a:pt x="407826" y="18364"/>
                </a:lnTo>
                <a:close/>
              </a:path>
              <a:path w="609600" h="609600">
                <a:moveTo>
                  <a:pt x="161074" y="247510"/>
                </a:moveTo>
                <a:lnTo>
                  <a:pt x="139877" y="452018"/>
                </a:lnTo>
                <a:lnTo>
                  <a:pt x="141871" y="454469"/>
                </a:lnTo>
                <a:lnTo>
                  <a:pt x="348640" y="475754"/>
                </a:lnTo>
                <a:lnTo>
                  <a:pt x="351142" y="473735"/>
                </a:lnTo>
                <a:lnTo>
                  <a:pt x="352040" y="465061"/>
                </a:lnTo>
                <a:lnTo>
                  <a:pt x="341985" y="465061"/>
                </a:lnTo>
                <a:lnTo>
                  <a:pt x="150609" y="445363"/>
                </a:lnTo>
                <a:lnTo>
                  <a:pt x="171018" y="248513"/>
                </a:lnTo>
                <a:lnTo>
                  <a:pt x="161074" y="247510"/>
                </a:lnTo>
                <a:close/>
              </a:path>
              <a:path w="609600" h="609600">
                <a:moveTo>
                  <a:pt x="355635" y="430352"/>
                </a:moveTo>
                <a:lnTo>
                  <a:pt x="345592" y="430352"/>
                </a:lnTo>
                <a:lnTo>
                  <a:pt x="341985" y="465061"/>
                </a:lnTo>
                <a:lnTo>
                  <a:pt x="352040" y="465061"/>
                </a:lnTo>
                <a:lnTo>
                  <a:pt x="355616" y="430542"/>
                </a:lnTo>
                <a:lnTo>
                  <a:pt x="355635" y="430352"/>
                </a:lnTo>
                <a:close/>
              </a:path>
              <a:path w="609600" h="609600">
                <a:moveTo>
                  <a:pt x="265658" y="400456"/>
                </a:moveTo>
                <a:lnTo>
                  <a:pt x="255574" y="400456"/>
                </a:lnTo>
                <a:lnTo>
                  <a:pt x="260883" y="439496"/>
                </a:lnTo>
                <a:lnTo>
                  <a:pt x="263436" y="441439"/>
                </a:lnTo>
                <a:lnTo>
                  <a:pt x="344180" y="430542"/>
                </a:lnTo>
                <a:lnTo>
                  <a:pt x="269748" y="430542"/>
                </a:lnTo>
                <a:lnTo>
                  <a:pt x="265751" y="401141"/>
                </a:lnTo>
                <a:lnTo>
                  <a:pt x="265658" y="400456"/>
                </a:lnTo>
                <a:close/>
              </a:path>
              <a:path w="609600" h="609600">
                <a:moveTo>
                  <a:pt x="437521" y="162153"/>
                </a:moveTo>
                <a:lnTo>
                  <a:pt x="427431" y="162153"/>
                </a:lnTo>
                <a:lnTo>
                  <a:pt x="460400" y="404812"/>
                </a:lnTo>
                <a:lnTo>
                  <a:pt x="269748" y="430542"/>
                </a:lnTo>
                <a:lnTo>
                  <a:pt x="344180" y="430542"/>
                </a:lnTo>
                <a:lnTo>
                  <a:pt x="345592" y="430352"/>
                </a:lnTo>
                <a:lnTo>
                  <a:pt x="355635" y="430352"/>
                </a:lnTo>
                <a:lnTo>
                  <a:pt x="355777" y="428980"/>
                </a:lnTo>
                <a:lnTo>
                  <a:pt x="469430" y="413638"/>
                </a:lnTo>
                <a:lnTo>
                  <a:pt x="471347" y="411137"/>
                </a:lnTo>
                <a:lnTo>
                  <a:pt x="437521" y="162153"/>
                </a:lnTo>
                <a:close/>
              </a:path>
              <a:path w="609600" h="609600">
                <a:moveTo>
                  <a:pt x="199986" y="201777"/>
                </a:moveTo>
                <a:lnTo>
                  <a:pt x="175869" y="201777"/>
                </a:lnTo>
                <a:lnTo>
                  <a:pt x="189979" y="203238"/>
                </a:lnTo>
                <a:lnTo>
                  <a:pt x="189979" y="398221"/>
                </a:lnTo>
                <a:lnTo>
                  <a:pt x="192227" y="400456"/>
                </a:lnTo>
                <a:lnTo>
                  <a:pt x="400138" y="400456"/>
                </a:lnTo>
                <a:lnTo>
                  <a:pt x="402374" y="398221"/>
                </a:lnTo>
                <a:lnTo>
                  <a:pt x="402374" y="390499"/>
                </a:lnTo>
                <a:lnTo>
                  <a:pt x="199986" y="390499"/>
                </a:lnTo>
                <a:lnTo>
                  <a:pt x="199986" y="201777"/>
                </a:lnTo>
                <a:close/>
              </a:path>
              <a:path w="609600" h="609600">
                <a:moveTo>
                  <a:pt x="402374" y="350570"/>
                </a:moveTo>
                <a:lnTo>
                  <a:pt x="391325" y="351459"/>
                </a:lnTo>
                <a:lnTo>
                  <a:pt x="392379" y="358330"/>
                </a:lnTo>
                <a:lnTo>
                  <a:pt x="392379" y="390499"/>
                </a:lnTo>
                <a:lnTo>
                  <a:pt x="402374" y="390499"/>
                </a:lnTo>
                <a:lnTo>
                  <a:pt x="402374" y="350570"/>
                </a:lnTo>
                <a:close/>
              </a:path>
              <a:path w="609600" h="609600">
                <a:moveTo>
                  <a:pt x="402374" y="145618"/>
                </a:moveTo>
                <a:lnTo>
                  <a:pt x="392379" y="145618"/>
                </a:lnTo>
                <a:lnTo>
                  <a:pt x="392379" y="330263"/>
                </a:lnTo>
                <a:lnTo>
                  <a:pt x="391337" y="337032"/>
                </a:lnTo>
                <a:lnTo>
                  <a:pt x="402374" y="337972"/>
                </a:lnTo>
                <a:lnTo>
                  <a:pt x="402374" y="165531"/>
                </a:lnTo>
                <a:lnTo>
                  <a:pt x="427431" y="162153"/>
                </a:lnTo>
                <a:lnTo>
                  <a:pt x="437521" y="162153"/>
                </a:lnTo>
                <a:lnTo>
                  <a:pt x="436615" y="155486"/>
                </a:lnTo>
                <a:lnTo>
                  <a:pt x="402374" y="155486"/>
                </a:lnTo>
                <a:lnTo>
                  <a:pt x="402374" y="145618"/>
                </a:lnTo>
                <a:close/>
              </a:path>
              <a:path w="609600" h="609600">
                <a:moveTo>
                  <a:pt x="400138" y="135661"/>
                </a:moveTo>
                <a:lnTo>
                  <a:pt x="235445" y="135661"/>
                </a:lnTo>
                <a:lnTo>
                  <a:pt x="234149" y="136207"/>
                </a:lnTo>
                <a:lnTo>
                  <a:pt x="190525" y="179616"/>
                </a:lnTo>
                <a:lnTo>
                  <a:pt x="189979" y="180911"/>
                </a:lnTo>
                <a:lnTo>
                  <a:pt x="189979" y="193230"/>
                </a:lnTo>
                <a:lnTo>
                  <a:pt x="166703" y="193230"/>
                </a:lnTo>
                <a:lnTo>
                  <a:pt x="162559" y="233222"/>
                </a:lnTo>
                <a:lnTo>
                  <a:pt x="172465" y="234530"/>
                </a:lnTo>
                <a:lnTo>
                  <a:pt x="175869" y="201777"/>
                </a:lnTo>
                <a:lnTo>
                  <a:pt x="199986" y="201777"/>
                </a:lnTo>
                <a:lnTo>
                  <a:pt x="199986" y="193230"/>
                </a:lnTo>
                <a:lnTo>
                  <a:pt x="189979" y="193230"/>
                </a:lnTo>
                <a:lnTo>
                  <a:pt x="169164" y="191084"/>
                </a:lnTo>
                <a:lnTo>
                  <a:pt x="199986" y="191084"/>
                </a:lnTo>
                <a:lnTo>
                  <a:pt x="199986" y="187197"/>
                </a:lnTo>
                <a:lnTo>
                  <a:pt x="239509" y="187197"/>
                </a:lnTo>
                <a:lnTo>
                  <a:pt x="241757" y="184962"/>
                </a:lnTo>
                <a:lnTo>
                  <a:pt x="241757" y="177241"/>
                </a:lnTo>
                <a:lnTo>
                  <a:pt x="207060" y="177241"/>
                </a:lnTo>
                <a:lnTo>
                  <a:pt x="231762" y="152653"/>
                </a:lnTo>
                <a:lnTo>
                  <a:pt x="241757" y="152653"/>
                </a:lnTo>
                <a:lnTo>
                  <a:pt x="241757" y="145618"/>
                </a:lnTo>
                <a:lnTo>
                  <a:pt x="402374" y="145618"/>
                </a:lnTo>
                <a:lnTo>
                  <a:pt x="402374" y="137896"/>
                </a:lnTo>
                <a:lnTo>
                  <a:pt x="400138" y="135661"/>
                </a:lnTo>
                <a:close/>
              </a:path>
              <a:path w="609600" h="609600">
                <a:moveTo>
                  <a:pt x="241757" y="152653"/>
                </a:moveTo>
                <a:lnTo>
                  <a:pt x="231762" y="152653"/>
                </a:lnTo>
                <a:lnTo>
                  <a:pt x="231762" y="177241"/>
                </a:lnTo>
                <a:lnTo>
                  <a:pt x="241757" y="177241"/>
                </a:lnTo>
                <a:lnTo>
                  <a:pt x="241757" y="152653"/>
                </a:lnTo>
                <a:close/>
              </a:path>
              <a:path w="609600" h="609600">
                <a:moveTo>
                  <a:pt x="433781" y="151256"/>
                </a:moveTo>
                <a:lnTo>
                  <a:pt x="402374" y="155486"/>
                </a:lnTo>
                <a:lnTo>
                  <a:pt x="436615" y="155486"/>
                </a:lnTo>
                <a:lnTo>
                  <a:pt x="436308" y="153225"/>
                </a:lnTo>
                <a:lnTo>
                  <a:pt x="433781" y="151256"/>
                </a:lnTo>
                <a:close/>
              </a:path>
            </a:pathLst>
          </a:custGeom>
          <a:solidFill>
            <a:srgbClr val="EC6F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11469285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133743" y="217169"/>
                </a:moveTo>
                <a:lnTo>
                  <a:pt x="127914" y="217169"/>
                </a:lnTo>
                <a:lnTo>
                  <a:pt x="125552" y="219709"/>
                </a:lnTo>
                <a:lnTo>
                  <a:pt x="125552" y="426719"/>
                </a:lnTo>
                <a:lnTo>
                  <a:pt x="129794" y="447039"/>
                </a:lnTo>
                <a:lnTo>
                  <a:pt x="141357" y="463549"/>
                </a:lnTo>
                <a:lnTo>
                  <a:pt x="158492" y="474979"/>
                </a:lnTo>
                <a:lnTo>
                  <a:pt x="179451" y="478789"/>
                </a:lnTo>
                <a:lnTo>
                  <a:pt x="465112" y="478789"/>
                </a:lnTo>
                <a:lnTo>
                  <a:pt x="473081" y="477519"/>
                </a:lnTo>
                <a:lnTo>
                  <a:pt x="479593" y="473709"/>
                </a:lnTo>
                <a:lnTo>
                  <a:pt x="483107" y="468629"/>
                </a:lnTo>
                <a:lnTo>
                  <a:pt x="179451" y="468629"/>
                </a:lnTo>
                <a:lnTo>
                  <a:pt x="162594" y="464819"/>
                </a:lnTo>
                <a:lnTo>
                  <a:pt x="148815" y="455929"/>
                </a:lnTo>
                <a:lnTo>
                  <a:pt x="139517" y="443229"/>
                </a:lnTo>
                <a:lnTo>
                  <a:pt x="136105" y="426719"/>
                </a:lnTo>
                <a:lnTo>
                  <a:pt x="139517" y="410209"/>
                </a:lnTo>
                <a:lnTo>
                  <a:pt x="148815" y="397509"/>
                </a:lnTo>
                <a:lnTo>
                  <a:pt x="150783" y="396239"/>
                </a:lnTo>
                <a:lnTo>
                  <a:pt x="136105" y="396239"/>
                </a:lnTo>
                <a:lnTo>
                  <a:pt x="136105" y="219709"/>
                </a:lnTo>
                <a:lnTo>
                  <a:pt x="133743" y="217169"/>
                </a:lnTo>
                <a:close/>
              </a:path>
              <a:path w="609600" h="609600">
                <a:moveTo>
                  <a:pt x="210271" y="384809"/>
                </a:moveTo>
                <a:lnTo>
                  <a:pt x="179451" y="384809"/>
                </a:lnTo>
                <a:lnTo>
                  <a:pt x="196309" y="388619"/>
                </a:lnTo>
                <a:lnTo>
                  <a:pt x="210092" y="397509"/>
                </a:lnTo>
                <a:lnTo>
                  <a:pt x="219395" y="410209"/>
                </a:lnTo>
                <a:lnTo>
                  <a:pt x="222808" y="426719"/>
                </a:lnTo>
                <a:lnTo>
                  <a:pt x="219395" y="443229"/>
                </a:lnTo>
                <a:lnTo>
                  <a:pt x="210092" y="455929"/>
                </a:lnTo>
                <a:lnTo>
                  <a:pt x="196309" y="464819"/>
                </a:lnTo>
                <a:lnTo>
                  <a:pt x="179451" y="468629"/>
                </a:lnTo>
                <a:lnTo>
                  <a:pt x="211454" y="468629"/>
                </a:lnTo>
                <a:lnTo>
                  <a:pt x="220476" y="461009"/>
                </a:lnTo>
                <a:lnTo>
                  <a:pt x="227385" y="450849"/>
                </a:lnTo>
                <a:lnTo>
                  <a:pt x="231805" y="439419"/>
                </a:lnTo>
                <a:lnTo>
                  <a:pt x="233362" y="426719"/>
                </a:lnTo>
                <a:lnTo>
                  <a:pt x="233362" y="396239"/>
                </a:lnTo>
                <a:lnTo>
                  <a:pt x="222808" y="396239"/>
                </a:lnTo>
                <a:lnTo>
                  <a:pt x="214383" y="387349"/>
                </a:lnTo>
                <a:lnTo>
                  <a:pt x="210271" y="384809"/>
                </a:lnTo>
                <a:close/>
              </a:path>
              <a:path w="609600" h="609600">
                <a:moveTo>
                  <a:pt x="273329" y="397509"/>
                </a:moveTo>
                <a:lnTo>
                  <a:pt x="270065" y="398779"/>
                </a:lnTo>
                <a:lnTo>
                  <a:pt x="255079" y="420369"/>
                </a:lnTo>
                <a:lnTo>
                  <a:pt x="252322" y="426719"/>
                </a:lnTo>
                <a:lnTo>
                  <a:pt x="251402" y="433069"/>
                </a:lnTo>
                <a:lnTo>
                  <a:pt x="252322" y="439419"/>
                </a:lnTo>
                <a:lnTo>
                  <a:pt x="255079" y="444499"/>
                </a:lnTo>
                <a:lnTo>
                  <a:pt x="270776" y="468629"/>
                </a:lnTo>
                <a:lnTo>
                  <a:pt x="283286" y="468629"/>
                </a:lnTo>
                <a:lnTo>
                  <a:pt x="261264" y="435609"/>
                </a:lnTo>
                <a:lnTo>
                  <a:pt x="261264" y="430529"/>
                </a:lnTo>
                <a:lnTo>
                  <a:pt x="278955" y="403859"/>
                </a:lnTo>
                <a:lnTo>
                  <a:pt x="278231" y="400049"/>
                </a:lnTo>
                <a:lnTo>
                  <a:pt x="273329" y="397509"/>
                </a:lnTo>
                <a:close/>
              </a:path>
              <a:path w="609600" h="609600">
                <a:moveTo>
                  <a:pt x="317169" y="193039"/>
                </a:moveTo>
                <a:lnTo>
                  <a:pt x="304647" y="193039"/>
                </a:lnTo>
                <a:lnTo>
                  <a:pt x="326669" y="226059"/>
                </a:lnTo>
                <a:lnTo>
                  <a:pt x="326669" y="231139"/>
                </a:lnTo>
                <a:lnTo>
                  <a:pt x="309359" y="257809"/>
                </a:lnTo>
                <a:lnTo>
                  <a:pt x="306594" y="262889"/>
                </a:lnTo>
                <a:lnTo>
                  <a:pt x="305673" y="269239"/>
                </a:lnTo>
                <a:lnTo>
                  <a:pt x="306594" y="275589"/>
                </a:lnTo>
                <a:lnTo>
                  <a:pt x="309359" y="281939"/>
                </a:lnTo>
                <a:lnTo>
                  <a:pt x="326669" y="307339"/>
                </a:lnTo>
                <a:lnTo>
                  <a:pt x="326669" y="312419"/>
                </a:lnTo>
                <a:lnTo>
                  <a:pt x="309359" y="339089"/>
                </a:lnTo>
                <a:lnTo>
                  <a:pt x="306594" y="345439"/>
                </a:lnTo>
                <a:lnTo>
                  <a:pt x="305673" y="351789"/>
                </a:lnTo>
                <a:lnTo>
                  <a:pt x="306594" y="356869"/>
                </a:lnTo>
                <a:lnTo>
                  <a:pt x="309359" y="363219"/>
                </a:lnTo>
                <a:lnTo>
                  <a:pt x="326669" y="389889"/>
                </a:lnTo>
                <a:lnTo>
                  <a:pt x="326669" y="394969"/>
                </a:lnTo>
                <a:lnTo>
                  <a:pt x="309359" y="420369"/>
                </a:lnTo>
                <a:lnTo>
                  <a:pt x="306594" y="426719"/>
                </a:lnTo>
                <a:lnTo>
                  <a:pt x="305673" y="433069"/>
                </a:lnTo>
                <a:lnTo>
                  <a:pt x="306594" y="439419"/>
                </a:lnTo>
                <a:lnTo>
                  <a:pt x="309359" y="444499"/>
                </a:lnTo>
                <a:lnTo>
                  <a:pt x="325043" y="468629"/>
                </a:lnTo>
                <a:lnTo>
                  <a:pt x="337566" y="468629"/>
                </a:lnTo>
                <a:lnTo>
                  <a:pt x="315544" y="435609"/>
                </a:lnTo>
                <a:lnTo>
                  <a:pt x="315544" y="430529"/>
                </a:lnTo>
                <a:lnTo>
                  <a:pt x="332854" y="403859"/>
                </a:lnTo>
                <a:lnTo>
                  <a:pt x="335611" y="398779"/>
                </a:lnTo>
                <a:lnTo>
                  <a:pt x="336530" y="392429"/>
                </a:lnTo>
                <a:lnTo>
                  <a:pt x="335611" y="386079"/>
                </a:lnTo>
                <a:lnTo>
                  <a:pt x="332854" y="379729"/>
                </a:lnTo>
                <a:lnTo>
                  <a:pt x="315544" y="354329"/>
                </a:lnTo>
                <a:lnTo>
                  <a:pt x="315544" y="347979"/>
                </a:lnTo>
                <a:lnTo>
                  <a:pt x="332854" y="322579"/>
                </a:lnTo>
                <a:lnTo>
                  <a:pt x="335611" y="316229"/>
                </a:lnTo>
                <a:lnTo>
                  <a:pt x="336530" y="309879"/>
                </a:lnTo>
                <a:lnTo>
                  <a:pt x="335611" y="303529"/>
                </a:lnTo>
                <a:lnTo>
                  <a:pt x="332854" y="298449"/>
                </a:lnTo>
                <a:lnTo>
                  <a:pt x="315544" y="271779"/>
                </a:lnTo>
                <a:lnTo>
                  <a:pt x="315544" y="266699"/>
                </a:lnTo>
                <a:lnTo>
                  <a:pt x="332854" y="241299"/>
                </a:lnTo>
                <a:lnTo>
                  <a:pt x="335611" y="234949"/>
                </a:lnTo>
                <a:lnTo>
                  <a:pt x="336530" y="228599"/>
                </a:lnTo>
                <a:lnTo>
                  <a:pt x="335611" y="222249"/>
                </a:lnTo>
                <a:lnTo>
                  <a:pt x="332854" y="215899"/>
                </a:lnTo>
                <a:lnTo>
                  <a:pt x="317169" y="193039"/>
                </a:lnTo>
                <a:close/>
              </a:path>
              <a:path w="609600" h="609600">
                <a:moveTo>
                  <a:pt x="368579" y="193039"/>
                </a:moveTo>
                <a:lnTo>
                  <a:pt x="356069" y="193039"/>
                </a:lnTo>
                <a:lnTo>
                  <a:pt x="378091" y="226059"/>
                </a:lnTo>
                <a:lnTo>
                  <a:pt x="378091" y="231139"/>
                </a:lnTo>
                <a:lnTo>
                  <a:pt x="360768" y="257809"/>
                </a:lnTo>
                <a:lnTo>
                  <a:pt x="358011" y="262889"/>
                </a:lnTo>
                <a:lnTo>
                  <a:pt x="357092" y="269239"/>
                </a:lnTo>
                <a:lnTo>
                  <a:pt x="358011" y="275589"/>
                </a:lnTo>
                <a:lnTo>
                  <a:pt x="360768" y="281939"/>
                </a:lnTo>
                <a:lnTo>
                  <a:pt x="378091" y="307339"/>
                </a:lnTo>
                <a:lnTo>
                  <a:pt x="378091" y="312419"/>
                </a:lnTo>
                <a:lnTo>
                  <a:pt x="360768" y="339089"/>
                </a:lnTo>
                <a:lnTo>
                  <a:pt x="358011" y="345439"/>
                </a:lnTo>
                <a:lnTo>
                  <a:pt x="357092" y="351789"/>
                </a:lnTo>
                <a:lnTo>
                  <a:pt x="358011" y="356869"/>
                </a:lnTo>
                <a:lnTo>
                  <a:pt x="360768" y="363219"/>
                </a:lnTo>
                <a:lnTo>
                  <a:pt x="378091" y="389889"/>
                </a:lnTo>
                <a:lnTo>
                  <a:pt x="378091" y="394969"/>
                </a:lnTo>
                <a:lnTo>
                  <a:pt x="360768" y="420369"/>
                </a:lnTo>
                <a:lnTo>
                  <a:pt x="358011" y="426719"/>
                </a:lnTo>
                <a:lnTo>
                  <a:pt x="357092" y="433069"/>
                </a:lnTo>
                <a:lnTo>
                  <a:pt x="358011" y="439419"/>
                </a:lnTo>
                <a:lnTo>
                  <a:pt x="360768" y="444499"/>
                </a:lnTo>
                <a:lnTo>
                  <a:pt x="376466" y="468629"/>
                </a:lnTo>
                <a:lnTo>
                  <a:pt x="388988" y="468629"/>
                </a:lnTo>
                <a:lnTo>
                  <a:pt x="366966" y="435609"/>
                </a:lnTo>
                <a:lnTo>
                  <a:pt x="366966" y="430529"/>
                </a:lnTo>
                <a:lnTo>
                  <a:pt x="384276" y="403859"/>
                </a:lnTo>
                <a:lnTo>
                  <a:pt x="387034" y="398779"/>
                </a:lnTo>
                <a:lnTo>
                  <a:pt x="387953" y="392429"/>
                </a:lnTo>
                <a:lnTo>
                  <a:pt x="387034" y="386079"/>
                </a:lnTo>
                <a:lnTo>
                  <a:pt x="384276" y="379729"/>
                </a:lnTo>
                <a:lnTo>
                  <a:pt x="366966" y="354329"/>
                </a:lnTo>
                <a:lnTo>
                  <a:pt x="366966" y="347979"/>
                </a:lnTo>
                <a:lnTo>
                  <a:pt x="384276" y="322579"/>
                </a:lnTo>
                <a:lnTo>
                  <a:pt x="387034" y="316229"/>
                </a:lnTo>
                <a:lnTo>
                  <a:pt x="387953" y="309879"/>
                </a:lnTo>
                <a:lnTo>
                  <a:pt x="387034" y="303529"/>
                </a:lnTo>
                <a:lnTo>
                  <a:pt x="384276" y="298449"/>
                </a:lnTo>
                <a:lnTo>
                  <a:pt x="366966" y="271779"/>
                </a:lnTo>
                <a:lnTo>
                  <a:pt x="366966" y="266699"/>
                </a:lnTo>
                <a:lnTo>
                  <a:pt x="384276" y="241299"/>
                </a:lnTo>
                <a:lnTo>
                  <a:pt x="387034" y="234949"/>
                </a:lnTo>
                <a:lnTo>
                  <a:pt x="387953" y="228599"/>
                </a:lnTo>
                <a:lnTo>
                  <a:pt x="387034" y="222249"/>
                </a:lnTo>
                <a:lnTo>
                  <a:pt x="384276" y="215899"/>
                </a:lnTo>
                <a:lnTo>
                  <a:pt x="368579" y="193039"/>
                </a:lnTo>
                <a:close/>
              </a:path>
              <a:path w="609600" h="609600">
                <a:moveTo>
                  <a:pt x="420192" y="274319"/>
                </a:moveTo>
                <a:lnTo>
                  <a:pt x="415277" y="278129"/>
                </a:lnTo>
                <a:lnTo>
                  <a:pt x="414553" y="280669"/>
                </a:lnTo>
                <a:lnTo>
                  <a:pt x="432371" y="307339"/>
                </a:lnTo>
                <a:lnTo>
                  <a:pt x="432371" y="312419"/>
                </a:lnTo>
                <a:lnTo>
                  <a:pt x="415048" y="339089"/>
                </a:lnTo>
                <a:lnTo>
                  <a:pt x="412291" y="345439"/>
                </a:lnTo>
                <a:lnTo>
                  <a:pt x="411372" y="351789"/>
                </a:lnTo>
                <a:lnTo>
                  <a:pt x="412291" y="356869"/>
                </a:lnTo>
                <a:lnTo>
                  <a:pt x="415048" y="363219"/>
                </a:lnTo>
                <a:lnTo>
                  <a:pt x="432371" y="389889"/>
                </a:lnTo>
                <a:lnTo>
                  <a:pt x="432371" y="394969"/>
                </a:lnTo>
                <a:lnTo>
                  <a:pt x="415048" y="420369"/>
                </a:lnTo>
                <a:lnTo>
                  <a:pt x="412291" y="426719"/>
                </a:lnTo>
                <a:lnTo>
                  <a:pt x="411372" y="433069"/>
                </a:lnTo>
                <a:lnTo>
                  <a:pt x="412291" y="439419"/>
                </a:lnTo>
                <a:lnTo>
                  <a:pt x="415048" y="444499"/>
                </a:lnTo>
                <a:lnTo>
                  <a:pt x="430745" y="468629"/>
                </a:lnTo>
                <a:lnTo>
                  <a:pt x="443255" y="468629"/>
                </a:lnTo>
                <a:lnTo>
                  <a:pt x="421233" y="435609"/>
                </a:lnTo>
                <a:lnTo>
                  <a:pt x="421233" y="430529"/>
                </a:lnTo>
                <a:lnTo>
                  <a:pt x="438556" y="403859"/>
                </a:lnTo>
                <a:lnTo>
                  <a:pt x="441313" y="398779"/>
                </a:lnTo>
                <a:lnTo>
                  <a:pt x="442233" y="392429"/>
                </a:lnTo>
                <a:lnTo>
                  <a:pt x="441313" y="386079"/>
                </a:lnTo>
                <a:lnTo>
                  <a:pt x="438556" y="379729"/>
                </a:lnTo>
                <a:lnTo>
                  <a:pt x="421246" y="354329"/>
                </a:lnTo>
                <a:lnTo>
                  <a:pt x="421246" y="347979"/>
                </a:lnTo>
                <a:lnTo>
                  <a:pt x="438556" y="322579"/>
                </a:lnTo>
                <a:lnTo>
                  <a:pt x="441313" y="316229"/>
                </a:lnTo>
                <a:lnTo>
                  <a:pt x="442233" y="309879"/>
                </a:lnTo>
                <a:lnTo>
                  <a:pt x="441313" y="303529"/>
                </a:lnTo>
                <a:lnTo>
                  <a:pt x="438556" y="298449"/>
                </a:lnTo>
                <a:lnTo>
                  <a:pt x="423456" y="275589"/>
                </a:lnTo>
                <a:lnTo>
                  <a:pt x="420192" y="274319"/>
                </a:lnTo>
                <a:close/>
              </a:path>
              <a:path w="609600" h="609600">
                <a:moveTo>
                  <a:pt x="483112" y="193039"/>
                </a:moveTo>
                <a:lnTo>
                  <a:pt x="470598" y="193039"/>
                </a:lnTo>
                <a:lnTo>
                  <a:pt x="475056" y="196849"/>
                </a:lnTo>
                <a:lnTo>
                  <a:pt x="475056" y="464819"/>
                </a:lnTo>
                <a:lnTo>
                  <a:pt x="470598" y="468629"/>
                </a:lnTo>
                <a:lnTo>
                  <a:pt x="483107" y="468629"/>
                </a:lnTo>
                <a:lnTo>
                  <a:pt x="483985" y="467359"/>
                </a:lnTo>
                <a:lnTo>
                  <a:pt x="485597" y="459739"/>
                </a:lnTo>
                <a:lnTo>
                  <a:pt x="485597" y="201929"/>
                </a:lnTo>
                <a:lnTo>
                  <a:pt x="483991" y="194309"/>
                </a:lnTo>
                <a:lnTo>
                  <a:pt x="483112" y="193039"/>
                </a:lnTo>
                <a:close/>
              </a:path>
              <a:path w="609600" h="609600">
                <a:moveTo>
                  <a:pt x="179451" y="400049"/>
                </a:moveTo>
                <a:lnTo>
                  <a:pt x="168584" y="402589"/>
                </a:lnTo>
                <a:lnTo>
                  <a:pt x="159697" y="407669"/>
                </a:lnTo>
                <a:lnTo>
                  <a:pt x="153699" y="416559"/>
                </a:lnTo>
                <a:lnTo>
                  <a:pt x="151498" y="426719"/>
                </a:lnTo>
                <a:lnTo>
                  <a:pt x="153699" y="436879"/>
                </a:lnTo>
                <a:lnTo>
                  <a:pt x="159697" y="445769"/>
                </a:lnTo>
                <a:lnTo>
                  <a:pt x="168584" y="452119"/>
                </a:lnTo>
                <a:lnTo>
                  <a:pt x="179451" y="453389"/>
                </a:lnTo>
                <a:lnTo>
                  <a:pt x="190322" y="452119"/>
                </a:lnTo>
                <a:lnTo>
                  <a:pt x="199209" y="445769"/>
                </a:lnTo>
                <a:lnTo>
                  <a:pt x="200921" y="443229"/>
                </a:lnTo>
                <a:lnTo>
                  <a:pt x="169862" y="443229"/>
                </a:lnTo>
                <a:lnTo>
                  <a:pt x="162051" y="436879"/>
                </a:lnTo>
                <a:lnTo>
                  <a:pt x="162051" y="417829"/>
                </a:lnTo>
                <a:lnTo>
                  <a:pt x="169862" y="410209"/>
                </a:lnTo>
                <a:lnTo>
                  <a:pt x="200921" y="410209"/>
                </a:lnTo>
                <a:lnTo>
                  <a:pt x="199209" y="407669"/>
                </a:lnTo>
                <a:lnTo>
                  <a:pt x="190322" y="402589"/>
                </a:lnTo>
                <a:lnTo>
                  <a:pt x="179451" y="400049"/>
                </a:lnTo>
                <a:close/>
              </a:path>
              <a:path w="609600" h="609600">
                <a:moveTo>
                  <a:pt x="200921" y="410209"/>
                </a:moveTo>
                <a:lnTo>
                  <a:pt x="189052" y="410209"/>
                </a:lnTo>
                <a:lnTo>
                  <a:pt x="196862" y="417829"/>
                </a:lnTo>
                <a:lnTo>
                  <a:pt x="196862" y="436879"/>
                </a:lnTo>
                <a:lnTo>
                  <a:pt x="189052" y="443229"/>
                </a:lnTo>
                <a:lnTo>
                  <a:pt x="200921" y="443229"/>
                </a:lnTo>
                <a:lnTo>
                  <a:pt x="205204" y="436879"/>
                </a:lnTo>
                <a:lnTo>
                  <a:pt x="207403" y="426719"/>
                </a:lnTo>
                <a:lnTo>
                  <a:pt x="205204" y="416559"/>
                </a:lnTo>
                <a:lnTo>
                  <a:pt x="200921" y="410209"/>
                </a:lnTo>
                <a:close/>
              </a:path>
              <a:path w="609600" h="609600">
                <a:moveTo>
                  <a:pt x="179451" y="374649"/>
                </a:moveTo>
                <a:lnTo>
                  <a:pt x="166573" y="377189"/>
                </a:lnTo>
                <a:lnTo>
                  <a:pt x="154806" y="380999"/>
                </a:lnTo>
                <a:lnTo>
                  <a:pt x="144525" y="387349"/>
                </a:lnTo>
                <a:lnTo>
                  <a:pt x="136105" y="396239"/>
                </a:lnTo>
                <a:lnTo>
                  <a:pt x="150783" y="396239"/>
                </a:lnTo>
                <a:lnTo>
                  <a:pt x="162594" y="388619"/>
                </a:lnTo>
                <a:lnTo>
                  <a:pt x="179451" y="384809"/>
                </a:lnTo>
                <a:lnTo>
                  <a:pt x="210271" y="384809"/>
                </a:lnTo>
                <a:lnTo>
                  <a:pt x="204101" y="380999"/>
                </a:lnTo>
                <a:lnTo>
                  <a:pt x="192333" y="377189"/>
                </a:lnTo>
                <a:lnTo>
                  <a:pt x="179451" y="374649"/>
                </a:lnTo>
                <a:close/>
              </a:path>
              <a:path w="609600" h="609600">
                <a:moveTo>
                  <a:pt x="210312" y="143509"/>
                </a:moveTo>
                <a:lnTo>
                  <a:pt x="179451" y="143509"/>
                </a:lnTo>
                <a:lnTo>
                  <a:pt x="196309" y="147319"/>
                </a:lnTo>
                <a:lnTo>
                  <a:pt x="210092" y="156209"/>
                </a:lnTo>
                <a:lnTo>
                  <a:pt x="219395" y="168909"/>
                </a:lnTo>
                <a:lnTo>
                  <a:pt x="222808" y="185419"/>
                </a:lnTo>
                <a:lnTo>
                  <a:pt x="222808" y="396239"/>
                </a:lnTo>
                <a:lnTo>
                  <a:pt x="233362" y="396239"/>
                </a:lnTo>
                <a:lnTo>
                  <a:pt x="233362" y="193039"/>
                </a:lnTo>
                <a:lnTo>
                  <a:pt x="483112" y="193039"/>
                </a:lnTo>
                <a:lnTo>
                  <a:pt x="479598" y="187959"/>
                </a:lnTo>
                <a:lnTo>
                  <a:pt x="473083" y="184149"/>
                </a:lnTo>
                <a:lnTo>
                  <a:pt x="465112" y="182879"/>
                </a:lnTo>
                <a:lnTo>
                  <a:pt x="233286" y="182879"/>
                </a:lnTo>
                <a:lnTo>
                  <a:pt x="228307" y="163829"/>
                </a:lnTo>
                <a:lnTo>
                  <a:pt x="216617" y="147319"/>
                </a:lnTo>
                <a:lnTo>
                  <a:pt x="210312" y="143509"/>
                </a:lnTo>
                <a:close/>
              </a:path>
              <a:path w="609600" h="609600">
                <a:moveTo>
                  <a:pt x="262890" y="193039"/>
                </a:moveTo>
                <a:lnTo>
                  <a:pt x="250367" y="193039"/>
                </a:lnTo>
                <a:lnTo>
                  <a:pt x="272389" y="226059"/>
                </a:lnTo>
                <a:lnTo>
                  <a:pt x="272389" y="231139"/>
                </a:lnTo>
                <a:lnTo>
                  <a:pt x="255079" y="257809"/>
                </a:lnTo>
                <a:lnTo>
                  <a:pt x="252322" y="262889"/>
                </a:lnTo>
                <a:lnTo>
                  <a:pt x="251402" y="269239"/>
                </a:lnTo>
                <a:lnTo>
                  <a:pt x="252322" y="275589"/>
                </a:lnTo>
                <a:lnTo>
                  <a:pt x="255079" y="281939"/>
                </a:lnTo>
                <a:lnTo>
                  <a:pt x="272389" y="307339"/>
                </a:lnTo>
                <a:lnTo>
                  <a:pt x="272389" y="312419"/>
                </a:lnTo>
                <a:lnTo>
                  <a:pt x="255079" y="339089"/>
                </a:lnTo>
                <a:lnTo>
                  <a:pt x="252322" y="345439"/>
                </a:lnTo>
                <a:lnTo>
                  <a:pt x="251402" y="351789"/>
                </a:lnTo>
                <a:lnTo>
                  <a:pt x="252322" y="356869"/>
                </a:lnTo>
                <a:lnTo>
                  <a:pt x="255079" y="363219"/>
                </a:lnTo>
                <a:lnTo>
                  <a:pt x="268986" y="384809"/>
                </a:lnTo>
                <a:lnTo>
                  <a:pt x="272249" y="384809"/>
                </a:lnTo>
                <a:lnTo>
                  <a:pt x="277164" y="382269"/>
                </a:lnTo>
                <a:lnTo>
                  <a:pt x="277888" y="378459"/>
                </a:lnTo>
                <a:lnTo>
                  <a:pt x="261264" y="354329"/>
                </a:lnTo>
                <a:lnTo>
                  <a:pt x="261264" y="347979"/>
                </a:lnTo>
                <a:lnTo>
                  <a:pt x="278587" y="322579"/>
                </a:lnTo>
                <a:lnTo>
                  <a:pt x="281344" y="316229"/>
                </a:lnTo>
                <a:lnTo>
                  <a:pt x="282263" y="309879"/>
                </a:lnTo>
                <a:lnTo>
                  <a:pt x="281344" y="303529"/>
                </a:lnTo>
                <a:lnTo>
                  <a:pt x="278587" y="298449"/>
                </a:lnTo>
                <a:lnTo>
                  <a:pt x="261264" y="271779"/>
                </a:lnTo>
                <a:lnTo>
                  <a:pt x="261264" y="266699"/>
                </a:lnTo>
                <a:lnTo>
                  <a:pt x="278587" y="241299"/>
                </a:lnTo>
                <a:lnTo>
                  <a:pt x="281344" y="234949"/>
                </a:lnTo>
                <a:lnTo>
                  <a:pt x="282263" y="228599"/>
                </a:lnTo>
                <a:lnTo>
                  <a:pt x="281344" y="222249"/>
                </a:lnTo>
                <a:lnTo>
                  <a:pt x="278587" y="215899"/>
                </a:lnTo>
                <a:lnTo>
                  <a:pt x="262890" y="193039"/>
                </a:lnTo>
                <a:close/>
              </a:path>
              <a:path w="609600" h="609600">
                <a:moveTo>
                  <a:pt x="422859" y="193039"/>
                </a:moveTo>
                <a:lnTo>
                  <a:pt x="410349" y="193039"/>
                </a:lnTo>
                <a:lnTo>
                  <a:pt x="432371" y="226059"/>
                </a:lnTo>
                <a:lnTo>
                  <a:pt x="432371" y="231139"/>
                </a:lnTo>
                <a:lnTo>
                  <a:pt x="415874" y="256539"/>
                </a:lnTo>
                <a:lnTo>
                  <a:pt x="416598" y="259079"/>
                </a:lnTo>
                <a:lnTo>
                  <a:pt x="421513" y="261619"/>
                </a:lnTo>
                <a:lnTo>
                  <a:pt x="424776" y="261619"/>
                </a:lnTo>
                <a:lnTo>
                  <a:pt x="438556" y="241299"/>
                </a:lnTo>
                <a:lnTo>
                  <a:pt x="441313" y="234949"/>
                </a:lnTo>
                <a:lnTo>
                  <a:pt x="442233" y="228599"/>
                </a:lnTo>
                <a:lnTo>
                  <a:pt x="441313" y="222249"/>
                </a:lnTo>
                <a:lnTo>
                  <a:pt x="438556" y="215899"/>
                </a:lnTo>
                <a:lnTo>
                  <a:pt x="422859" y="193039"/>
                </a:lnTo>
                <a:close/>
              </a:path>
              <a:path w="609600" h="609600">
                <a:moveTo>
                  <a:pt x="179451" y="133349"/>
                </a:moveTo>
                <a:lnTo>
                  <a:pt x="158492" y="137159"/>
                </a:lnTo>
                <a:lnTo>
                  <a:pt x="141357" y="148589"/>
                </a:lnTo>
                <a:lnTo>
                  <a:pt x="129794" y="165099"/>
                </a:lnTo>
                <a:lnTo>
                  <a:pt x="125552" y="185419"/>
                </a:lnTo>
                <a:lnTo>
                  <a:pt x="125552" y="200659"/>
                </a:lnTo>
                <a:lnTo>
                  <a:pt x="127914" y="203199"/>
                </a:lnTo>
                <a:lnTo>
                  <a:pt x="133743" y="203199"/>
                </a:lnTo>
                <a:lnTo>
                  <a:pt x="136105" y="200659"/>
                </a:lnTo>
                <a:lnTo>
                  <a:pt x="136105" y="185419"/>
                </a:lnTo>
                <a:lnTo>
                  <a:pt x="139517" y="168909"/>
                </a:lnTo>
                <a:lnTo>
                  <a:pt x="148815" y="156209"/>
                </a:lnTo>
                <a:lnTo>
                  <a:pt x="162594" y="147319"/>
                </a:lnTo>
                <a:lnTo>
                  <a:pt x="179451" y="143509"/>
                </a:lnTo>
                <a:lnTo>
                  <a:pt x="210312" y="143509"/>
                </a:lnTo>
                <a:lnTo>
                  <a:pt x="199803" y="137159"/>
                </a:lnTo>
                <a:lnTo>
                  <a:pt x="179451" y="133349"/>
                </a:lnTo>
                <a:close/>
              </a:path>
            </a:pathLst>
          </a:custGeom>
          <a:solidFill>
            <a:srgbClr val="802B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1222487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697" y="0"/>
                </a:moveTo>
                <a:lnTo>
                  <a:pt x="255257" y="5079"/>
                </a:lnTo>
                <a:lnTo>
                  <a:pt x="208356" y="16509"/>
                </a:lnTo>
                <a:lnTo>
                  <a:pt x="164623" y="34289"/>
                </a:lnTo>
                <a:lnTo>
                  <a:pt x="124685" y="59689"/>
                </a:lnTo>
                <a:lnTo>
                  <a:pt x="89170" y="90169"/>
                </a:lnTo>
                <a:lnTo>
                  <a:pt x="58705" y="125729"/>
                </a:lnTo>
                <a:lnTo>
                  <a:pt x="33918" y="165099"/>
                </a:lnTo>
                <a:lnTo>
                  <a:pt x="15436" y="209549"/>
                </a:lnTo>
                <a:lnTo>
                  <a:pt x="3886" y="256539"/>
                </a:lnTo>
                <a:lnTo>
                  <a:pt x="2" y="303529"/>
                </a:lnTo>
                <a:lnTo>
                  <a:pt x="0" y="306069"/>
                </a:lnTo>
                <a:lnTo>
                  <a:pt x="3886" y="354329"/>
                </a:lnTo>
                <a:lnTo>
                  <a:pt x="15436" y="401319"/>
                </a:lnTo>
                <a:lnTo>
                  <a:pt x="33918" y="445769"/>
                </a:lnTo>
                <a:lnTo>
                  <a:pt x="58705" y="485139"/>
                </a:lnTo>
                <a:lnTo>
                  <a:pt x="89170" y="520699"/>
                </a:lnTo>
                <a:lnTo>
                  <a:pt x="124685" y="551179"/>
                </a:lnTo>
                <a:lnTo>
                  <a:pt x="164623" y="576579"/>
                </a:lnTo>
                <a:lnTo>
                  <a:pt x="208356" y="594359"/>
                </a:lnTo>
                <a:lnTo>
                  <a:pt x="255257" y="605789"/>
                </a:lnTo>
                <a:lnTo>
                  <a:pt x="304697" y="609599"/>
                </a:lnTo>
                <a:lnTo>
                  <a:pt x="354138" y="605789"/>
                </a:lnTo>
                <a:lnTo>
                  <a:pt x="401038" y="594359"/>
                </a:lnTo>
                <a:lnTo>
                  <a:pt x="407286" y="591819"/>
                </a:lnTo>
                <a:lnTo>
                  <a:pt x="304697" y="591819"/>
                </a:lnTo>
                <a:lnTo>
                  <a:pt x="258237" y="588009"/>
                </a:lnTo>
                <a:lnTo>
                  <a:pt x="214162" y="577849"/>
                </a:lnTo>
                <a:lnTo>
                  <a:pt x="173065" y="560069"/>
                </a:lnTo>
                <a:lnTo>
                  <a:pt x="135533" y="537209"/>
                </a:lnTo>
                <a:lnTo>
                  <a:pt x="102158" y="507999"/>
                </a:lnTo>
                <a:lnTo>
                  <a:pt x="73528" y="474979"/>
                </a:lnTo>
                <a:lnTo>
                  <a:pt x="50233" y="436879"/>
                </a:lnTo>
                <a:lnTo>
                  <a:pt x="32864" y="396239"/>
                </a:lnTo>
                <a:lnTo>
                  <a:pt x="22010" y="351789"/>
                </a:lnTo>
                <a:lnTo>
                  <a:pt x="18363" y="306069"/>
                </a:lnTo>
                <a:lnTo>
                  <a:pt x="18366" y="303529"/>
                </a:lnTo>
                <a:lnTo>
                  <a:pt x="22010" y="259079"/>
                </a:lnTo>
                <a:lnTo>
                  <a:pt x="32864" y="214629"/>
                </a:lnTo>
                <a:lnTo>
                  <a:pt x="50233" y="173989"/>
                </a:lnTo>
                <a:lnTo>
                  <a:pt x="73528" y="135889"/>
                </a:lnTo>
                <a:lnTo>
                  <a:pt x="102158" y="102869"/>
                </a:lnTo>
                <a:lnTo>
                  <a:pt x="135533" y="73659"/>
                </a:lnTo>
                <a:lnTo>
                  <a:pt x="173065" y="50799"/>
                </a:lnTo>
                <a:lnTo>
                  <a:pt x="214162" y="33019"/>
                </a:lnTo>
                <a:lnTo>
                  <a:pt x="258237" y="22859"/>
                </a:lnTo>
                <a:lnTo>
                  <a:pt x="304697" y="19049"/>
                </a:lnTo>
                <a:lnTo>
                  <a:pt x="407286" y="19049"/>
                </a:lnTo>
                <a:lnTo>
                  <a:pt x="401038" y="16509"/>
                </a:lnTo>
                <a:lnTo>
                  <a:pt x="354138" y="5079"/>
                </a:lnTo>
                <a:lnTo>
                  <a:pt x="304697" y="0"/>
                </a:lnTo>
                <a:close/>
              </a:path>
              <a:path w="609600" h="609600">
                <a:moveTo>
                  <a:pt x="407286" y="19049"/>
                </a:moveTo>
                <a:lnTo>
                  <a:pt x="304697" y="19049"/>
                </a:lnTo>
                <a:lnTo>
                  <a:pt x="351158" y="22859"/>
                </a:lnTo>
                <a:lnTo>
                  <a:pt x="395232" y="33019"/>
                </a:lnTo>
                <a:lnTo>
                  <a:pt x="436330" y="50799"/>
                </a:lnTo>
                <a:lnTo>
                  <a:pt x="473861" y="73659"/>
                </a:lnTo>
                <a:lnTo>
                  <a:pt x="507237" y="102869"/>
                </a:lnTo>
                <a:lnTo>
                  <a:pt x="535867" y="135889"/>
                </a:lnTo>
                <a:lnTo>
                  <a:pt x="559161" y="173989"/>
                </a:lnTo>
                <a:lnTo>
                  <a:pt x="576530" y="214629"/>
                </a:lnTo>
                <a:lnTo>
                  <a:pt x="587384" y="259079"/>
                </a:lnTo>
                <a:lnTo>
                  <a:pt x="591029" y="303529"/>
                </a:lnTo>
                <a:lnTo>
                  <a:pt x="591032" y="306069"/>
                </a:lnTo>
                <a:lnTo>
                  <a:pt x="587384" y="351789"/>
                </a:lnTo>
                <a:lnTo>
                  <a:pt x="576530" y="396239"/>
                </a:lnTo>
                <a:lnTo>
                  <a:pt x="559161" y="436879"/>
                </a:lnTo>
                <a:lnTo>
                  <a:pt x="535867" y="474979"/>
                </a:lnTo>
                <a:lnTo>
                  <a:pt x="507237" y="507999"/>
                </a:lnTo>
                <a:lnTo>
                  <a:pt x="473861" y="537209"/>
                </a:lnTo>
                <a:lnTo>
                  <a:pt x="436330" y="560069"/>
                </a:lnTo>
                <a:lnTo>
                  <a:pt x="395232" y="577849"/>
                </a:lnTo>
                <a:lnTo>
                  <a:pt x="351158" y="588009"/>
                </a:lnTo>
                <a:lnTo>
                  <a:pt x="304697" y="591819"/>
                </a:lnTo>
                <a:lnTo>
                  <a:pt x="407286" y="591819"/>
                </a:lnTo>
                <a:lnTo>
                  <a:pt x="444771" y="576579"/>
                </a:lnTo>
                <a:lnTo>
                  <a:pt x="484709" y="551179"/>
                </a:lnTo>
                <a:lnTo>
                  <a:pt x="520224" y="520699"/>
                </a:lnTo>
                <a:lnTo>
                  <a:pt x="550689" y="485139"/>
                </a:lnTo>
                <a:lnTo>
                  <a:pt x="575476" y="445769"/>
                </a:lnTo>
                <a:lnTo>
                  <a:pt x="593959" y="401319"/>
                </a:lnTo>
                <a:lnTo>
                  <a:pt x="605508" y="354329"/>
                </a:lnTo>
                <a:lnTo>
                  <a:pt x="609395" y="306069"/>
                </a:lnTo>
                <a:lnTo>
                  <a:pt x="609392" y="303529"/>
                </a:lnTo>
                <a:lnTo>
                  <a:pt x="605718" y="259079"/>
                </a:lnTo>
                <a:lnTo>
                  <a:pt x="605613" y="257809"/>
                </a:lnTo>
                <a:lnTo>
                  <a:pt x="605508" y="256539"/>
                </a:lnTo>
                <a:lnTo>
                  <a:pt x="593959" y="209549"/>
                </a:lnTo>
                <a:lnTo>
                  <a:pt x="575476" y="165099"/>
                </a:lnTo>
                <a:lnTo>
                  <a:pt x="550689" y="125729"/>
                </a:lnTo>
                <a:lnTo>
                  <a:pt x="520224" y="90169"/>
                </a:lnTo>
                <a:lnTo>
                  <a:pt x="484709" y="59689"/>
                </a:lnTo>
                <a:lnTo>
                  <a:pt x="444771" y="34289"/>
                </a:lnTo>
                <a:lnTo>
                  <a:pt x="407286" y="19049"/>
                </a:lnTo>
                <a:close/>
              </a:path>
              <a:path w="609600" h="609600">
                <a:moveTo>
                  <a:pt x="455167" y="160019"/>
                </a:moveTo>
                <a:lnTo>
                  <a:pt x="245642" y="160019"/>
                </a:lnTo>
                <a:lnTo>
                  <a:pt x="243293" y="161289"/>
                </a:lnTo>
                <a:lnTo>
                  <a:pt x="236536" y="179069"/>
                </a:lnTo>
                <a:lnTo>
                  <a:pt x="201256" y="179069"/>
                </a:lnTo>
                <a:lnTo>
                  <a:pt x="198970" y="180339"/>
                </a:lnTo>
                <a:lnTo>
                  <a:pt x="108622" y="387349"/>
                </a:lnTo>
                <a:lnTo>
                  <a:pt x="108444" y="387349"/>
                </a:lnTo>
                <a:lnTo>
                  <a:pt x="108444" y="417829"/>
                </a:lnTo>
                <a:lnTo>
                  <a:pt x="111289" y="420369"/>
                </a:lnTo>
                <a:lnTo>
                  <a:pt x="191070" y="420369"/>
                </a:lnTo>
                <a:lnTo>
                  <a:pt x="191070" y="449579"/>
                </a:lnTo>
                <a:lnTo>
                  <a:pt x="193915" y="452119"/>
                </a:lnTo>
                <a:lnTo>
                  <a:pt x="499668" y="452119"/>
                </a:lnTo>
                <a:lnTo>
                  <a:pt x="502512" y="449579"/>
                </a:lnTo>
                <a:lnTo>
                  <a:pt x="502512" y="439419"/>
                </a:lnTo>
                <a:lnTo>
                  <a:pt x="203783" y="439419"/>
                </a:lnTo>
                <a:lnTo>
                  <a:pt x="203783" y="410209"/>
                </a:lnTo>
                <a:lnTo>
                  <a:pt x="200938" y="407669"/>
                </a:lnTo>
                <a:lnTo>
                  <a:pt x="121157" y="407669"/>
                </a:lnTo>
                <a:lnTo>
                  <a:pt x="121157" y="394969"/>
                </a:lnTo>
                <a:lnTo>
                  <a:pt x="175513" y="394969"/>
                </a:lnTo>
                <a:lnTo>
                  <a:pt x="178358" y="392429"/>
                </a:lnTo>
                <a:lnTo>
                  <a:pt x="178358" y="382269"/>
                </a:lnTo>
                <a:lnTo>
                  <a:pt x="124510" y="382269"/>
                </a:lnTo>
                <a:lnTo>
                  <a:pt x="207936" y="191769"/>
                </a:lnTo>
                <a:lnTo>
                  <a:pt x="245342" y="191769"/>
                </a:lnTo>
                <a:lnTo>
                  <a:pt x="252627" y="172719"/>
                </a:lnTo>
                <a:lnTo>
                  <a:pt x="458024" y="172719"/>
                </a:lnTo>
                <a:lnTo>
                  <a:pt x="458024" y="162559"/>
                </a:lnTo>
                <a:lnTo>
                  <a:pt x="455167" y="160019"/>
                </a:lnTo>
                <a:close/>
              </a:path>
              <a:path w="609600" h="609600">
                <a:moveTo>
                  <a:pt x="458024" y="369569"/>
                </a:moveTo>
                <a:lnTo>
                  <a:pt x="445312" y="369569"/>
                </a:lnTo>
                <a:lnTo>
                  <a:pt x="445312" y="382269"/>
                </a:lnTo>
                <a:lnTo>
                  <a:pt x="422731" y="382269"/>
                </a:lnTo>
                <a:lnTo>
                  <a:pt x="419886" y="384809"/>
                </a:lnTo>
                <a:lnTo>
                  <a:pt x="419886" y="417829"/>
                </a:lnTo>
                <a:lnTo>
                  <a:pt x="422731" y="420369"/>
                </a:lnTo>
                <a:lnTo>
                  <a:pt x="489800" y="420369"/>
                </a:lnTo>
                <a:lnTo>
                  <a:pt x="489800" y="439419"/>
                </a:lnTo>
                <a:lnTo>
                  <a:pt x="502512" y="439419"/>
                </a:lnTo>
                <a:lnTo>
                  <a:pt x="502512" y="407669"/>
                </a:lnTo>
                <a:lnTo>
                  <a:pt x="432599" y="407669"/>
                </a:lnTo>
                <a:lnTo>
                  <a:pt x="432599" y="394969"/>
                </a:lnTo>
                <a:lnTo>
                  <a:pt x="455167" y="394969"/>
                </a:lnTo>
                <a:lnTo>
                  <a:pt x="458024" y="392429"/>
                </a:lnTo>
                <a:lnTo>
                  <a:pt x="458024" y="369569"/>
                </a:lnTo>
                <a:close/>
              </a:path>
              <a:path w="609600" h="609600">
                <a:moveTo>
                  <a:pt x="502512" y="191769"/>
                </a:moveTo>
                <a:lnTo>
                  <a:pt x="489800" y="191769"/>
                </a:lnTo>
                <a:lnTo>
                  <a:pt x="489800" y="407669"/>
                </a:lnTo>
                <a:lnTo>
                  <a:pt x="502512" y="407669"/>
                </a:lnTo>
                <a:lnTo>
                  <a:pt x="502512" y="191769"/>
                </a:lnTo>
                <a:close/>
              </a:path>
              <a:path w="609600" h="609600">
                <a:moveTo>
                  <a:pt x="245342" y="191769"/>
                </a:moveTo>
                <a:lnTo>
                  <a:pt x="231609" y="191769"/>
                </a:lnTo>
                <a:lnTo>
                  <a:pt x="165785" y="361949"/>
                </a:lnTo>
                <a:lnTo>
                  <a:pt x="165645" y="363219"/>
                </a:lnTo>
                <a:lnTo>
                  <a:pt x="165645" y="382269"/>
                </a:lnTo>
                <a:lnTo>
                  <a:pt x="178358" y="382269"/>
                </a:lnTo>
                <a:lnTo>
                  <a:pt x="178358" y="369569"/>
                </a:lnTo>
                <a:lnTo>
                  <a:pt x="458024" y="369569"/>
                </a:lnTo>
                <a:lnTo>
                  <a:pt x="458024" y="356869"/>
                </a:lnTo>
                <a:lnTo>
                  <a:pt x="181279" y="356869"/>
                </a:lnTo>
                <a:lnTo>
                  <a:pt x="208393" y="287019"/>
                </a:lnTo>
                <a:lnTo>
                  <a:pt x="227117" y="281939"/>
                </a:lnTo>
                <a:lnTo>
                  <a:pt x="238728" y="273049"/>
                </a:lnTo>
                <a:lnTo>
                  <a:pt x="213600" y="273049"/>
                </a:lnTo>
                <a:lnTo>
                  <a:pt x="235254" y="217169"/>
                </a:lnTo>
                <a:lnTo>
                  <a:pt x="249763" y="217169"/>
                </a:lnTo>
                <a:lnTo>
                  <a:pt x="246176" y="210819"/>
                </a:lnTo>
                <a:lnTo>
                  <a:pt x="240486" y="204469"/>
                </a:lnTo>
                <a:lnTo>
                  <a:pt x="245342" y="191769"/>
                </a:lnTo>
                <a:close/>
              </a:path>
              <a:path w="609600" h="609600">
                <a:moveTo>
                  <a:pt x="273697" y="172719"/>
                </a:moveTo>
                <a:lnTo>
                  <a:pt x="260984" y="172719"/>
                </a:lnTo>
                <a:lnTo>
                  <a:pt x="260984" y="182879"/>
                </a:lnTo>
                <a:lnTo>
                  <a:pt x="261176" y="185419"/>
                </a:lnTo>
                <a:lnTo>
                  <a:pt x="261271" y="186689"/>
                </a:lnTo>
                <a:lnTo>
                  <a:pt x="261367" y="187959"/>
                </a:lnTo>
                <a:lnTo>
                  <a:pt x="261463" y="189229"/>
                </a:lnTo>
                <a:lnTo>
                  <a:pt x="261559" y="190499"/>
                </a:lnTo>
                <a:lnTo>
                  <a:pt x="261655" y="191769"/>
                </a:lnTo>
                <a:lnTo>
                  <a:pt x="263598" y="199389"/>
                </a:lnTo>
                <a:lnTo>
                  <a:pt x="266768" y="207009"/>
                </a:lnTo>
                <a:lnTo>
                  <a:pt x="271118" y="213359"/>
                </a:lnTo>
                <a:lnTo>
                  <a:pt x="274772" y="219709"/>
                </a:lnTo>
                <a:lnTo>
                  <a:pt x="277260" y="226059"/>
                </a:lnTo>
                <a:lnTo>
                  <a:pt x="278532" y="232409"/>
                </a:lnTo>
                <a:lnTo>
                  <a:pt x="278418" y="241299"/>
                </a:lnTo>
                <a:lnTo>
                  <a:pt x="275719" y="270509"/>
                </a:lnTo>
                <a:lnTo>
                  <a:pt x="274865" y="280669"/>
                </a:lnTo>
                <a:lnTo>
                  <a:pt x="267778" y="287019"/>
                </a:lnTo>
                <a:lnTo>
                  <a:pt x="259282" y="287019"/>
                </a:lnTo>
                <a:lnTo>
                  <a:pt x="249849" y="288289"/>
                </a:lnTo>
                <a:lnTo>
                  <a:pt x="241629" y="293369"/>
                </a:lnTo>
                <a:lnTo>
                  <a:pt x="235218" y="299719"/>
                </a:lnTo>
                <a:lnTo>
                  <a:pt x="231215" y="308609"/>
                </a:lnTo>
                <a:lnTo>
                  <a:pt x="217994" y="356869"/>
                </a:lnTo>
                <a:lnTo>
                  <a:pt x="231164" y="356869"/>
                </a:lnTo>
                <a:lnTo>
                  <a:pt x="245426" y="304799"/>
                </a:lnTo>
                <a:lnTo>
                  <a:pt x="251903" y="299719"/>
                </a:lnTo>
                <a:lnTo>
                  <a:pt x="259282" y="299719"/>
                </a:lnTo>
                <a:lnTo>
                  <a:pt x="269986" y="298449"/>
                </a:lnTo>
                <a:lnTo>
                  <a:pt x="290962" y="243839"/>
                </a:lnTo>
                <a:lnTo>
                  <a:pt x="291189" y="232409"/>
                </a:lnTo>
                <a:lnTo>
                  <a:pt x="289491" y="222249"/>
                </a:lnTo>
                <a:lnTo>
                  <a:pt x="286166" y="214629"/>
                </a:lnTo>
                <a:lnTo>
                  <a:pt x="281278" y="205739"/>
                </a:lnTo>
                <a:lnTo>
                  <a:pt x="276376" y="199389"/>
                </a:lnTo>
                <a:lnTo>
                  <a:pt x="273722" y="191769"/>
                </a:lnTo>
                <a:lnTo>
                  <a:pt x="273697" y="172719"/>
                </a:lnTo>
                <a:close/>
              </a:path>
              <a:path w="609600" h="609600">
                <a:moveTo>
                  <a:pt x="305548" y="172719"/>
                </a:moveTo>
                <a:lnTo>
                  <a:pt x="292797" y="172719"/>
                </a:lnTo>
                <a:lnTo>
                  <a:pt x="293641" y="180339"/>
                </a:lnTo>
                <a:lnTo>
                  <a:pt x="295871" y="186689"/>
                </a:lnTo>
                <a:lnTo>
                  <a:pt x="299405" y="194309"/>
                </a:lnTo>
                <a:lnTo>
                  <a:pt x="304164" y="199389"/>
                </a:lnTo>
                <a:lnTo>
                  <a:pt x="309053" y="204469"/>
                </a:lnTo>
                <a:lnTo>
                  <a:pt x="311809" y="210819"/>
                </a:lnTo>
                <a:lnTo>
                  <a:pt x="311835" y="251459"/>
                </a:lnTo>
                <a:lnTo>
                  <a:pt x="281430" y="306069"/>
                </a:lnTo>
                <a:lnTo>
                  <a:pt x="273747" y="318769"/>
                </a:lnTo>
                <a:lnTo>
                  <a:pt x="268979" y="332739"/>
                </a:lnTo>
                <a:lnTo>
                  <a:pt x="267347" y="347979"/>
                </a:lnTo>
                <a:lnTo>
                  <a:pt x="267347" y="356869"/>
                </a:lnTo>
                <a:lnTo>
                  <a:pt x="280059" y="356869"/>
                </a:lnTo>
                <a:lnTo>
                  <a:pt x="280059" y="347979"/>
                </a:lnTo>
                <a:lnTo>
                  <a:pt x="281394" y="335279"/>
                </a:lnTo>
                <a:lnTo>
                  <a:pt x="285295" y="323849"/>
                </a:lnTo>
                <a:lnTo>
                  <a:pt x="291582" y="313689"/>
                </a:lnTo>
                <a:lnTo>
                  <a:pt x="310456" y="293369"/>
                </a:lnTo>
                <a:lnTo>
                  <a:pt x="318140" y="280669"/>
                </a:lnTo>
                <a:lnTo>
                  <a:pt x="322909" y="266699"/>
                </a:lnTo>
                <a:lnTo>
                  <a:pt x="324547" y="251459"/>
                </a:lnTo>
                <a:lnTo>
                  <a:pt x="324424" y="217169"/>
                </a:lnTo>
                <a:lnTo>
                  <a:pt x="308469" y="185419"/>
                </a:lnTo>
                <a:lnTo>
                  <a:pt x="305751" y="179069"/>
                </a:lnTo>
                <a:lnTo>
                  <a:pt x="305711" y="177799"/>
                </a:lnTo>
                <a:lnTo>
                  <a:pt x="305589" y="173989"/>
                </a:lnTo>
                <a:lnTo>
                  <a:pt x="305548" y="172719"/>
                </a:lnTo>
                <a:close/>
              </a:path>
              <a:path w="609600" h="609600">
                <a:moveTo>
                  <a:pt x="326922" y="312419"/>
                </a:moveTo>
                <a:lnTo>
                  <a:pt x="323011" y="312419"/>
                </a:lnTo>
                <a:lnTo>
                  <a:pt x="310776" y="317499"/>
                </a:lnTo>
                <a:lnTo>
                  <a:pt x="301209" y="326389"/>
                </a:lnTo>
                <a:lnTo>
                  <a:pt x="294984" y="337819"/>
                </a:lnTo>
                <a:lnTo>
                  <a:pt x="292772" y="351789"/>
                </a:lnTo>
                <a:lnTo>
                  <a:pt x="292772" y="356869"/>
                </a:lnTo>
                <a:lnTo>
                  <a:pt x="305485" y="356869"/>
                </a:lnTo>
                <a:lnTo>
                  <a:pt x="305485" y="351789"/>
                </a:lnTo>
                <a:lnTo>
                  <a:pt x="306351" y="344169"/>
                </a:lnTo>
                <a:lnTo>
                  <a:pt x="308863" y="337819"/>
                </a:lnTo>
                <a:lnTo>
                  <a:pt x="312861" y="332739"/>
                </a:lnTo>
                <a:lnTo>
                  <a:pt x="318185" y="328929"/>
                </a:lnTo>
                <a:lnTo>
                  <a:pt x="330897" y="328929"/>
                </a:lnTo>
                <a:lnTo>
                  <a:pt x="330897" y="317499"/>
                </a:lnTo>
                <a:lnTo>
                  <a:pt x="329996" y="314959"/>
                </a:lnTo>
                <a:lnTo>
                  <a:pt x="326922" y="312419"/>
                </a:lnTo>
                <a:close/>
              </a:path>
              <a:path w="609600" h="609600">
                <a:moveTo>
                  <a:pt x="330897" y="328929"/>
                </a:moveTo>
                <a:lnTo>
                  <a:pt x="318185" y="328929"/>
                </a:lnTo>
                <a:lnTo>
                  <a:pt x="318185" y="356869"/>
                </a:lnTo>
                <a:lnTo>
                  <a:pt x="330897" y="356869"/>
                </a:lnTo>
                <a:lnTo>
                  <a:pt x="330897" y="328929"/>
                </a:lnTo>
                <a:close/>
              </a:path>
              <a:path w="609600" h="609600">
                <a:moveTo>
                  <a:pt x="343610" y="172719"/>
                </a:moveTo>
                <a:lnTo>
                  <a:pt x="330897" y="172719"/>
                </a:lnTo>
                <a:lnTo>
                  <a:pt x="331003" y="180339"/>
                </a:lnTo>
                <a:lnTo>
                  <a:pt x="331109" y="182879"/>
                </a:lnTo>
                <a:lnTo>
                  <a:pt x="331214" y="185419"/>
                </a:lnTo>
                <a:lnTo>
                  <a:pt x="340213" y="228599"/>
                </a:lnTo>
                <a:lnTo>
                  <a:pt x="342096" y="237489"/>
                </a:lnTo>
                <a:lnTo>
                  <a:pt x="343230" y="246379"/>
                </a:lnTo>
                <a:lnTo>
                  <a:pt x="343563" y="255269"/>
                </a:lnTo>
                <a:lnTo>
                  <a:pt x="343610" y="356869"/>
                </a:lnTo>
                <a:lnTo>
                  <a:pt x="356323" y="356869"/>
                </a:lnTo>
                <a:lnTo>
                  <a:pt x="356270" y="255269"/>
                </a:lnTo>
                <a:lnTo>
                  <a:pt x="356112" y="251459"/>
                </a:lnTo>
                <a:lnTo>
                  <a:pt x="356007" y="248919"/>
                </a:lnTo>
                <a:lnTo>
                  <a:pt x="355902" y="246379"/>
                </a:lnTo>
                <a:lnTo>
                  <a:pt x="354645" y="234949"/>
                </a:lnTo>
                <a:lnTo>
                  <a:pt x="352556" y="224789"/>
                </a:lnTo>
                <a:lnTo>
                  <a:pt x="347012" y="205739"/>
                </a:lnTo>
                <a:lnTo>
                  <a:pt x="345126" y="196849"/>
                </a:lnTo>
                <a:lnTo>
                  <a:pt x="343990" y="187959"/>
                </a:lnTo>
                <a:lnTo>
                  <a:pt x="343895" y="185419"/>
                </a:lnTo>
                <a:lnTo>
                  <a:pt x="343800" y="182879"/>
                </a:lnTo>
                <a:lnTo>
                  <a:pt x="343705" y="180339"/>
                </a:lnTo>
                <a:lnTo>
                  <a:pt x="343610" y="172719"/>
                </a:lnTo>
                <a:close/>
              </a:path>
              <a:path w="609600" h="609600">
                <a:moveTo>
                  <a:pt x="380605" y="172719"/>
                </a:moveTo>
                <a:lnTo>
                  <a:pt x="367638" y="172719"/>
                </a:lnTo>
                <a:lnTo>
                  <a:pt x="363041" y="195579"/>
                </a:lnTo>
                <a:lnTo>
                  <a:pt x="363040" y="207009"/>
                </a:lnTo>
                <a:lnTo>
                  <a:pt x="363630" y="213359"/>
                </a:lnTo>
                <a:lnTo>
                  <a:pt x="384834" y="248919"/>
                </a:lnTo>
                <a:lnTo>
                  <a:pt x="388073" y="256539"/>
                </a:lnTo>
                <a:lnTo>
                  <a:pt x="388111" y="280669"/>
                </a:lnTo>
                <a:lnTo>
                  <a:pt x="385596" y="285749"/>
                </a:lnTo>
                <a:lnTo>
                  <a:pt x="381405" y="288289"/>
                </a:lnTo>
                <a:lnTo>
                  <a:pt x="376215" y="292099"/>
                </a:lnTo>
                <a:lnTo>
                  <a:pt x="372325" y="298449"/>
                </a:lnTo>
                <a:lnTo>
                  <a:pt x="369882" y="304799"/>
                </a:lnTo>
                <a:lnTo>
                  <a:pt x="369035" y="311149"/>
                </a:lnTo>
                <a:lnTo>
                  <a:pt x="369035" y="356869"/>
                </a:lnTo>
                <a:lnTo>
                  <a:pt x="381748" y="356869"/>
                </a:lnTo>
                <a:lnTo>
                  <a:pt x="381748" y="306069"/>
                </a:lnTo>
                <a:lnTo>
                  <a:pt x="384263" y="300989"/>
                </a:lnTo>
                <a:lnTo>
                  <a:pt x="400811" y="275589"/>
                </a:lnTo>
                <a:lnTo>
                  <a:pt x="400811" y="264159"/>
                </a:lnTo>
                <a:lnTo>
                  <a:pt x="399952" y="256539"/>
                </a:lnTo>
                <a:lnTo>
                  <a:pt x="397477" y="247649"/>
                </a:lnTo>
                <a:lnTo>
                  <a:pt x="393478" y="240029"/>
                </a:lnTo>
                <a:lnTo>
                  <a:pt x="388047" y="233679"/>
                </a:lnTo>
                <a:lnTo>
                  <a:pt x="381496" y="224789"/>
                </a:lnTo>
                <a:lnTo>
                  <a:pt x="377251" y="215899"/>
                </a:lnTo>
                <a:lnTo>
                  <a:pt x="375451" y="205739"/>
                </a:lnTo>
                <a:lnTo>
                  <a:pt x="376062" y="196849"/>
                </a:lnTo>
                <a:lnTo>
                  <a:pt x="376149" y="195579"/>
                </a:lnTo>
                <a:lnTo>
                  <a:pt x="376236" y="194309"/>
                </a:lnTo>
                <a:lnTo>
                  <a:pt x="380605" y="172719"/>
                </a:lnTo>
                <a:close/>
              </a:path>
              <a:path w="609600" h="609600">
                <a:moveTo>
                  <a:pt x="407174" y="172719"/>
                </a:moveTo>
                <a:lnTo>
                  <a:pt x="394461" y="172719"/>
                </a:lnTo>
                <a:lnTo>
                  <a:pt x="394461" y="189229"/>
                </a:lnTo>
                <a:lnTo>
                  <a:pt x="416102" y="223519"/>
                </a:lnTo>
                <a:lnTo>
                  <a:pt x="419861" y="231139"/>
                </a:lnTo>
                <a:lnTo>
                  <a:pt x="419886" y="304799"/>
                </a:lnTo>
                <a:lnTo>
                  <a:pt x="414394" y="316229"/>
                </a:lnTo>
                <a:lnTo>
                  <a:pt x="410420" y="328929"/>
                </a:lnTo>
                <a:lnTo>
                  <a:pt x="408001" y="342899"/>
                </a:lnTo>
                <a:lnTo>
                  <a:pt x="407256" y="354329"/>
                </a:lnTo>
                <a:lnTo>
                  <a:pt x="407174" y="356869"/>
                </a:lnTo>
                <a:lnTo>
                  <a:pt x="419886" y="356869"/>
                </a:lnTo>
                <a:lnTo>
                  <a:pt x="420006" y="354329"/>
                </a:lnTo>
                <a:lnTo>
                  <a:pt x="421564" y="337819"/>
                </a:lnTo>
                <a:lnTo>
                  <a:pt x="426470" y="320039"/>
                </a:lnTo>
                <a:lnTo>
                  <a:pt x="434440" y="303529"/>
                </a:lnTo>
                <a:lnTo>
                  <a:pt x="445312" y="289559"/>
                </a:lnTo>
                <a:lnTo>
                  <a:pt x="458024" y="289559"/>
                </a:lnTo>
                <a:lnTo>
                  <a:pt x="458024" y="284479"/>
                </a:lnTo>
                <a:lnTo>
                  <a:pt x="432599" y="284479"/>
                </a:lnTo>
                <a:lnTo>
                  <a:pt x="432599" y="240029"/>
                </a:lnTo>
                <a:lnTo>
                  <a:pt x="431546" y="231139"/>
                </a:lnTo>
                <a:lnTo>
                  <a:pt x="428549" y="222249"/>
                </a:lnTo>
                <a:lnTo>
                  <a:pt x="423764" y="214629"/>
                </a:lnTo>
                <a:lnTo>
                  <a:pt x="410958" y="204469"/>
                </a:lnTo>
                <a:lnTo>
                  <a:pt x="407199" y="196849"/>
                </a:lnTo>
                <a:lnTo>
                  <a:pt x="407174" y="172719"/>
                </a:lnTo>
                <a:close/>
              </a:path>
              <a:path w="609600" h="609600">
                <a:moveTo>
                  <a:pt x="458024" y="289559"/>
                </a:moveTo>
                <a:lnTo>
                  <a:pt x="445312" y="289559"/>
                </a:lnTo>
                <a:lnTo>
                  <a:pt x="445312" y="356869"/>
                </a:lnTo>
                <a:lnTo>
                  <a:pt x="458024" y="356869"/>
                </a:lnTo>
                <a:lnTo>
                  <a:pt x="458024" y="289559"/>
                </a:lnTo>
                <a:close/>
              </a:path>
              <a:path w="609600" h="609600">
                <a:moveTo>
                  <a:pt x="458024" y="172719"/>
                </a:moveTo>
                <a:lnTo>
                  <a:pt x="445312" y="172719"/>
                </a:lnTo>
                <a:lnTo>
                  <a:pt x="445312" y="271779"/>
                </a:lnTo>
                <a:lnTo>
                  <a:pt x="440714" y="275589"/>
                </a:lnTo>
                <a:lnTo>
                  <a:pt x="436472" y="280669"/>
                </a:lnTo>
                <a:lnTo>
                  <a:pt x="432599" y="284479"/>
                </a:lnTo>
                <a:lnTo>
                  <a:pt x="458024" y="284479"/>
                </a:lnTo>
                <a:lnTo>
                  <a:pt x="458024" y="191769"/>
                </a:lnTo>
                <a:lnTo>
                  <a:pt x="502512" y="191769"/>
                </a:lnTo>
                <a:lnTo>
                  <a:pt x="502512" y="181609"/>
                </a:lnTo>
                <a:lnTo>
                  <a:pt x="499668" y="179069"/>
                </a:lnTo>
                <a:lnTo>
                  <a:pt x="458024" y="179069"/>
                </a:lnTo>
                <a:lnTo>
                  <a:pt x="458024" y="172719"/>
                </a:lnTo>
                <a:close/>
              </a:path>
              <a:path w="609600" h="609600">
                <a:moveTo>
                  <a:pt x="249763" y="217169"/>
                </a:moveTo>
                <a:lnTo>
                  <a:pt x="235254" y="217169"/>
                </a:lnTo>
                <a:lnTo>
                  <a:pt x="241069" y="231139"/>
                </a:lnTo>
                <a:lnTo>
                  <a:pt x="241104" y="232409"/>
                </a:lnTo>
                <a:lnTo>
                  <a:pt x="241209" y="236219"/>
                </a:lnTo>
                <a:lnTo>
                  <a:pt x="241314" y="240029"/>
                </a:lnTo>
                <a:lnTo>
                  <a:pt x="241419" y="243839"/>
                </a:lnTo>
                <a:lnTo>
                  <a:pt x="236579" y="257809"/>
                </a:lnTo>
                <a:lnTo>
                  <a:pt x="226821" y="267969"/>
                </a:lnTo>
                <a:lnTo>
                  <a:pt x="222858" y="270509"/>
                </a:lnTo>
                <a:lnTo>
                  <a:pt x="218350" y="273049"/>
                </a:lnTo>
                <a:lnTo>
                  <a:pt x="238728" y="273049"/>
                </a:lnTo>
                <a:lnTo>
                  <a:pt x="242045" y="270509"/>
                </a:lnTo>
                <a:lnTo>
                  <a:pt x="251691" y="255269"/>
                </a:lnTo>
                <a:lnTo>
                  <a:pt x="254570" y="236219"/>
                </a:lnTo>
                <a:lnTo>
                  <a:pt x="253309" y="227329"/>
                </a:lnTo>
                <a:lnTo>
                  <a:pt x="250481" y="218439"/>
                </a:lnTo>
                <a:lnTo>
                  <a:pt x="249763" y="217169"/>
                </a:lnTo>
                <a:close/>
              </a:path>
            </a:pathLst>
          </a:custGeom>
          <a:solidFill>
            <a:srgbClr val="223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1298026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6" y="588009"/>
                </a:lnTo>
                <a:lnTo>
                  <a:pt x="214260" y="577849"/>
                </a:lnTo>
                <a:lnTo>
                  <a:pt x="173161" y="560069"/>
                </a:lnTo>
                <a:lnTo>
                  <a:pt x="135630" y="537209"/>
                </a:lnTo>
                <a:lnTo>
                  <a:pt x="102255" y="507999"/>
                </a:lnTo>
                <a:lnTo>
                  <a:pt x="73626" y="474979"/>
                </a:lnTo>
                <a:lnTo>
                  <a:pt x="50333" y="436879"/>
                </a:lnTo>
                <a:lnTo>
                  <a:pt x="32965" y="396239"/>
                </a:lnTo>
                <a:lnTo>
                  <a:pt x="22112" y="351789"/>
                </a:lnTo>
                <a:lnTo>
                  <a:pt x="18364" y="304799"/>
                </a:lnTo>
                <a:lnTo>
                  <a:pt x="22008" y="260349"/>
                </a:lnTo>
                <a:lnTo>
                  <a:pt x="22112" y="259079"/>
                </a:lnTo>
                <a:lnTo>
                  <a:pt x="32965" y="214629"/>
                </a:lnTo>
                <a:lnTo>
                  <a:pt x="50333" y="173989"/>
                </a:lnTo>
                <a:lnTo>
                  <a:pt x="73626" y="135889"/>
                </a:lnTo>
                <a:lnTo>
                  <a:pt x="102255" y="102869"/>
                </a:lnTo>
                <a:lnTo>
                  <a:pt x="135630" y="73659"/>
                </a:lnTo>
                <a:lnTo>
                  <a:pt x="173161" y="50799"/>
                </a:lnTo>
                <a:lnTo>
                  <a:pt x="214260" y="33019"/>
                </a:lnTo>
                <a:lnTo>
                  <a:pt x="258336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332676" y="487679"/>
                </a:moveTo>
                <a:lnTo>
                  <a:pt x="278485" y="487679"/>
                </a:lnTo>
                <a:lnTo>
                  <a:pt x="280695" y="491489"/>
                </a:lnTo>
                <a:lnTo>
                  <a:pt x="284505" y="494029"/>
                </a:lnTo>
                <a:lnTo>
                  <a:pt x="326644" y="494029"/>
                </a:lnTo>
                <a:lnTo>
                  <a:pt x="330454" y="491489"/>
                </a:lnTo>
                <a:lnTo>
                  <a:pt x="332676" y="487679"/>
                </a:lnTo>
                <a:close/>
              </a:path>
              <a:path w="609600" h="609600">
                <a:moveTo>
                  <a:pt x="137735" y="152399"/>
                </a:moveTo>
                <a:lnTo>
                  <a:pt x="131768" y="153669"/>
                </a:lnTo>
                <a:lnTo>
                  <a:pt x="127306" y="158749"/>
                </a:lnTo>
                <a:lnTo>
                  <a:pt x="125552" y="165099"/>
                </a:lnTo>
                <a:lnTo>
                  <a:pt x="125552" y="400049"/>
                </a:lnTo>
                <a:lnTo>
                  <a:pt x="127965" y="405129"/>
                </a:lnTo>
                <a:lnTo>
                  <a:pt x="268617" y="486409"/>
                </a:lnTo>
                <a:lnTo>
                  <a:pt x="271602" y="487679"/>
                </a:lnTo>
                <a:lnTo>
                  <a:pt x="275336" y="488949"/>
                </a:lnTo>
                <a:lnTo>
                  <a:pt x="278485" y="487679"/>
                </a:lnTo>
                <a:lnTo>
                  <a:pt x="340925" y="487679"/>
                </a:lnTo>
                <a:lnTo>
                  <a:pt x="342531" y="486409"/>
                </a:lnTo>
                <a:lnTo>
                  <a:pt x="349124" y="482599"/>
                </a:lnTo>
                <a:lnTo>
                  <a:pt x="287858" y="482599"/>
                </a:lnTo>
                <a:lnTo>
                  <a:pt x="287070" y="481329"/>
                </a:lnTo>
                <a:lnTo>
                  <a:pt x="287070" y="477519"/>
                </a:lnTo>
                <a:lnTo>
                  <a:pt x="273824" y="477519"/>
                </a:lnTo>
                <a:lnTo>
                  <a:pt x="136512" y="397509"/>
                </a:lnTo>
                <a:lnTo>
                  <a:pt x="136156" y="396239"/>
                </a:lnTo>
                <a:lnTo>
                  <a:pt x="136156" y="163829"/>
                </a:lnTo>
                <a:lnTo>
                  <a:pt x="137718" y="162559"/>
                </a:lnTo>
                <a:lnTo>
                  <a:pt x="159368" y="162559"/>
                </a:lnTo>
                <a:lnTo>
                  <a:pt x="157187" y="161289"/>
                </a:lnTo>
                <a:lnTo>
                  <a:pt x="162333" y="156209"/>
                </a:lnTo>
                <a:lnTo>
                  <a:pt x="147599" y="156209"/>
                </a:lnTo>
                <a:lnTo>
                  <a:pt x="144005" y="153669"/>
                </a:lnTo>
                <a:lnTo>
                  <a:pt x="137735" y="152399"/>
                </a:lnTo>
                <a:close/>
              </a:path>
              <a:path w="609600" h="609600">
                <a:moveTo>
                  <a:pt x="340925" y="487679"/>
                </a:moveTo>
                <a:lnTo>
                  <a:pt x="332676" y="487679"/>
                </a:lnTo>
                <a:lnTo>
                  <a:pt x="336029" y="488949"/>
                </a:lnTo>
                <a:lnTo>
                  <a:pt x="339318" y="488949"/>
                </a:lnTo>
                <a:lnTo>
                  <a:pt x="340925" y="487679"/>
                </a:lnTo>
                <a:close/>
              </a:path>
              <a:path w="609600" h="609600">
                <a:moveTo>
                  <a:pt x="334695" y="468629"/>
                </a:moveTo>
                <a:lnTo>
                  <a:pt x="324091" y="468629"/>
                </a:lnTo>
                <a:lnTo>
                  <a:pt x="324091" y="481329"/>
                </a:lnTo>
                <a:lnTo>
                  <a:pt x="323291" y="482599"/>
                </a:lnTo>
                <a:lnTo>
                  <a:pt x="349124" y="482599"/>
                </a:lnTo>
                <a:lnTo>
                  <a:pt x="357915" y="477519"/>
                </a:lnTo>
                <a:lnTo>
                  <a:pt x="334987" y="477519"/>
                </a:lnTo>
                <a:lnTo>
                  <a:pt x="334695" y="476249"/>
                </a:lnTo>
                <a:lnTo>
                  <a:pt x="334695" y="468629"/>
                </a:lnTo>
                <a:close/>
              </a:path>
              <a:path w="609600" h="609600">
                <a:moveTo>
                  <a:pt x="159368" y="162559"/>
                </a:moveTo>
                <a:lnTo>
                  <a:pt x="137718" y="162559"/>
                </a:lnTo>
                <a:lnTo>
                  <a:pt x="275551" y="243839"/>
                </a:lnTo>
                <a:lnTo>
                  <a:pt x="276694" y="243839"/>
                </a:lnTo>
                <a:lnTo>
                  <a:pt x="276656" y="246379"/>
                </a:lnTo>
                <a:lnTo>
                  <a:pt x="276453" y="247649"/>
                </a:lnTo>
                <a:lnTo>
                  <a:pt x="276453" y="476249"/>
                </a:lnTo>
                <a:lnTo>
                  <a:pt x="275907" y="477519"/>
                </a:lnTo>
                <a:lnTo>
                  <a:pt x="287070" y="477519"/>
                </a:lnTo>
                <a:lnTo>
                  <a:pt x="287070" y="468629"/>
                </a:lnTo>
                <a:lnTo>
                  <a:pt x="334695" y="468629"/>
                </a:lnTo>
                <a:lnTo>
                  <a:pt x="334695" y="457199"/>
                </a:lnTo>
                <a:lnTo>
                  <a:pt x="287070" y="457199"/>
                </a:lnTo>
                <a:lnTo>
                  <a:pt x="287070" y="443229"/>
                </a:lnTo>
                <a:lnTo>
                  <a:pt x="334695" y="443229"/>
                </a:lnTo>
                <a:lnTo>
                  <a:pt x="334695" y="433069"/>
                </a:lnTo>
                <a:lnTo>
                  <a:pt x="287070" y="433069"/>
                </a:lnTo>
                <a:lnTo>
                  <a:pt x="287070" y="295909"/>
                </a:lnTo>
                <a:lnTo>
                  <a:pt x="334695" y="295909"/>
                </a:lnTo>
                <a:lnTo>
                  <a:pt x="334695" y="284479"/>
                </a:lnTo>
                <a:lnTo>
                  <a:pt x="287070" y="284479"/>
                </a:lnTo>
                <a:lnTo>
                  <a:pt x="287070" y="271779"/>
                </a:lnTo>
                <a:lnTo>
                  <a:pt x="334695" y="271779"/>
                </a:lnTo>
                <a:lnTo>
                  <a:pt x="334695" y="260349"/>
                </a:lnTo>
                <a:lnTo>
                  <a:pt x="287070" y="260349"/>
                </a:lnTo>
                <a:lnTo>
                  <a:pt x="287070" y="246379"/>
                </a:lnTo>
                <a:lnTo>
                  <a:pt x="334505" y="246379"/>
                </a:lnTo>
                <a:lnTo>
                  <a:pt x="334467" y="243839"/>
                </a:lnTo>
                <a:lnTo>
                  <a:pt x="347598" y="236219"/>
                </a:lnTo>
                <a:lnTo>
                  <a:pt x="285864" y="236219"/>
                </a:lnTo>
                <a:lnTo>
                  <a:pt x="159368" y="162559"/>
                </a:lnTo>
                <a:close/>
              </a:path>
              <a:path w="609600" h="609600">
                <a:moveTo>
                  <a:pt x="485597" y="359409"/>
                </a:moveTo>
                <a:lnTo>
                  <a:pt x="474992" y="359409"/>
                </a:lnTo>
                <a:lnTo>
                  <a:pt x="474992" y="396239"/>
                </a:lnTo>
                <a:lnTo>
                  <a:pt x="474649" y="397509"/>
                </a:lnTo>
                <a:lnTo>
                  <a:pt x="337337" y="477519"/>
                </a:lnTo>
                <a:lnTo>
                  <a:pt x="357915" y="477519"/>
                </a:lnTo>
                <a:lnTo>
                  <a:pt x="483184" y="405129"/>
                </a:lnTo>
                <a:lnTo>
                  <a:pt x="485597" y="400049"/>
                </a:lnTo>
                <a:lnTo>
                  <a:pt x="485597" y="359409"/>
                </a:lnTo>
                <a:close/>
              </a:path>
              <a:path w="609600" h="609600">
                <a:moveTo>
                  <a:pt x="334695" y="443229"/>
                </a:moveTo>
                <a:lnTo>
                  <a:pt x="324091" y="443229"/>
                </a:lnTo>
                <a:lnTo>
                  <a:pt x="324091" y="457199"/>
                </a:lnTo>
                <a:lnTo>
                  <a:pt x="334695" y="457199"/>
                </a:lnTo>
                <a:lnTo>
                  <a:pt x="334695" y="443229"/>
                </a:lnTo>
                <a:close/>
              </a:path>
              <a:path w="609600" h="609600">
                <a:moveTo>
                  <a:pt x="334695" y="295909"/>
                </a:moveTo>
                <a:lnTo>
                  <a:pt x="324091" y="295909"/>
                </a:lnTo>
                <a:lnTo>
                  <a:pt x="324091" y="433069"/>
                </a:lnTo>
                <a:lnTo>
                  <a:pt x="334695" y="433069"/>
                </a:lnTo>
                <a:lnTo>
                  <a:pt x="334695" y="295909"/>
                </a:lnTo>
                <a:close/>
              </a:path>
              <a:path w="609600" h="609600">
                <a:moveTo>
                  <a:pt x="308508" y="326389"/>
                </a:moveTo>
                <a:lnTo>
                  <a:pt x="302653" y="326389"/>
                </a:lnTo>
                <a:lnTo>
                  <a:pt x="300278" y="328929"/>
                </a:lnTo>
                <a:lnTo>
                  <a:pt x="300278" y="400049"/>
                </a:lnTo>
                <a:lnTo>
                  <a:pt x="302653" y="402589"/>
                </a:lnTo>
                <a:lnTo>
                  <a:pt x="308508" y="402589"/>
                </a:lnTo>
                <a:lnTo>
                  <a:pt x="310883" y="400049"/>
                </a:lnTo>
                <a:lnTo>
                  <a:pt x="310883" y="328929"/>
                </a:lnTo>
                <a:lnTo>
                  <a:pt x="308508" y="326389"/>
                </a:lnTo>
                <a:close/>
              </a:path>
              <a:path w="609600" h="609600">
                <a:moveTo>
                  <a:pt x="484910" y="162559"/>
                </a:moveTo>
                <a:lnTo>
                  <a:pt x="473824" y="162559"/>
                </a:lnTo>
                <a:lnTo>
                  <a:pt x="474700" y="163829"/>
                </a:lnTo>
                <a:lnTo>
                  <a:pt x="474992" y="165099"/>
                </a:lnTo>
                <a:lnTo>
                  <a:pt x="474992" y="334009"/>
                </a:lnTo>
                <a:lnTo>
                  <a:pt x="477367" y="336549"/>
                </a:lnTo>
                <a:lnTo>
                  <a:pt x="483222" y="336549"/>
                </a:lnTo>
                <a:lnTo>
                  <a:pt x="485609" y="334009"/>
                </a:lnTo>
                <a:lnTo>
                  <a:pt x="485609" y="165099"/>
                </a:lnTo>
                <a:lnTo>
                  <a:pt x="484910" y="162559"/>
                </a:lnTo>
                <a:close/>
              </a:path>
              <a:path w="609600" h="609600">
                <a:moveTo>
                  <a:pt x="455396" y="212089"/>
                </a:moveTo>
                <a:lnTo>
                  <a:pt x="351040" y="274319"/>
                </a:lnTo>
                <a:lnTo>
                  <a:pt x="350024" y="275589"/>
                </a:lnTo>
                <a:lnTo>
                  <a:pt x="350024" y="317499"/>
                </a:lnTo>
                <a:lnTo>
                  <a:pt x="354482" y="320039"/>
                </a:lnTo>
                <a:lnTo>
                  <a:pt x="357962" y="318769"/>
                </a:lnTo>
                <a:lnTo>
                  <a:pt x="383669" y="303529"/>
                </a:lnTo>
                <a:lnTo>
                  <a:pt x="360629" y="303529"/>
                </a:lnTo>
                <a:lnTo>
                  <a:pt x="360629" y="280669"/>
                </a:lnTo>
                <a:lnTo>
                  <a:pt x="449059" y="228599"/>
                </a:lnTo>
                <a:lnTo>
                  <a:pt x="459663" y="228599"/>
                </a:lnTo>
                <a:lnTo>
                  <a:pt x="459663" y="215899"/>
                </a:lnTo>
                <a:lnTo>
                  <a:pt x="455396" y="212089"/>
                </a:lnTo>
                <a:close/>
              </a:path>
              <a:path w="609600" h="609600">
                <a:moveTo>
                  <a:pt x="459663" y="228599"/>
                </a:moveTo>
                <a:lnTo>
                  <a:pt x="449059" y="228599"/>
                </a:lnTo>
                <a:lnTo>
                  <a:pt x="449059" y="251459"/>
                </a:lnTo>
                <a:lnTo>
                  <a:pt x="360629" y="303529"/>
                </a:lnTo>
                <a:lnTo>
                  <a:pt x="383669" y="303529"/>
                </a:lnTo>
                <a:lnTo>
                  <a:pt x="458647" y="259079"/>
                </a:lnTo>
                <a:lnTo>
                  <a:pt x="459663" y="256539"/>
                </a:lnTo>
                <a:lnTo>
                  <a:pt x="459663" y="228599"/>
                </a:lnTo>
                <a:close/>
              </a:path>
              <a:path w="609600" h="609600">
                <a:moveTo>
                  <a:pt x="334695" y="271779"/>
                </a:moveTo>
                <a:lnTo>
                  <a:pt x="324091" y="271779"/>
                </a:lnTo>
                <a:lnTo>
                  <a:pt x="324091" y="284479"/>
                </a:lnTo>
                <a:lnTo>
                  <a:pt x="334695" y="284479"/>
                </a:lnTo>
                <a:lnTo>
                  <a:pt x="334695" y="271779"/>
                </a:lnTo>
                <a:close/>
              </a:path>
              <a:path w="609600" h="609600">
                <a:moveTo>
                  <a:pt x="334505" y="246379"/>
                </a:moveTo>
                <a:lnTo>
                  <a:pt x="324091" y="246379"/>
                </a:lnTo>
                <a:lnTo>
                  <a:pt x="324091" y="260349"/>
                </a:lnTo>
                <a:lnTo>
                  <a:pt x="334695" y="260349"/>
                </a:lnTo>
                <a:lnTo>
                  <a:pt x="334695" y="247649"/>
                </a:lnTo>
                <a:lnTo>
                  <a:pt x="334505" y="246379"/>
                </a:lnTo>
                <a:close/>
              </a:path>
              <a:path w="609600" h="609600">
                <a:moveTo>
                  <a:pt x="320154" y="234949"/>
                </a:moveTo>
                <a:lnTo>
                  <a:pt x="291122" y="234949"/>
                </a:lnTo>
                <a:lnTo>
                  <a:pt x="285864" y="236219"/>
                </a:lnTo>
                <a:lnTo>
                  <a:pt x="325196" y="236219"/>
                </a:lnTo>
                <a:lnTo>
                  <a:pt x="320154" y="234949"/>
                </a:lnTo>
                <a:close/>
              </a:path>
              <a:path w="609600" h="609600">
                <a:moveTo>
                  <a:pt x="456224" y="148589"/>
                </a:moveTo>
                <a:lnTo>
                  <a:pt x="441109" y="148589"/>
                </a:lnTo>
                <a:lnTo>
                  <a:pt x="453961" y="161289"/>
                </a:lnTo>
                <a:lnTo>
                  <a:pt x="325196" y="236219"/>
                </a:lnTo>
                <a:lnTo>
                  <a:pt x="347598" y="236219"/>
                </a:lnTo>
                <a:lnTo>
                  <a:pt x="472351" y="163829"/>
                </a:lnTo>
                <a:lnTo>
                  <a:pt x="473824" y="162559"/>
                </a:lnTo>
                <a:lnTo>
                  <a:pt x="484910" y="162559"/>
                </a:lnTo>
                <a:lnTo>
                  <a:pt x="483862" y="158749"/>
                </a:lnTo>
                <a:lnTo>
                  <a:pt x="481637" y="156209"/>
                </a:lnTo>
                <a:lnTo>
                  <a:pt x="463550" y="156209"/>
                </a:lnTo>
                <a:lnTo>
                  <a:pt x="456224" y="148589"/>
                </a:lnTo>
                <a:close/>
              </a:path>
              <a:path w="609600" h="609600">
                <a:moveTo>
                  <a:pt x="254241" y="175259"/>
                </a:moveTo>
                <a:lnTo>
                  <a:pt x="248043" y="184149"/>
                </a:lnTo>
                <a:lnTo>
                  <a:pt x="253606" y="189229"/>
                </a:lnTo>
                <a:lnTo>
                  <a:pt x="266656" y="199389"/>
                </a:lnTo>
                <a:lnTo>
                  <a:pt x="278301" y="210819"/>
                </a:lnTo>
                <a:lnTo>
                  <a:pt x="288517" y="222249"/>
                </a:lnTo>
                <a:lnTo>
                  <a:pt x="297281" y="234949"/>
                </a:lnTo>
                <a:lnTo>
                  <a:pt x="313880" y="234949"/>
                </a:lnTo>
                <a:lnTo>
                  <a:pt x="326456" y="218439"/>
                </a:lnTo>
                <a:lnTo>
                  <a:pt x="305574" y="218439"/>
                </a:lnTo>
                <a:lnTo>
                  <a:pt x="303466" y="213359"/>
                </a:lnTo>
                <a:lnTo>
                  <a:pt x="300882" y="207009"/>
                </a:lnTo>
                <a:lnTo>
                  <a:pt x="300260" y="205739"/>
                </a:lnTo>
                <a:lnTo>
                  <a:pt x="288404" y="205739"/>
                </a:lnTo>
                <a:lnTo>
                  <a:pt x="281930" y="199389"/>
                </a:lnTo>
                <a:lnTo>
                  <a:pt x="275005" y="193039"/>
                </a:lnTo>
                <a:lnTo>
                  <a:pt x="267633" y="186689"/>
                </a:lnTo>
                <a:lnTo>
                  <a:pt x="259816" y="180339"/>
                </a:lnTo>
                <a:lnTo>
                  <a:pt x="254241" y="175259"/>
                </a:lnTo>
                <a:close/>
              </a:path>
              <a:path w="609600" h="609600">
                <a:moveTo>
                  <a:pt x="409168" y="118109"/>
                </a:moveTo>
                <a:lnTo>
                  <a:pt x="407327" y="118109"/>
                </a:lnTo>
                <a:lnTo>
                  <a:pt x="405701" y="119379"/>
                </a:lnTo>
                <a:lnTo>
                  <a:pt x="372766" y="135889"/>
                </a:lnTo>
                <a:lnTo>
                  <a:pt x="329445" y="175259"/>
                </a:lnTo>
                <a:lnTo>
                  <a:pt x="307682" y="213359"/>
                </a:lnTo>
                <a:lnTo>
                  <a:pt x="305574" y="218439"/>
                </a:lnTo>
                <a:lnTo>
                  <a:pt x="326456" y="218439"/>
                </a:lnTo>
                <a:lnTo>
                  <a:pt x="331292" y="212089"/>
                </a:lnTo>
                <a:lnTo>
                  <a:pt x="338387" y="205739"/>
                </a:lnTo>
                <a:lnTo>
                  <a:pt x="322668" y="205739"/>
                </a:lnTo>
                <a:lnTo>
                  <a:pt x="323748" y="203199"/>
                </a:lnTo>
                <a:lnTo>
                  <a:pt x="324916" y="201929"/>
                </a:lnTo>
                <a:lnTo>
                  <a:pt x="326199" y="199389"/>
                </a:lnTo>
                <a:lnTo>
                  <a:pt x="337058" y="182879"/>
                </a:lnTo>
                <a:lnTo>
                  <a:pt x="352821" y="165099"/>
                </a:lnTo>
                <a:lnTo>
                  <a:pt x="374305" y="148589"/>
                </a:lnTo>
                <a:lnTo>
                  <a:pt x="402323" y="132079"/>
                </a:lnTo>
                <a:lnTo>
                  <a:pt x="412927" y="132079"/>
                </a:lnTo>
                <a:lnTo>
                  <a:pt x="412927" y="121919"/>
                </a:lnTo>
                <a:lnTo>
                  <a:pt x="412064" y="120649"/>
                </a:lnTo>
                <a:lnTo>
                  <a:pt x="409168" y="118109"/>
                </a:lnTo>
                <a:close/>
              </a:path>
              <a:path w="609600" h="609600">
                <a:moveTo>
                  <a:pt x="230795" y="132079"/>
                </a:moveTo>
                <a:lnTo>
                  <a:pt x="208838" y="132079"/>
                </a:lnTo>
                <a:lnTo>
                  <a:pt x="236709" y="147319"/>
                </a:lnTo>
                <a:lnTo>
                  <a:pt x="258105" y="165099"/>
                </a:lnTo>
                <a:lnTo>
                  <a:pt x="273829" y="182879"/>
                </a:lnTo>
                <a:lnTo>
                  <a:pt x="284683" y="199389"/>
                </a:lnTo>
                <a:lnTo>
                  <a:pt x="286042" y="200659"/>
                </a:lnTo>
                <a:lnTo>
                  <a:pt x="287274" y="203199"/>
                </a:lnTo>
                <a:lnTo>
                  <a:pt x="288404" y="205739"/>
                </a:lnTo>
                <a:lnTo>
                  <a:pt x="300260" y="205739"/>
                </a:lnTo>
                <a:lnTo>
                  <a:pt x="263478" y="154939"/>
                </a:lnTo>
                <a:lnTo>
                  <a:pt x="238395" y="135889"/>
                </a:lnTo>
                <a:lnTo>
                  <a:pt x="230795" y="132079"/>
                </a:lnTo>
                <a:close/>
              </a:path>
              <a:path w="609600" h="609600">
                <a:moveTo>
                  <a:pt x="412927" y="132079"/>
                </a:moveTo>
                <a:lnTo>
                  <a:pt x="402323" y="132079"/>
                </a:lnTo>
                <a:lnTo>
                  <a:pt x="402323" y="151129"/>
                </a:lnTo>
                <a:lnTo>
                  <a:pt x="397306" y="152399"/>
                </a:lnTo>
                <a:lnTo>
                  <a:pt x="391998" y="154939"/>
                </a:lnTo>
                <a:lnTo>
                  <a:pt x="386511" y="158749"/>
                </a:lnTo>
                <a:lnTo>
                  <a:pt x="371205" y="166369"/>
                </a:lnTo>
                <a:lnTo>
                  <a:pt x="354909" y="177799"/>
                </a:lnTo>
                <a:lnTo>
                  <a:pt x="338454" y="190499"/>
                </a:lnTo>
                <a:lnTo>
                  <a:pt x="322668" y="205739"/>
                </a:lnTo>
                <a:lnTo>
                  <a:pt x="338387" y="205739"/>
                </a:lnTo>
                <a:lnTo>
                  <a:pt x="351156" y="194309"/>
                </a:lnTo>
                <a:lnTo>
                  <a:pt x="371660" y="179069"/>
                </a:lnTo>
                <a:lnTo>
                  <a:pt x="390994" y="167639"/>
                </a:lnTo>
                <a:lnTo>
                  <a:pt x="407479" y="160019"/>
                </a:lnTo>
                <a:lnTo>
                  <a:pt x="421947" y="154939"/>
                </a:lnTo>
                <a:lnTo>
                  <a:pt x="433468" y="149859"/>
                </a:lnTo>
                <a:lnTo>
                  <a:pt x="441109" y="148589"/>
                </a:lnTo>
                <a:lnTo>
                  <a:pt x="456224" y="148589"/>
                </a:lnTo>
                <a:lnTo>
                  <a:pt x="453782" y="146049"/>
                </a:lnTo>
                <a:lnTo>
                  <a:pt x="412927" y="146049"/>
                </a:lnTo>
                <a:lnTo>
                  <a:pt x="412927" y="132079"/>
                </a:lnTo>
                <a:close/>
              </a:path>
              <a:path w="609600" h="609600">
                <a:moveTo>
                  <a:pt x="208838" y="148589"/>
                </a:moveTo>
                <a:lnTo>
                  <a:pt x="170053" y="148589"/>
                </a:lnTo>
                <a:lnTo>
                  <a:pt x="191190" y="154939"/>
                </a:lnTo>
                <a:lnTo>
                  <a:pt x="207227" y="161289"/>
                </a:lnTo>
                <a:lnTo>
                  <a:pt x="225386" y="171449"/>
                </a:lnTo>
                <a:lnTo>
                  <a:pt x="231241" y="173989"/>
                </a:lnTo>
                <a:lnTo>
                  <a:pt x="236397" y="165099"/>
                </a:lnTo>
                <a:lnTo>
                  <a:pt x="222821" y="157479"/>
                </a:lnTo>
                <a:lnTo>
                  <a:pt x="215557" y="153669"/>
                </a:lnTo>
                <a:lnTo>
                  <a:pt x="208838" y="151129"/>
                </a:lnTo>
                <a:lnTo>
                  <a:pt x="208838" y="148589"/>
                </a:lnTo>
                <a:close/>
              </a:path>
              <a:path w="609600" h="609600">
                <a:moveTo>
                  <a:pt x="167792" y="135889"/>
                </a:moveTo>
                <a:lnTo>
                  <a:pt x="165912" y="137159"/>
                </a:lnTo>
                <a:lnTo>
                  <a:pt x="147599" y="156209"/>
                </a:lnTo>
                <a:lnTo>
                  <a:pt x="162333" y="156209"/>
                </a:lnTo>
                <a:lnTo>
                  <a:pt x="170053" y="148589"/>
                </a:lnTo>
                <a:lnTo>
                  <a:pt x="208838" y="148589"/>
                </a:lnTo>
                <a:lnTo>
                  <a:pt x="208838" y="146049"/>
                </a:lnTo>
                <a:lnTo>
                  <a:pt x="198221" y="146049"/>
                </a:lnTo>
                <a:lnTo>
                  <a:pt x="186896" y="142239"/>
                </a:lnTo>
                <a:lnTo>
                  <a:pt x="177998" y="139699"/>
                </a:lnTo>
                <a:lnTo>
                  <a:pt x="172055" y="137159"/>
                </a:lnTo>
                <a:lnTo>
                  <a:pt x="169595" y="137159"/>
                </a:lnTo>
                <a:lnTo>
                  <a:pt x="167792" y="135889"/>
                </a:lnTo>
                <a:close/>
              </a:path>
              <a:path w="609600" h="609600">
                <a:moveTo>
                  <a:pt x="473447" y="152399"/>
                </a:moveTo>
                <a:lnTo>
                  <a:pt x="467156" y="153669"/>
                </a:lnTo>
                <a:lnTo>
                  <a:pt x="463550" y="156209"/>
                </a:lnTo>
                <a:lnTo>
                  <a:pt x="481637" y="156209"/>
                </a:lnTo>
                <a:lnTo>
                  <a:pt x="479412" y="153669"/>
                </a:lnTo>
                <a:lnTo>
                  <a:pt x="473447" y="152399"/>
                </a:lnTo>
                <a:close/>
              </a:path>
              <a:path w="609600" h="609600">
                <a:moveTo>
                  <a:pt x="203835" y="118109"/>
                </a:moveTo>
                <a:lnTo>
                  <a:pt x="201980" y="118109"/>
                </a:lnTo>
                <a:lnTo>
                  <a:pt x="199097" y="120649"/>
                </a:lnTo>
                <a:lnTo>
                  <a:pt x="198221" y="121919"/>
                </a:lnTo>
                <a:lnTo>
                  <a:pt x="198221" y="146049"/>
                </a:lnTo>
                <a:lnTo>
                  <a:pt x="208838" y="146049"/>
                </a:lnTo>
                <a:lnTo>
                  <a:pt x="208838" y="132079"/>
                </a:lnTo>
                <a:lnTo>
                  <a:pt x="230795" y="132079"/>
                </a:lnTo>
                <a:lnTo>
                  <a:pt x="205460" y="119379"/>
                </a:lnTo>
                <a:lnTo>
                  <a:pt x="203835" y="118109"/>
                </a:lnTo>
                <a:close/>
              </a:path>
              <a:path w="609600" h="609600">
                <a:moveTo>
                  <a:pt x="443356" y="135889"/>
                </a:moveTo>
                <a:lnTo>
                  <a:pt x="441566" y="137159"/>
                </a:lnTo>
                <a:lnTo>
                  <a:pt x="439122" y="137159"/>
                </a:lnTo>
                <a:lnTo>
                  <a:pt x="433185" y="139699"/>
                </a:lnTo>
                <a:lnTo>
                  <a:pt x="424280" y="142239"/>
                </a:lnTo>
                <a:lnTo>
                  <a:pt x="412927" y="146049"/>
                </a:lnTo>
                <a:lnTo>
                  <a:pt x="453782" y="146049"/>
                </a:lnTo>
                <a:lnTo>
                  <a:pt x="445236" y="137159"/>
                </a:lnTo>
                <a:lnTo>
                  <a:pt x="443356" y="135889"/>
                </a:lnTo>
                <a:close/>
              </a:path>
            </a:pathLst>
          </a:custGeom>
          <a:solidFill>
            <a:srgbClr val="475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7410" y="390144"/>
            <a:ext cx="1561338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67410" y="2243328"/>
            <a:ext cx="15613380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1" r:id="rId2"/>
    <p:sldLayoutId id="2147483666" r:id="rId3"/>
    <p:sldLayoutId id="2147483667" r:id="rId4"/>
    <p:sldLayoutId id="2147483669" r:id="rId5"/>
    <p:sldLayoutId id="2147483662" r:id="rId6"/>
    <p:sldLayoutId id="2147483670" r:id="rId7"/>
    <p:sldLayoutId id="2147483663" r:id="rId8"/>
    <p:sldLayoutId id="2147483672" r:id="rId9"/>
    <p:sldLayoutId id="2147483668" r:id="rId10"/>
    <p:sldLayoutId id="2147483671" r:id="rId11"/>
    <p:sldLayoutId id="2147483664" r:id="rId12"/>
  </p:sldLayoutIdLst>
  <p:txStyles>
    <p:titleStyle>
      <a:lvl1pPr>
        <a:defRPr sz="5400" b="1"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QCTO%20Website%20-%20online%20applications.docx" TargetMode="External"/><Relationship Id="rId2" Type="http://schemas.openxmlformats.org/officeDocument/2006/relationships/hyperlink" Target="http://www.qcto.org.za/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3B5F5A-F281-D6FC-19DD-E8BFDAAF12A9}"/>
              </a:ext>
            </a:extLst>
          </p:cNvPr>
          <p:cNvSpPr txBox="1"/>
          <p:nvPr/>
        </p:nvSpPr>
        <p:spPr>
          <a:xfrm>
            <a:off x="6311900" y="3429000"/>
            <a:ext cx="10439400" cy="270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371600">
              <a:defRPr/>
            </a:pPr>
            <a:r>
              <a:rPr lang="en-US" sz="4800" b="1" dirty="0">
                <a:solidFill>
                  <a:schemeClr val="bg1"/>
                </a:solidFill>
                <a:latin typeface="Gill Sans MT" panose="020B0502020104020203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Quality Assurance:</a:t>
            </a:r>
          </a:p>
          <a:p>
            <a:pPr algn="r" defTabSz="1371600">
              <a:defRPr/>
            </a:pPr>
            <a:r>
              <a:rPr lang="en-US" sz="4800" b="1" dirty="0">
                <a:solidFill>
                  <a:schemeClr val="bg1"/>
                </a:solidFill>
                <a:latin typeface="Gill Sans MT" panose="020B0502020104020203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Qualifications Development</a:t>
            </a:r>
          </a:p>
          <a:p>
            <a:pPr>
              <a:lnSpc>
                <a:spcPts val="9760"/>
              </a:lnSpc>
            </a:pPr>
            <a:endParaRPr lang="en-US" sz="48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350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912C7-0C89-658F-8FEB-1CDC7BABF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3C091A-5C98-0A0E-7238-BC63B2F9DA24}"/>
              </a:ext>
            </a:extLst>
          </p:cNvPr>
          <p:cNvSpPr txBox="1"/>
          <p:nvPr/>
        </p:nvSpPr>
        <p:spPr>
          <a:xfrm>
            <a:off x="6311900" y="3429000"/>
            <a:ext cx="10439400" cy="270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371600">
              <a:defRPr/>
            </a:pPr>
            <a:r>
              <a:rPr lang="en-US" sz="4800" b="1" dirty="0">
                <a:solidFill>
                  <a:schemeClr val="bg1"/>
                </a:solidFill>
                <a:latin typeface="Gill Sans MT" panose="020B0502020104020203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Quality Assurance:</a:t>
            </a:r>
          </a:p>
          <a:p>
            <a:pPr algn="r" defTabSz="1371600">
              <a:defRPr/>
            </a:pPr>
            <a:r>
              <a:rPr lang="en-US" sz="4800" b="1" dirty="0">
                <a:solidFill>
                  <a:schemeClr val="bg1"/>
                </a:solidFill>
                <a:latin typeface="Gill Sans MT" panose="020B0502020104020203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Accreditation Process</a:t>
            </a:r>
          </a:p>
          <a:p>
            <a:pPr>
              <a:lnSpc>
                <a:spcPts val="9760"/>
              </a:lnSpc>
            </a:pPr>
            <a:endParaRPr lang="en-US" sz="48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779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0266B-CBE2-BA42-AABA-E081F33E1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FC059D-1B43-3EE5-775C-A6D0598BF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143001"/>
            <a:ext cx="17221200" cy="86106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90A4D1B-18D8-DB22-3304-45096C70E727}"/>
              </a:ext>
            </a:extLst>
          </p:cNvPr>
          <p:cNvSpPr txBox="1">
            <a:spLocks/>
          </p:cNvSpPr>
          <p:nvPr/>
        </p:nvSpPr>
        <p:spPr>
          <a:xfrm>
            <a:off x="520700" y="294481"/>
            <a:ext cx="10515600" cy="132556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5400" b="1">
                <a:latin typeface="+mj-lt"/>
                <a:ea typeface="+mj-ea"/>
                <a:cs typeface="+mj-cs"/>
              </a:defRPr>
            </a:lvl1pPr>
          </a:lstStyle>
          <a:p>
            <a:r>
              <a:rPr lang="en-ZA" dirty="0">
                <a:latin typeface="Gill Sans MT" panose="020B0502020104020203" pitchFamily="34" charset="0"/>
              </a:rPr>
              <a:t>Programme Delivery Readiness:</a:t>
            </a:r>
          </a:p>
          <a:p>
            <a:r>
              <a:rPr lang="en-ZA" sz="3200" dirty="0">
                <a:latin typeface="Gill Sans MT" panose="020B0502020104020203" pitchFamily="34" charset="0"/>
              </a:rPr>
              <a:t>Requirements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888586-8232-A684-871A-FF6BBA3C1E23}"/>
              </a:ext>
            </a:extLst>
          </p:cNvPr>
          <p:cNvSpPr txBox="1"/>
          <p:nvPr/>
        </p:nvSpPr>
        <p:spPr>
          <a:xfrm>
            <a:off x="127000" y="1616240"/>
            <a:ext cx="8352221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866943" rtl="0">
              <a:defRPr/>
            </a:pPr>
            <a:endParaRPr lang="en-GB" sz="30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66943" lvl="1" indent="-433471">
              <a:buFont typeface="Courier New" panose="02070309020205020404" pitchFamily="49" charset="0"/>
              <a:buChar char="o"/>
              <a:defRPr/>
            </a:pPr>
            <a:r>
              <a:rPr lang="en-GB" sz="3000" dirty="0">
                <a:solidFill>
                  <a:prstClr val="black"/>
                </a:solidFill>
                <a:latin typeface="Calibri" panose="020F0502020204030204"/>
              </a:rPr>
              <a:t>Qualified staff to facilitate learning</a:t>
            </a:r>
          </a:p>
          <a:p>
            <a:pPr marL="866943" lvl="1" indent="-433471">
              <a:buFont typeface="Courier New" panose="02070309020205020404" pitchFamily="49" charset="0"/>
              <a:buChar char="o"/>
              <a:defRPr/>
            </a:pPr>
            <a:r>
              <a:rPr lang="en-GB" sz="3000" dirty="0">
                <a:solidFill>
                  <a:prstClr val="black"/>
                </a:solidFill>
                <a:latin typeface="Calibri" panose="020F0502020204030204"/>
              </a:rPr>
              <a:t>Administrative resources for data capturing tool, learner information and records and results</a:t>
            </a:r>
          </a:p>
          <a:p>
            <a:pPr marL="866943" lvl="1" indent="-433471">
              <a:buFont typeface="Courier New" panose="02070309020205020404" pitchFamily="49" charset="0"/>
              <a:buChar char="o"/>
              <a:defRPr/>
            </a:pPr>
            <a:r>
              <a:rPr lang="en-GB" sz="3000" dirty="0">
                <a:solidFill>
                  <a:prstClr val="black"/>
                </a:solidFill>
                <a:latin typeface="Calibri" panose="020F0502020204030204"/>
              </a:rPr>
              <a:t>Physical resources, tools, equipment, machinery, material, protective clothing</a:t>
            </a:r>
          </a:p>
          <a:p>
            <a:pPr marL="866943" lvl="1" indent="-433471">
              <a:buFont typeface="Courier New" panose="02070309020205020404" pitchFamily="49" charset="0"/>
              <a:buChar char="o"/>
              <a:defRPr/>
            </a:pPr>
            <a:r>
              <a:rPr lang="en-GB" sz="3000" dirty="0">
                <a:solidFill>
                  <a:prstClr val="black"/>
                </a:solidFill>
                <a:latin typeface="Calibri" panose="020F0502020204030204"/>
              </a:rPr>
              <a:t>Delivery site</a:t>
            </a:r>
          </a:p>
          <a:p>
            <a:pPr marL="866943" lvl="1" indent="-433471">
              <a:buFont typeface="Courier New" panose="02070309020205020404" pitchFamily="49" charset="0"/>
              <a:buChar char="o"/>
              <a:defRPr/>
            </a:pPr>
            <a:r>
              <a:rPr lang="en-GB" sz="3000" dirty="0">
                <a:solidFill>
                  <a:prstClr val="black"/>
                </a:solidFill>
                <a:latin typeface="Calibri" panose="020F0502020204030204"/>
              </a:rPr>
              <a:t>Learner Management System (LMS)</a:t>
            </a:r>
          </a:p>
          <a:p>
            <a:pPr marL="866943" lvl="1" indent="-433471">
              <a:buFont typeface="Courier New" panose="02070309020205020404" pitchFamily="49" charset="0"/>
              <a:buChar char="o"/>
              <a:defRPr/>
            </a:pPr>
            <a:r>
              <a:rPr lang="en-GB" sz="3000" dirty="0">
                <a:solidFill>
                  <a:prstClr val="black"/>
                </a:solidFill>
                <a:latin typeface="Calibri" panose="020F0502020204030204"/>
              </a:rPr>
              <a:t>Agreement(s) with workplace(s) for work experience delivery</a:t>
            </a:r>
          </a:p>
          <a:p>
            <a:pPr marL="866943" lvl="1" indent="-433471">
              <a:buFont typeface="Courier New" panose="02070309020205020404" pitchFamily="49" charset="0"/>
              <a:buChar char="o"/>
              <a:defRPr/>
            </a:pPr>
            <a:r>
              <a:rPr lang="en-GB" sz="3000" dirty="0">
                <a:solidFill>
                  <a:prstClr val="black"/>
                </a:solidFill>
                <a:latin typeface="Calibri" panose="020F0502020204030204"/>
              </a:rPr>
              <a:t>Occupational Health and Safety (OHS) compliance</a:t>
            </a:r>
          </a:p>
          <a:p>
            <a:pPr marL="866943" lvl="1" indent="-433471">
              <a:buFont typeface="Courier New" panose="02070309020205020404" pitchFamily="49" charset="0"/>
              <a:buChar char="o"/>
              <a:defRPr/>
            </a:pPr>
            <a:r>
              <a:rPr lang="en-GB" sz="3000" dirty="0">
                <a:solidFill>
                  <a:prstClr val="black"/>
                </a:solidFill>
                <a:latin typeface="Calibri" panose="020F0502020204030204"/>
              </a:rPr>
              <a:t>Adhere to any QCTO monitoring and evaluation activities</a:t>
            </a:r>
            <a:endParaRPr lang="en-GB" sz="30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ZA" sz="3000" dirty="0"/>
          </a:p>
        </p:txBody>
      </p:sp>
    </p:spTree>
    <p:extLst>
      <p:ext uri="{BB962C8B-B14F-4D97-AF65-F5344CB8AC3E}">
        <p14:creationId xmlns:p14="http://schemas.microsoft.com/office/powerpoint/2010/main" val="3684814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63956-C701-562C-BAF3-45CE21303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665B48-B9E2-1886-A2C1-0F858DEB5E7D}"/>
              </a:ext>
            </a:extLst>
          </p:cNvPr>
          <p:cNvSpPr txBox="1"/>
          <p:nvPr/>
        </p:nvSpPr>
        <p:spPr>
          <a:xfrm>
            <a:off x="520700" y="457244"/>
            <a:ext cx="12097476" cy="723275"/>
          </a:xfrm>
          <a:prstGeom prst="rect">
            <a:avLst/>
          </a:prstGeom>
          <a:noFill/>
        </p:spPr>
        <p:txBody>
          <a:bodyPr wrap="square" tIns="0" rtlCol="0" anchor="ctr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Gill Sans MT" panose="020B0502020104020203" pitchFamily="34" charset="0"/>
              </a:rPr>
              <a:t>Application and Site Visit Activities</a:t>
            </a:r>
            <a:endParaRPr lang="en-ZA" sz="44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165653-F707-A58C-CE32-B7C21C770793}"/>
              </a:ext>
            </a:extLst>
          </p:cNvPr>
          <p:cNvSpPr txBox="1"/>
          <p:nvPr/>
        </p:nvSpPr>
        <p:spPr>
          <a:xfrm>
            <a:off x="309880" y="2209800"/>
            <a:ext cx="16840200" cy="672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16508" indent="-514350" defTabSz="866943">
              <a:spcBef>
                <a:spcPts val="569"/>
              </a:spcBef>
              <a:spcAft>
                <a:spcPts val="569"/>
              </a:spcAft>
              <a:buClr>
                <a:srgbClr val="1A6076"/>
              </a:buClr>
              <a:buFont typeface="+mj-lt"/>
              <a:buAutoNum type="arabicPeriod"/>
              <a:defRPr/>
            </a:pPr>
            <a:r>
              <a:rPr lang="en-GB" sz="2800" dirty="0">
                <a:solidFill>
                  <a:prstClr val="black"/>
                </a:solidFill>
              </a:rPr>
              <a:t>SDP Completes Online application on the QCTO website (</a:t>
            </a:r>
            <a:r>
              <a:rPr lang="en-GB" sz="2800" b="1" i="1" dirty="0">
                <a:solidFill>
                  <a:srgbClr val="1F497D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www.qcto.org.za</a:t>
            </a:r>
            <a:r>
              <a:rPr lang="en-GB" sz="2800" b="1" i="1" dirty="0">
                <a:solidFill>
                  <a:srgbClr val="1F497D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/</a:t>
            </a:r>
            <a:r>
              <a:rPr lang="en-GB" sz="2800" b="1" i="1" dirty="0">
                <a:solidFill>
                  <a:srgbClr val="1F497D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  <a:hlinkClick r:id="rId3" action="ppaction://hlinkfile"/>
              </a:rPr>
              <a:t>online applications.docx</a:t>
            </a:r>
            <a:r>
              <a:rPr lang="en-GB" sz="2800" b="1" i="1" dirty="0">
                <a:solidFill>
                  <a:srgbClr val="1F497D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sz="2800" dirty="0">
              <a:solidFill>
                <a:prstClr val="black"/>
              </a:solidFill>
            </a:endParaRPr>
          </a:p>
          <a:p>
            <a:pPr marL="616508" indent="-514350">
              <a:spcBef>
                <a:spcPts val="569"/>
              </a:spcBef>
              <a:spcAft>
                <a:spcPts val="569"/>
              </a:spcAft>
              <a:buClr>
                <a:srgbClr val="1A6076"/>
              </a:buClr>
              <a:buFont typeface="+mj-lt"/>
              <a:buAutoNum type="arabicPeriod"/>
              <a:defRPr/>
            </a:pPr>
            <a:r>
              <a:rPr lang="en-GB" sz="2800" dirty="0">
                <a:solidFill>
                  <a:prstClr val="black"/>
                </a:solidFill>
              </a:rPr>
              <a:t>QCTO completes </a:t>
            </a:r>
            <a:r>
              <a:rPr lang="en-ZA" sz="2800" dirty="0">
                <a:solidFill>
                  <a:prstClr val="black"/>
                </a:solidFill>
                <a:ea typeface="Times New Roman"/>
              </a:rPr>
              <a:t>Desktop Evaluation within 10 working days (Phase 1)</a:t>
            </a:r>
          </a:p>
          <a:p>
            <a:pPr marL="616508" indent="-514350" defTabSz="866943">
              <a:spcBef>
                <a:spcPts val="569"/>
              </a:spcBef>
              <a:spcAft>
                <a:spcPts val="569"/>
              </a:spcAft>
              <a:buClr>
                <a:srgbClr val="1A6076"/>
              </a:buClr>
              <a:buFont typeface="+mj-lt"/>
              <a:buAutoNum type="arabicPeriod"/>
              <a:defRPr/>
            </a:pPr>
            <a:r>
              <a:rPr lang="en-ZA" sz="2800" dirty="0">
                <a:solidFill>
                  <a:prstClr val="black"/>
                </a:solidFill>
                <a:ea typeface="Times New Roman"/>
              </a:rPr>
              <a:t>QCTO sends allocated applications on a spreadsheet to the Quality Partner (i.e. QP – FP&amp;MSETA)</a:t>
            </a:r>
          </a:p>
          <a:p>
            <a:pPr marL="616508" indent="-514350" defTabSz="866943">
              <a:spcBef>
                <a:spcPts val="569"/>
              </a:spcBef>
              <a:spcAft>
                <a:spcPts val="569"/>
              </a:spcAft>
              <a:buClr>
                <a:srgbClr val="1A6076"/>
              </a:buClr>
              <a:buFont typeface="+mj-lt"/>
              <a:buAutoNum type="arabicPeriod"/>
              <a:defRPr/>
            </a:pPr>
            <a:r>
              <a:rPr lang="en-ZA" sz="2800" b="1" dirty="0">
                <a:solidFill>
                  <a:prstClr val="black"/>
                </a:solidFill>
                <a:latin typeface="Calibri" panose="020F0502020204030204"/>
                <a:ea typeface="Times New Roman"/>
              </a:rPr>
              <a:t>FP&amp;MSETA </a:t>
            </a:r>
            <a:r>
              <a:rPr lang="en-US" sz="2800" b="1" dirty="0">
                <a:solidFill>
                  <a:prstClr val="black"/>
                </a:solidFill>
                <a:ea typeface="Times New Roman"/>
              </a:rPr>
              <a:t>acknowledges receipt of documents from QCTO within 2 working days</a:t>
            </a:r>
          </a:p>
          <a:p>
            <a:pPr marL="616508" indent="-514350" defTabSz="866943">
              <a:spcBef>
                <a:spcPts val="569"/>
              </a:spcBef>
              <a:spcAft>
                <a:spcPts val="569"/>
              </a:spcAft>
              <a:buClr>
                <a:srgbClr val="1A6076"/>
              </a:buClr>
              <a:buFont typeface="+mj-lt"/>
              <a:buAutoNum type="arabicPeriod"/>
              <a:defRPr/>
            </a:pPr>
            <a:r>
              <a:rPr lang="en-ZA" sz="2800" b="1" dirty="0">
                <a:solidFill>
                  <a:prstClr val="black"/>
                </a:solidFill>
                <a:latin typeface="Calibri" panose="020F0502020204030204"/>
                <a:ea typeface="Times New Roman"/>
              </a:rPr>
              <a:t>FP&amp;MSETA</a:t>
            </a:r>
            <a:r>
              <a:rPr lang="en-GB" sz="2800" b="1" dirty="0">
                <a:solidFill>
                  <a:prstClr val="black"/>
                </a:solidFill>
              </a:rPr>
              <a:t> allocates Subject Matter Experts (SMEs)</a:t>
            </a:r>
          </a:p>
          <a:p>
            <a:pPr marL="616508" indent="-514350" defTabSz="866943">
              <a:spcBef>
                <a:spcPts val="569"/>
              </a:spcBef>
              <a:spcAft>
                <a:spcPts val="569"/>
              </a:spcAft>
              <a:buClr>
                <a:srgbClr val="1A6076"/>
              </a:buClr>
              <a:buFont typeface="+mj-lt"/>
              <a:buAutoNum type="arabicPeriod"/>
              <a:defRPr/>
            </a:pPr>
            <a:r>
              <a:rPr lang="en-ZA" sz="2800" b="1" dirty="0">
                <a:solidFill>
                  <a:prstClr val="black"/>
                </a:solidFill>
                <a:latin typeface="Calibri" panose="020F0502020204030204"/>
                <a:ea typeface="Times New Roman"/>
              </a:rPr>
              <a:t>FP&amp;MSETA</a:t>
            </a:r>
            <a:r>
              <a:rPr lang="en-GB" sz="2800" b="1" dirty="0">
                <a:solidFill>
                  <a:prstClr val="black"/>
                </a:solidFill>
              </a:rPr>
              <a:t> sends approved </a:t>
            </a:r>
            <a:r>
              <a:rPr lang="en-ZA" sz="2800" b="1" dirty="0">
                <a:solidFill>
                  <a:prstClr val="black"/>
                </a:solidFill>
                <a:latin typeface="Calibri" panose="020F0502020204030204"/>
                <a:ea typeface="Times New Roman"/>
              </a:rPr>
              <a:t>site visit schedule</a:t>
            </a:r>
            <a:r>
              <a:rPr lang="en-GB" sz="2800" b="1" dirty="0">
                <a:solidFill>
                  <a:prstClr val="black"/>
                </a:solidFill>
              </a:rPr>
              <a:t> to QCTO within 10 Working days</a:t>
            </a:r>
          </a:p>
          <a:p>
            <a:pPr marL="616508" indent="-514350">
              <a:spcBef>
                <a:spcPts val="569"/>
              </a:spcBef>
              <a:spcAft>
                <a:spcPts val="569"/>
              </a:spcAft>
              <a:buClr>
                <a:srgbClr val="1A6076"/>
              </a:buClr>
              <a:buFont typeface="+mj-lt"/>
              <a:buAutoNum type="arabicPeriod"/>
              <a:defRPr/>
            </a:pPr>
            <a:r>
              <a:rPr lang="en-ZA" sz="2800" b="1" dirty="0">
                <a:solidFill>
                  <a:prstClr val="black"/>
                </a:solidFill>
                <a:ea typeface="Times New Roman"/>
              </a:rPr>
              <a:t>QCTO acknowledges receipt of approved site visit schedule</a:t>
            </a:r>
          </a:p>
          <a:p>
            <a:pPr marL="616508" indent="-514350" defTabSz="866943">
              <a:spcBef>
                <a:spcPts val="569"/>
              </a:spcBef>
              <a:spcAft>
                <a:spcPts val="569"/>
              </a:spcAft>
              <a:buClr>
                <a:srgbClr val="1A6076"/>
              </a:buClr>
              <a:buFont typeface="+mj-lt"/>
              <a:buAutoNum type="arabicPeriod"/>
              <a:defRPr/>
            </a:pPr>
            <a:r>
              <a:rPr lang="en-ZA" sz="2800" b="1" dirty="0">
                <a:solidFill>
                  <a:prstClr val="black"/>
                </a:solidFill>
                <a:latin typeface="Calibri" panose="020F0502020204030204"/>
                <a:ea typeface="Times New Roman"/>
              </a:rPr>
              <a:t>FP&amp;MSETA</a:t>
            </a:r>
            <a:r>
              <a:rPr lang="en-ZA" sz="2800" b="1" dirty="0">
                <a:solidFill>
                  <a:prstClr val="black"/>
                </a:solidFill>
                <a:ea typeface="Times New Roman"/>
              </a:rPr>
              <a:t> or QCTO conducts physical site visit within 20 working days</a:t>
            </a:r>
            <a:endParaRPr lang="en-US" sz="2800" b="1" dirty="0">
              <a:solidFill>
                <a:prstClr val="black"/>
              </a:solidFill>
              <a:ea typeface="Times New Roman"/>
            </a:endParaRPr>
          </a:p>
          <a:p>
            <a:pPr marL="616508" indent="-514350">
              <a:spcBef>
                <a:spcPts val="569"/>
              </a:spcBef>
              <a:spcAft>
                <a:spcPts val="569"/>
              </a:spcAft>
              <a:buClr>
                <a:srgbClr val="1A6076"/>
              </a:buClr>
              <a:buFont typeface="+mj-lt"/>
              <a:buAutoNum type="arabicPeriod"/>
              <a:defRPr/>
            </a:pPr>
            <a:r>
              <a:rPr lang="en-US" sz="2800" dirty="0">
                <a:solidFill>
                  <a:prstClr val="black"/>
                </a:solidFill>
                <a:ea typeface="Times New Roman"/>
              </a:rPr>
              <a:t>QCTO: Quality Division checks the submitted site visit report(s)</a:t>
            </a:r>
          </a:p>
          <a:p>
            <a:pPr marL="616508" indent="-514350" defTabSz="866943">
              <a:spcBef>
                <a:spcPts val="569"/>
              </a:spcBef>
              <a:spcAft>
                <a:spcPts val="569"/>
              </a:spcAft>
              <a:buClr>
                <a:srgbClr val="1A6076"/>
              </a:buClr>
              <a:buFont typeface="+mj-lt"/>
              <a:buAutoNum type="arabicPeriod"/>
              <a:defRPr/>
            </a:pPr>
            <a:r>
              <a:rPr lang="en-ZA" sz="2800" dirty="0">
                <a:solidFill>
                  <a:prstClr val="black"/>
                </a:solidFill>
              </a:rPr>
              <a:t>Internal Accreditation Committee sits to consider the application</a:t>
            </a:r>
          </a:p>
          <a:p>
            <a:pPr marL="582376" indent="-514350" defTabSz="866943">
              <a:spcBef>
                <a:spcPts val="569"/>
              </a:spcBef>
              <a:spcAft>
                <a:spcPts val="569"/>
              </a:spcAft>
              <a:buClr>
                <a:srgbClr val="1A6076"/>
              </a:buClr>
              <a:buFont typeface="+mj-lt"/>
              <a:buAutoNum type="arabicPeriod"/>
              <a:defRPr/>
            </a:pPr>
            <a:r>
              <a:rPr lang="en-ZA" sz="2800" dirty="0">
                <a:solidFill>
                  <a:prstClr val="black"/>
                </a:solidFill>
              </a:rPr>
              <a:t>Accreditation Outcome issued within 90 working days</a:t>
            </a:r>
          </a:p>
          <a:p>
            <a:pPr marL="342900" indent="-342900">
              <a:buClr>
                <a:srgbClr val="1A6076"/>
              </a:buClr>
              <a:buFont typeface="+mj-lt"/>
              <a:buAutoNum type="arabicPeriod"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01962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B3C71-DB0F-A90A-088F-91CA2DFEA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F374C3-9C3D-8CE7-6992-80494B5FFAF8}"/>
              </a:ext>
            </a:extLst>
          </p:cNvPr>
          <p:cNvSpPr txBox="1"/>
          <p:nvPr/>
        </p:nvSpPr>
        <p:spPr>
          <a:xfrm>
            <a:off x="520700" y="180244"/>
            <a:ext cx="12097476" cy="1277273"/>
          </a:xfrm>
          <a:prstGeom prst="rect">
            <a:avLst/>
          </a:prstGeom>
          <a:noFill/>
        </p:spPr>
        <p:txBody>
          <a:bodyPr wrap="square" tIns="0" rtlCol="0" anchor="ctr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Gill Sans MT" panose="020B0502020104020203" pitchFamily="34" charset="0"/>
              </a:rPr>
              <a:t>Accreditation Requirements: SDPs - Assessment Centre (AC) and Workplace</a:t>
            </a:r>
            <a:endParaRPr lang="en-ZA" sz="40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E534DB-41EE-C52B-A346-C1227C2618C3}"/>
              </a:ext>
            </a:extLst>
          </p:cNvPr>
          <p:cNvSpPr txBox="1"/>
          <p:nvPr/>
        </p:nvSpPr>
        <p:spPr>
          <a:xfrm>
            <a:off x="508000" y="2209800"/>
            <a:ext cx="168402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200" dirty="0">
                <a:latin typeface="+mj-lt"/>
              </a:rPr>
              <a:t>SDP, AC and Workplace accreditation is based on recommendation by the FP&amp;MSETA to the QCTO:</a:t>
            </a:r>
          </a:p>
          <a:p>
            <a:pPr>
              <a:defRPr/>
            </a:pPr>
            <a:endParaRPr lang="en-GB" sz="3200" dirty="0">
              <a:latin typeface="+mj-lt"/>
            </a:endParaRPr>
          </a:p>
          <a:p>
            <a:pPr marL="866943" lvl="1" indent="-433471">
              <a:buFont typeface="Courier New" panose="02070309020205020404" pitchFamily="49" charset="0"/>
              <a:buChar char="o"/>
              <a:defRPr/>
            </a:pPr>
            <a:r>
              <a:rPr lang="en-GB" sz="3200" dirty="0">
                <a:latin typeface="+mj-lt"/>
              </a:rPr>
              <a:t>Legal entity at the time of application for accreditation</a:t>
            </a:r>
          </a:p>
          <a:p>
            <a:pPr marL="866943" lvl="1" indent="-433471">
              <a:buFont typeface="Courier New" panose="02070309020205020404" pitchFamily="49" charset="0"/>
              <a:buChar char="o"/>
              <a:defRPr/>
            </a:pPr>
            <a:r>
              <a:rPr lang="en-GB" sz="3200" dirty="0">
                <a:latin typeface="+mj-lt"/>
              </a:rPr>
              <a:t>Valid tax clearance certificate</a:t>
            </a:r>
          </a:p>
          <a:p>
            <a:pPr marL="866943" lvl="1" indent="-433471">
              <a:buFont typeface="Courier New" panose="02070309020205020404" pitchFamily="49" charset="0"/>
              <a:buChar char="o"/>
              <a:defRPr/>
            </a:pPr>
            <a:r>
              <a:rPr lang="en-GB" sz="3200" dirty="0">
                <a:latin typeface="+mj-lt"/>
              </a:rPr>
              <a:t>Valid Occupational Health and Safety certificate</a:t>
            </a:r>
          </a:p>
          <a:p>
            <a:pPr marL="866943" lvl="1" indent="-433471">
              <a:buFont typeface="Courier New" panose="02070309020205020404" pitchFamily="49" charset="0"/>
              <a:buChar char="o"/>
              <a:defRPr/>
            </a:pPr>
            <a:r>
              <a:rPr lang="en-GB" sz="3200" dirty="0">
                <a:latin typeface="+mj-lt"/>
              </a:rPr>
              <a:t>Appropriately qualified human resource(s)</a:t>
            </a:r>
          </a:p>
          <a:p>
            <a:pPr marL="866943" lvl="1" indent="-433471">
              <a:buFont typeface="Courier New" panose="02070309020205020404" pitchFamily="49" charset="0"/>
              <a:buChar char="o"/>
              <a:defRPr/>
            </a:pPr>
            <a:r>
              <a:rPr lang="en-GB" sz="3200" dirty="0">
                <a:latin typeface="+mj-lt"/>
              </a:rPr>
              <a:t>Physical resources, venue, tools, equipment, machinery, protective clothing</a:t>
            </a:r>
          </a:p>
          <a:p>
            <a:pPr marL="866943" lvl="1" indent="-433471">
              <a:buFont typeface="Courier New" panose="02070309020205020404" pitchFamily="49" charset="0"/>
              <a:buChar char="o"/>
              <a:defRPr/>
            </a:pPr>
            <a:r>
              <a:rPr lang="en-GB" sz="3200" dirty="0">
                <a:latin typeface="+mj-lt"/>
              </a:rPr>
              <a:t>Safety, security and accessibility to candidates</a:t>
            </a:r>
          </a:p>
          <a:p>
            <a:pPr marL="866943" lvl="1" indent="-433471">
              <a:buFont typeface="Courier New" panose="02070309020205020404" pitchFamily="49" charset="0"/>
              <a:buChar char="o"/>
              <a:defRPr/>
            </a:pPr>
            <a:r>
              <a:rPr lang="en-GB" sz="3200" dirty="0">
                <a:latin typeface="+mj-lt"/>
              </a:rPr>
              <a:t>Suitable and compliant Management Information System</a:t>
            </a:r>
          </a:p>
          <a:p>
            <a:pPr marL="866943" lvl="1" indent="-433471">
              <a:buFont typeface="Courier New" panose="02070309020205020404" pitchFamily="49" charset="0"/>
              <a:buChar char="o"/>
              <a:defRPr/>
            </a:pPr>
            <a:r>
              <a:rPr lang="en-GB" sz="3200" dirty="0">
                <a:latin typeface="+mj-lt"/>
              </a:rPr>
              <a:t>Quality Management Systems</a:t>
            </a:r>
          </a:p>
          <a:p>
            <a:pPr marL="866943" lvl="1" indent="-433471">
              <a:buFont typeface="Courier New" panose="02070309020205020404" pitchFamily="49" charset="0"/>
              <a:buChar char="o"/>
              <a:defRPr/>
            </a:pPr>
            <a:r>
              <a:rPr lang="en-GB" sz="3200" dirty="0">
                <a:latin typeface="+mj-lt"/>
              </a:rPr>
              <a:t>Proof of financial sustainability for learning delivery for duration of the accreditation period (N/A to SDP and Workplace)</a:t>
            </a:r>
          </a:p>
          <a:p>
            <a:endParaRPr lang="en-ZA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72269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F2473-084E-FD44-B37E-1D333F23F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70CF17-6505-4BDC-6BF6-D778C4BA993E}"/>
              </a:ext>
            </a:extLst>
          </p:cNvPr>
          <p:cNvSpPr txBox="1"/>
          <p:nvPr/>
        </p:nvSpPr>
        <p:spPr>
          <a:xfrm>
            <a:off x="520700" y="488020"/>
            <a:ext cx="12097476" cy="661720"/>
          </a:xfrm>
          <a:prstGeom prst="rect">
            <a:avLst/>
          </a:prstGeom>
          <a:noFill/>
        </p:spPr>
        <p:txBody>
          <a:bodyPr wrap="square" tIns="0" rtlCol="0" anchor="ctr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/>
              </a:rPr>
              <a:t>Accreditation Requirements: Trade Test Centre (TTC)</a:t>
            </a:r>
            <a:endParaRPr lang="en-ZA" sz="40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BB3477-35A1-FC90-664B-B2570AC1AD67}"/>
              </a:ext>
            </a:extLst>
          </p:cNvPr>
          <p:cNvSpPr txBox="1"/>
          <p:nvPr/>
        </p:nvSpPr>
        <p:spPr>
          <a:xfrm>
            <a:off x="416860" y="2057400"/>
            <a:ext cx="16931340" cy="6618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7603" indent="-433471" algn="l" defTabSz="866943" rtl="0">
              <a:spcBef>
                <a:spcPts val="569"/>
              </a:spcBef>
              <a:spcAft>
                <a:spcPts val="569"/>
              </a:spcAft>
              <a:buFont typeface="Arial" panose="020B0604020202020204" pitchFamily="34" charset="0"/>
              <a:buChar char="•"/>
              <a:defRPr/>
            </a:pPr>
            <a:r>
              <a:rPr lang="en-GB" sz="3000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Applications for Historical Trade Test Centre accreditation to be submitted to FP&amp;M SETA</a:t>
            </a:r>
          </a:p>
          <a:p>
            <a:pPr marL="467603" indent="-433471" algn="l" defTabSz="866943" rtl="0">
              <a:spcBef>
                <a:spcPts val="569"/>
              </a:spcBef>
              <a:spcAft>
                <a:spcPts val="569"/>
              </a:spcAft>
              <a:buFont typeface="Arial" panose="020B0604020202020204" pitchFamily="34" charset="0"/>
              <a:buChar char="•"/>
              <a:defRPr/>
            </a:pPr>
            <a:r>
              <a:rPr lang="en-GB" sz="3000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Applications for Occupational </a:t>
            </a:r>
            <a:r>
              <a:rPr lang="en-GB" sz="3000" dirty="0">
                <a:solidFill>
                  <a:prstClr val="black"/>
                </a:solidFill>
                <a:latin typeface="+mn-lt"/>
              </a:rPr>
              <a:t>T</a:t>
            </a:r>
            <a:r>
              <a:rPr lang="en-GB" sz="3000" kern="1200" dirty="0" err="1">
                <a:solidFill>
                  <a:prstClr val="black"/>
                </a:solidFill>
                <a:latin typeface="+mn-lt"/>
                <a:ea typeface="+mn-ea"/>
                <a:cs typeface="+mn-cs"/>
              </a:rPr>
              <a:t>rades</a:t>
            </a:r>
            <a:r>
              <a:rPr lang="en-GB" sz="3000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 to be captured online with the QCTO</a:t>
            </a:r>
          </a:p>
          <a:p>
            <a:pPr marL="1204087" lvl="1" indent="-433471">
              <a:spcAft>
                <a:spcPts val="569"/>
              </a:spcAft>
              <a:buFont typeface="Courier New" panose="02070309020205020404" pitchFamily="49" charset="0"/>
              <a:buChar char="o"/>
              <a:defRPr/>
            </a:pPr>
            <a:r>
              <a:rPr lang="en-US" sz="3000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Completed application form</a:t>
            </a:r>
          </a:p>
          <a:p>
            <a:pPr marL="1204087" lvl="1" indent="-433471">
              <a:spcAft>
                <a:spcPts val="569"/>
              </a:spcAft>
              <a:buFont typeface="Courier New" panose="02070309020205020404" pitchFamily="49" charset="0"/>
              <a:buChar char="o"/>
              <a:defRPr/>
            </a:pPr>
            <a:r>
              <a:rPr lang="en-US" sz="3000" kern="1200" dirty="0" err="1">
                <a:solidFill>
                  <a:prstClr val="black"/>
                </a:solidFill>
                <a:latin typeface="+mn-lt"/>
                <a:ea typeface="+mn-ea"/>
                <a:cs typeface="+mn-cs"/>
              </a:rPr>
              <a:t>Organisational</a:t>
            </a:r>
            <a:r>
              <a:rPr lang="en-US" sz="3000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 structure</a:t>
            </a:r>
          </a:p>
          <a:p>
            <a:pPr marL="1204087" lvl="1" indent="-433471">
              <a:spcAft>
                <a:spcPts val="569"/>
              </a:spcAft>
              <a:buFont typeface="Courier New" panose="02070309020205020404" pitchFamily="49" charset="0"/>
              <a:buChar char="o"/>
              <a:defRPr/>
            </a:pPr>
            <a:r>
              <a:rPr lang="en-US" sz="3000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CIPC registration </a:t>
            </a:r>
          </a:p>
          <a:p>
            <a:pPr marL="1204087" lvl="1" indent="-433471">
              <a:spcAft>
                <a:spcPts val="569"/>
              </a:spcAft>
              <a:buFont typeface="Courier New" panose="02070309020205020404" pitchFamily="49" charset="0"/>
              <a:buChar char="o"/>
              <a:defRPr/>
            </a:pPr>
            <a:r>
              <a:rPr lang="en-US" sz="3000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Tax Clearance Certificate</a:t>
            </a:r>
          </a:p>
          <a:p>
            <a:pPr marL="1204087" lvl="1" indent="-433471">
              <a:spcAft>
                <a:spcPts val="569"/>
              </a:spcAft>
              <a:buFont typeface="Courier New" panose="02070309020205020404" pitchFamily="49" charset="0"/>
              <a:buChar char="o"/>
              <a:defRPr/>
            </a:pPr>
            <a:r>
              <a:rPr lang="en-US" sz="3000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Proof of registration of artisan trade test assessors and moderators</a:t>
            </a:r>
          </a:p>
          <a:p>
            <a:pPr marL="1204087" lvl="1" indent="-433471">
              <a:spcAft>
                <a:spcPts val="569"/>
              </a:spcAft>
              <a:buFont typeface="Courier New" panose="02070309020205020404" pitchFamily="49" charset="0"/>
              <a:buChar char="o"/>
              <a:defRPr/>
            </a:pPr>
            <a:r>
              <a:rPr lang="en-US" sz="3000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Internal trade test procedures and processes.</a:t>
            </a:r>
          </a:p>
          <a:p>
            <a:pPr marL="1204087" lvl="1" indent="-433471">
              <a:spcAft>
                <a:spcPts val="569"/>
              </a:spcAft>
              <a:buFont typeface="Courier New" panose="02070309020205020404" pitchFamily="49" charset="0"/>
              <a:buChar char="o"/>
              <a:defRPr/>
            </a:pPr>
            <a:r>
              <a:rPr lang="en-US" sz="3000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Copy of floor plan and lay out of the trade test area/building.</a:t>
            </a:r>
          </a:p>
          <a:p>
            <a:pPr marL="1204087" lvl="1" indent="-433471">
              <a:spcAft>
                <a:spcPts val="569"/>
              </a:spcAft>
              <a:buFont typeface="Courier New" panose="02070309020205020404" pitchFamily="49" charset="0"/>
              <a:buChar char="o"/>
              <a:defRPr/>
            </a:pPr>
            <a:r>
              <a:rPr lang="en-US" sz="3000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List of tools, equipment, machinery and consumable in line with trade/s</a:t>
            </a:r>
          </a:p>
          <a:p>
            <a:pPr marL="1204087" lvl="1" indent="-433471">
              <a:spcAft>
                <a:spcPts val="569"/>
              </a:spcAft>
              <a:buFont typeface="Courier New" panose="02070309020205020404" pitchFamily="49" charset="0"/>
              <a:buChar char="o"/>
              <a:defRPr/>
            </a:pPr>
            <a:r>
              <a:rPr lang="en-US" sz="3000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Trade test administration processes, recordkeeping and safe keeping of trade test documentation</a:t>
            </a:r>
          </a:p>
          <a:p>
            <a:pPr marL="1204087" lvl="1" indent="-433471">
              <a:spcAft>
                <a:spcPts val="569"/>
              </a:spcAft>
              <a:buFont typeface="Courier New" panose="02070309020205020404" pitchFamily="49" charset="0"/>
              <a:buChar char="o"/>
              <a:defRPr/>
            </a:pPr>
            <a:r>
              <a:rPr lang="en-US" sz="3000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Occupational Health and Safety compliance (OHS Certificate or Standard NAMB OHS declaration)</a:t>
            </a:r>
            <a:endParaRPr lang="en-GB" sz="3000" dirty="0">
              <a:solidFill>
                <a:prstClr val="black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11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D61A1-F5F4-97FB-1CD6-183CBFC28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25230C-E6BA-E602-EACD-22F8E6161BDD}"/>
              </a:ext>
            </a:extLst>
          </p:cNvPr>
          <p:cNvSpPr txBox="1"/>
          <p:nvPr/>
        </p:nvSpPr>
        <p:spPr>
          <a:xfrm>
            <a:off x="520700" y="257188"/>
            <a:ext cx="12097476" cy="1123384"/>
          </a:xfrm>
          <a:prstGeom prst="rect">
            <a:avLst/>
          </a:prstGeom>
          <a:noFill/>
        </p:spPr>
        <p:txBody>
          <a:bodyPr wrap="square" tIns="0" rtlCol="0" anchor="ctr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Gill Sans MT" panose="020B0502020104020203" pitchFamily="34" charset="0"/>
              </a:rPr>
              <a:t>Quality Assurance: Funded Projects Challenges</a:t>
            </a:r>
          </a:p>
          <a:p>
            <a:r>
              <a:rPr lang="en-US" sz="3000" b="1" dirty="0">
                <a:solidFill>
                  <a:schemeClr val="bg1"/>
                </a:solidFill>
                <a:latin typeface="Gill Sans MT" panose="020B0502020104020203" pitchFamily="34" charset="0"/>
              </a:rPr>
              <a:t>Immediate Risk to Delivery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574591-FD63-C312-5B13-A9955F4F48B4}"/>
              </a:ext>
            </a:extLst>
          </p:cNvPr>
          <p:cNvSpPr txBox="1"/>
          <p:nvPr/>
        </p:nvSpPr>
        <p:spPr>
          <a:xfrm>
            <a:off x="977900" y="1828800"/>
            <a:ext cx="16619070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+mn-lt"/>
              </a:rPr>
              <a:t>Current Reality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</a:rPr>
              <a:t>Project closures are delayed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</a:rPr>
              <a:t>Poor-quality learner documentation is slowing verification.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</a:rPr>
              <a:t>Certification delays due to no assessments and moderation on the LMIS</a:t>
            </a:r>
          </a:p>
          <a:p>
            <a:endParaRPr lang="en-US" sz="3200" dirty="0">
              <a:latin typeface="+mn-lt"/>
            </a:endParaRPr>
          </a:p>
          <a:p>
            <a:r>
              <a:rPr lang="en-US" sz="3200" b="1" dirty="0">
                <a:latin typeface="+mn-lt"/>
              </a:rPr>
              <a:t>To close projects on time, providers MUST: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</a:rPr>
              <a:t>Submit complete, clear, and signed learner documents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</a:rPr>
              <a:t>Upload accurate data onto the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</a:rPr>
              <a:t>Strengthen internal moderation before external submission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</a:rPr>
              <a:t>Plan moderation early — not at project end.</a:t>
            </a:r>
          </a:p>
          <a:p>
            <a:endParaRPr lang="en-US" sz="3200" dirty="0">
              <a:latin typeface="+mn-lt"/>
            </a:endParaRPr>
          </a:p>
          <a:p>
            <a:pPr lvl="4"/>
            <a:r>
              <a:rPr lang="en-US" sz="3200" b="1" dirty="0">
                <a:latin typeface="+mn-lt"/>
              </a:rPr>
              <a:t>Business Risk</a:t>
            </a:r>
          </a:p>
          <a:p>
            <a:pPr marL="457200" lvl="4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</a:rPr>
              <a:t>Audit finding</a:t>
            </a:r>
          </a:p>
          <a:p>
            <a:pPr marL="457200" lvl="4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</a:rPr>
              <a:t>Reputational damage</a:t>
            </a: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865123FA-D3FD-545C-75E8-2F195A3D43A1}"/>
              </a:ext>
            </a:extLst>
          </p:cNvPr>
          <p:cNvSpPr/>
          <p:nvPr/>
        </p:nvSpPr>
        <p:spPr>
          <a:xfrm>
            <a:off x="11950700" y="4276172"/>
            <a:ext cx="2971800" cy="2362200"/>
          </a:xfrm>
          <a:prstGeom prst="leftArrow">
            <a:avLst/>
          </a:prstGeom>
          <a:solidFill>
            <a:srgbClr val="FA4D52"/>
          </a:solidFill>
          <a:ln>
            <a:solidFill>
              <a:srgbClr val="FA4D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3000" b="1" dirty="0"/>
              <a:t>NOT NEGOTIABLE</a:t>
            </a:r>
          </a:p>
        </p:txBody>
      </p:sp>
    </p:spTree>
    <p:extLst>
      <p:ext uri="{BB962C8B-B14F-4D97-AF65-F5344CB8AC3E}">
        <p14:creationId xmlns:p14="http://schemas.microsoft.com/office/powerpoint/2010/main" val="953558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736B92-AD6F-22D9-EC81-B02E5EA2717F}"/>
              </a:ext>
            </a:extLst>
          </p:cNvPr>
          <p:cNvSpPr txBox="1"/>
          <p:nvPr/>
        </p:nvSpPr>
        <p:spPr>
          <a:xfrm>
            <a:off x="977900" y="3962400"/>
            <a:ext cx="8870043" cy="1350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9760"/>
              </a:lnSpc>
            </a:pPr>
            <a:r>
              <a:rPr lang="en-US" sz="8800" b="1" dirty="0">
                <a:solidFill>
                  <a:schemeClr val="bg1"/>
                </a:solidFill>
                <a:latin typeface="+mn-lt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215356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FE7EE-6911-7455-A66B-1036ECC67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0833A-7D55-EFD0-A5FC-B009A55F9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Qualifications Development Phases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3EB45AD-8B8C-FE22-3A5D-B7908E038702}"/>
              </a:ext>
            </a:extLst>
          </p:cNvPr>
          <p:cNvSpPr/>
          <p:nvPr/>
        </p:nvSpPr>
        <p:spPr>
          <a:xfrm>
            <a:off x="6025594" y="2041635"/>
            <a:ext cx="2520000" cy="1524000"/>
          </a:xfrm>
          <a:prstGeom prst="roundRect">
            <a:avLst/>
          </a:prstGeom>
          <a:solidFill>
            <a:srgbClr val="1A6076"/>
          </a:solidFill>
          <a:ln>
            <a:solidFill>
              <a:srgbClr val="1A6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kern="1200">
                <a:solidFill>
                  <a:schemeClr val="bg1"/>
                </a:solidFill>
              </a:rPr>
              <a:t>Phase 3: Ass Spe+c &amp; QAS Addendum / FISA</a:t>
            </a:r>
            <a:endParaRPr lang="en-US" sz="2400" b="1" kern="1200" dirty="0">
              <a:solidFill>
                <a:schemeClr val="bg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1CB5FCC-73C6-1F23-4939-81705BBBB290}"/>
              </a:ext>
            </a:extLst>
          </p:cNvPr>
          <p:cNvSpPr/>
          <p:nvPr/>
        </p:nvSpPr>
        <p:spPr>
          <a:xfrm>
            <a:off x="11656755" y="1981200"/>
            <a:ext cx="2520000" cy="1524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kern="1200">
                <a:solidFill>
                  <a:schemeClr val="bg1"/>
                </a:solidFill>
              </a:rPr>
              <a:t>Phase 5: Final Verification</a:t>
            </a:r>
            <a:endParaRPr lang="en-US" sz="2400" b="1" kern="1200" dirty="0">
              <a:solidFill>
                <a:schemeClr val="bg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C17DA2-5E6C-5C29-64D1-80D1D121D8A7}"/>
              </a:ext>
            </a:extLst>
          </p:cNvPr>
          <p:cNvSpPr/>
          <p:nvPr/>
        </p:nvSpPr>
        <p:spPr>
          <a:xfrm>
            <a:off x="415891" y="2041635"/>
            <a:ext cx="2520000" cy="152400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Phase 1: Scoping and Profiling</a:t>
            </a:r>
            <a:endParaRPr lang="en-US" sz="2400" b="1" kern="1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15DB0D3-2EC4-89C7-42AB-A035CE9E6377}"/>
              </a:ext>
            </a:extLst>
          </p:cNvPr>
          <p:cNvSpPr/>
          <p:nvPr/>
        </p:nvSpPr>
        <p:spPr>
          <a:xfrm>
            <a:off x="3252647" y="2041635"/>
            <a:ext cx="2520000" cy="1524000"/>
          </a:xfrm>
          <a:prstGeom prst="roundRect">
            <a:avLst/>
          </a:prstGeom>
          <a:solidFill>
            <a:srgbClr val="415B6C"/>
          </a:solidFill>
          <a:ln>
            <a:solidFill>
              <a:srgbClr val="415B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Phase</a:t>
            </a:r>
            <a:r>
              <a:rPr lang="en-US" sz="2400" b="1" kern="1200">
                <a:solidFill>
                  <a:schemeClr val="bg1"/>
                </a:solidFill>
              </a:rPr>
              <a:t> 2: Curriculum Specifications</a:t>
            </a:r>
            <a:endParaRPr lang="en-US" sz="2400" b="1" kern="1200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6C844A-4C9B-2481-B712-F93D46DC15F4}"/>
              </a:ext>
            </a:extLst>
          </p:cNvPr>
          <p:cNvSpPr/>
          <p:nvPr/>
        </p:nvSpPr>
        <p:spPr>
          <a:xfrm>
            <a:off x="14429701" y="1981200"/>
            <a:ext cx="2520000" cy="1524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kern="1200">
                <a:solidFill>
                  <a:schemeClr val="bg1"/>
                </a:solidFill>
              </a:rPr>
              <a:t>Phase 6: Submission to QCTO</a:t>
            </a:r>
            <a:endParaRPr lang="en-US" sz="2400" b="1" kern="1200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8F6A75D-D1BE-1B3A-2033-A0E3041E0003}"/>
              </a:ext>
            </a:extLst>
          </p:cNvPr>
          <p:cNvSpPr/>
          <p:nvPr/>
        </p:nvSpPr>
        <p:spPr>
          <a:xfrm>
            <a:off x="8883809" y="2015359"/>
            <a:ext cx="2520000" cy="1524000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kern="1200">
                <a:solidFill>
                  <a:schemeClr val="bg1"/>
                </a:solidFill>
              </a:rPr>
              <a:t>Phase 4: </a:t>
            </a:r>
            <a:r>
              <a:rPr lang="en-GB" sz="2400" b="1" kern="1200">
                <a:solidFill>
                  <a:schemeClr val="bg1"/>
                </a:solidFill>
              </a:rPr>
              <a:t>Qual Document Evaluation by SME</a:t>
            </a:r>
            <a:endParaRPr lang="en-GB" sz="2400" b="1" kern="1200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7CBB160-1394-2725-3713-5580A3CE8312}"/>
              </a:ext>
            </a:extLst>
          </p:cNvPr>
          <p:cNvSpPr/>
          <p:nvPr/>
        </p:nvSpPr>
        <p:spPr>
          <a:xfrm>
            <a:off x="456493" y="3733800"/>
            <a:ext cx="2520000" cy="32161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>
                <a:solidFill>
                  <a:schemeClr val="tx1"/>
                </a:solidFill>
              </a:rPr>
              <a:t>Schedule Scoping &amp; Profiling meetings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70BDED7-432A-E13C-9319-14957529842C}"/>
              </a:ext>
            </a:extLst>
          </p:cNvPr>
          <p:cNvSpPr/>
          <p:nvPr/>
        </p:nvSpPr>
        <p:spPr>
          <a:xfrm>
            <a:off x="3314708" y="3733800"/>
            <a:ext cx="2520000" cy="32161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kern="1200">
                <a:solidFill>
                  <a:schemeClr val="tx1"/>
                </a:solidFill>
              </a:rPr>
              <a:t>Develop Knowledge Modules (KMs), Practical Skills Modules (PMs) and Work Experience Modules (WMs)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46D7524-0C72-5F89-5D69-FF4731FCE70E}"/>
              </a:ext>
            </a:extLst>
          </p:cNvPr>
          <p:cNvSpPr/>
          <p:nvPr/>
        </p:nvSpPr>
        <p:spPr>
          <a:xfrm>
            <a:off x="6087654" y="3733800"/>
            <a:ext cx="2520000" cy="32161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>
                <a:solidFill>
                  <a:schemeClr val="tx1"/>
                </a:solidFill>
              </a:rPr>
              <a:t>Develop Assessment Speciation and QAS Addendum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3FD837-873D-7A8E-6787-B26D7AB18DB3}"/>
              </a:ext>
            </a:extLst>
          </p:cNvPr>
          <p:cNvSpPr/>
          <p:nvPr/>
        </p:nvSpPr>
        <p:spPr>
          <a:xfrm>
            <a:off x="8883809" y="3733800"/>
            <a:ext cx="2520000" cy="32161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>
                <a:solidFill>
                  <a:schemeClr val="tx1"/>
                </a:solidFill>
              </a:rPr>
              <a:t>Validation and Verification of Qualification Document by industry SMEs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C76E1F2-730D-16D3-7426-DE1098474A61}"/>
              </a:ext>
            </a:extLst>
          </p:cNvPr>
          <p:cNvSpPr/>
          <p:nvPr/>
        </p:nvSpPr>
        <p:spPr>
          <a:xfrm>
            <a:off x="11662448" y="3733800"/>
            <a:ext cx="2520000" cy="32161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>
                <a:solidFill>
                  <a:schemeClr val="tx1"/>
                </a:solidFill>
              </a:rPr>
              <a:t>Verification by QCTO and industry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2010983-B035-3854-0281-2B3D0CB6EC26}"/>
              </a:ext>
            </a:extLst>
          </p:cNvPr>
          <p:cNvSpPr/>
          <p:nvPr/>
        </p:nvSpPr>
        <p:spPr>
          <a:xfrm>
            <a:off x="14481689" y="3757448"/>
            <a:ext cx="2520000" cy="32161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>
                <a:solidFill>
                  <a:schemeClr val="tx1"/>
                </a:solidFill>
              </a:rPr>
              <a:t>Submission to QCTO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270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C55F8-5A06-D95A-5E03-9F0307707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B8317-5371-284A-2A94-74A7F1D04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257" y="83403"/>
            <a:ext cx="15613380" cy="830997"/>
          </a:xfrm>
        </p:spPr>
        <p:txBody>
          <a:bodyPr/>
          <a:lstStyle/>
          <a:p>
            <a:r>
              <a:rPr lang="en-ZA" dirty="0"/>
              <a:t>New Qualifications Development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C6CA46F-01BB-A44C-8EEE-5E820B0FC0F4}"/>
              </a:ext>
            </a:extLst>
          </p:cNvPr>
          <p:cNvSpPr/>
          <p:nvPr/>
        </p:nvSpPr>
        <p:spPr>
          <a:xfrm>
            <a:off x="6025594" y="1244095"/>
            <a:ext cx="2520000" cy="1524000"/>
          </a:xfrm>
          <a:prstGeom prst="roundRect">
            <a:avLst/>
          </a:prstGeom>
          <a:solidFill>
            <a:srgbClr val="1A607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kern="1200" dirty="0">
                <a:solidFill>
                  <a:schemeClr val="bg1"/>
                </a:solidFill>
              </a:rPr>
              <a:t>Phase 3: Ass </a:t>
            </a:r>
            <a:r>
              <a:rPr lang="en-US" sz="2400" b="1" kern="1200" dirty="0" err="1">
                <a:solidFill>
                  <a:schemeClr val="bg1"/>
                </a:solidFill>
              </a:rPr>
              <a:t>Spe+c</a:t>
            </a:r>
            <a:r>
              <a:rPr lang="en-US" sz="2400" b="1" kern="1200" dirty="0">
                <a:solidFill>
                  <a:schemeClr val="bg1"/>
                </a:solidFill>
              </a:rPr>
              <a:t> &amp; QAS Addendum / FISA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402A730-F4CC-8AE2-3AF2-3D9E643812B3}"/>
              </a:ext>
            </a:extLst>
          </p:cNvPr>
          <p:cNvSpPr/>
          <p:nvPr/>
        </p:nvSpPr>
        <p:spPr>
          <a:xfrm>
            <a:off x="11656755" y="1183660"/>
            <a:ext cx="2520000" cy="1524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kern="1200" dirty="0">
                <a:solidFill>
                  <a:schemeClr val="bg1"/>
                </a:solidFill>
              </a:rPr>
              <a:t>Phase 5: Final Verification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AE007D-01D8-8275-8DDB-3950E10DB71A}"/>
              </a:ext>
            </a:extLst>
          </p:cNvPr>
          <p:cNvSpPr/>
          <p:nvPr/>
        </p:nvSpPr>
        <p:spPr>
          <a:xfrm>
            <a:off x="415891" y="1244095"/>
            <a:ext cx="2520000" cy="1524000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Phase 1: Scoping and Profiling</a:t>
            </a:r>
            <a:endParaRPr lang="en-US" sz="2400" b="1" kern="1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1020725-D44D-D06F-EB4B-79A31BE7D4E2}"/>
              </a:ext>
            </a:extLst>
          </p:cNvPr>
          <p:cNvSpPr/>
          <p:nvPr/>
        </p:nvSpPr>
        <p:spPr>
          <a:xfrm>
            <a:off x="3252647" y="1244095"/>
            <a:ext cx="2520000" cy="1524000"/>
          </a:xfrm>
          <a:prstGeom prst="roundRect">
            <a:avLst/>
          </a:prstGeom>
          <a:solidFill>
            <a:srgbClr val="415B6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Phase</a:t>
            </a:r>
            <a:r>
              <a:rPr lang="en-US" sz="2400" b="1" kern="1200">
                <a:solidFill>
                  <a:schemeClr val="bg1"/>
                </a:solidFill>
              </a:rPr>
              <a:t> 2: Curriculum Specifications</a:t>
            </a:r>
            <a:endParaRPr lang="en-US" sz="2400" b="1" kern="1200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9BEC5D-F47A-E3E3-9347-F3AD2A1730EF}"/>
              </a:ext>
            </a:extLst>
          </p:cNvPr>
          <p:cNvSpPr/>
          <p:nvPr/>
        </p:nvSpPr>
        <p:spPr>
          <a:xfrm>
            <a:off x="14429701" y="1183660"/>
            <a:ext cx="2520000" cy="1524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kern="1200">
                <a:solidFill>
                  <a:schemeClr val="bg1"/>
                </a:solidFill>
              </a:rPr>
              <a:t>Phase 6: Submission to QCTO</a:t>
            </a:r>
            <a:endParaRPr lang="en-US" sz="2400" b="1" kern="1200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0A9E70-3E49-966A-FC28-AD0C44C62009}"/>
              </a:ext>
            </a:extLst>
          </p:cNvPr>
          <p:cNvSpPr/>
          <p:nvPr/>
        </p:nvSpPr>
        <p:spPr>
          <a:xfrm>
            <a:off x="8883809" y="1217819"/>
            <a:ext cx="2520000" cy="1524000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kern="1200" dirty="0">
                <a:solidFill>
                  <a:schemeClr val="bg1"/>
                </a:solidFill>
              </a:rPr>
              <a:t>Phase 4: </a:t>
            </a:r>
            <a:r>
              <a:rPr lang="en-GB" sz="2400" b="1" kern="1200" dirty="0">
                <a:solidFill>
                  <a:schemeClr val="bg1"/>
                </a:solidFill>
              </a:rPr>
              <a:t>Qual Document Evaluation by SME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215287-2CE3-66E4-60FB-2207AB541B14}"/>
              </a:ext>
            </a:extLst>
          </p:cNvPr>
          <p:cNvSpPr txBox="1"/>
          <p:nvPr/>
        </p:nvSpPr>
        <p:spPr>
          <a:xfrm>
            <a:off x="9539" y="8235133"/>
            <a:ext cx="17348200" cy="1447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09F7F47-4F21-4122-AF6F-7E1DCC322E38}"/>
              </a:ext>
            </a:extLst>
          </p:cNvPr>
          <p:cNvSpPr/>
          <p:nvPr/>
        </p:nvSpPr>
        <p:spPr>
          <a:xfrm>
            <a:off x="415892" y="3348896"/>
            <a:ext cx="2519999" cy="507376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88A15D8-2869-0CD3-C87E-E6917024E2CB}"/>
              </a:ext>
            </a:extLst>
          </p:cNvPr>
          <p:cNvSpPr/>
          <p:nvPr/>
        </p:nvSpPr>
        <p:spPr>
          <a:xfrm>
            <a:off x="3227439" y="3364661"/>
            <a:ext cx="2519999" cy="514972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8F69C0B-40B2-49EF-B382-6B4F2F2FFB11}"/>
              </a:ext>
            </a:extLst>
          </p:cNvPr>
          <p:cNvSpPr/>
          <p:nvPr/>
        </p:nvSpPr>
        <p:spPr>
          <a:xfrm>
            <a:off x="6109569" y="3412201"/>
            <a:ext cx="2519999" cy="514972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583D346-B74F-61B3-3FBF-17F78D5F3CE1}"/>
              </a:ext>
            </a:extLst>
          </p:cNvPr>
          <p:cNvSpPr/>
          <p:nvPr/>
        </p:nvSpPr>
        <p:spPr>
          <a:xfrm>
            <a:off x="8883810" y="3364663"/>
            <a:ext cx="2519999" cy="514972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A0FB7CB-AA5D-2536-5CF7-01784D5DD442}"/>
              </a:ext>
            </a:extLst>
          </p:cNvPr>
          <p:cNvSpPr/>
          <p:nvPr/>
        </p:nvSpPr>
        <p:spPr>
          <a:xfrm>
            <a:off x="11779668" y="3286073"/>
            <a:ext cx="2519999" cy="514972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528DA9C-959B-367C-CDD2-0B7036BAE946}"/>
              </a:ext>
            </a:extLst>
          </p:cNvPr>
          <p:cNvSpPr/>
          <p:nvPr/>
        </p:nvSpPr>
        <p:spPr>
          <a:xfrm>
            <a:off x="14568529" y="3256400"/>
            <a:ext cx="2519999" cy="508403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72383BD5-CBE4-191C-9CC7-9BB2E56A1D89}"/>
              </a:ext>
            </a:extLst>
          </p:cNvPr>
          <p:cNvSpPr/>
          <p:nvPr/>
        </p:nvSpPr>
        <p:spPr>
          <a:xfrm>
            <a:off x="368733" y="2888964"/>
            <a:ext cx="16411609" cy="794218"/>
          </a:xfrm>
          <a:prstGeom prst="rightArrow">
            <a:avLst/>
          </a:prstGeom>
          <a:solidFill>
            <a:srgbClr val="677786"/>
          </a:solidFill>
          <a:ln>
            <a:solidFill>
              <a:srgbClr val="6777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59D116C-2BE8-0EC8-313B-6208C3D93A54}"/>
              </a:ext>
            </a:extLst>
          </p:cNvPr>
          <p:cNvSpPr/>
          <p:nvPr/>
        </p:nvSpPr>
        <p:spPr>
          <a:xfrm>
            <a:off x="891496" y="2897874"/>
            <a:ext cx="1008000" cy="1008000"/>
          </a:xfrm>
          <a:prstGeom prst="ellipse">
            <a:avLst/>
          </a:prstGeom>
          <a:solidFill>
            <a:srgbClr val="1A6076"/>
          </a:solidFill>
          <a:ln>
            <a:solidFill>
              <a:srgbClr val="1A6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/>
              <a:t>20%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63C9B37-BF25-A0A8-34D9-6F1AE71A3288}"/>
              </a:ext>
            </a:extLst>
          </p:cNvPr>
          <p:cNvSpPr/>
          <p:nvPr/>
        </p:nvSpPr>
        <p:spPr>
          <a:xfrm>
            <a:off x="4757786" y="2844896"/>
            <a:ext cx="1008000" cy="1008000"/>
          </a:xfrm>
          <a:prstGeom prst="ellipse">
            <a:avLst/>
          </a:prstGeom>
          <a:solidFill>
            <a:srgbClr val="1A6076"/>
          </a:solidFill>
          <a:ln>
            <a:solidFill>
              <a:srgbClr val="1A6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/>
              <a:t>65%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1769BB5-8E94-D3AB-CCE7-119B522A2828}"/>
              </a:ext>
            </a:extLst>
          </p:cNvPr>
          <p:cNvSpPr/>
          <p:nvPr/>
        </p:nvSpPr>
        <p:spPr>
          <a:xfrm>
            <a:off x="7298216" y="2844896"/>
            <a:ext cx="1008000" cy="1008000"/>
          </a:xfrm>
          <a:prstGeom prst="ellipse">
            <a:avLst/>
          </a:prstGeom>
          <a:solidFill>
            <a:srgbClr val="1A6076"/>
          </a:solidFill>
          <a:ln>
            <a:solidFill>
              <a:srgbClr val="1A6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/>
              <a:t>85%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A6C6BA-48EB-F7BC-6F9A-34BB02B0136E}"/>
              </a:ext>
            </a:extLst>
          </p:cNvPr>
          <p:cNvSpPr/>
          <p:nvPr/>
        </p:nvSpPr>
        <p:spPr>
          <a:xfrm>
            <a:off x="9946512" y="2868544"/>
            <a:ext cx="1008000" cy="1008000"/>
          </a:xfrm>
          <a:prstGeom prst="ellipse">
            <a:avLst/>
          </a:prstGeom>
          <a:solidFill>
            <a:srgbClr val="1A6076"/>
          </a:solidFill>
          <a:ln>
            <a:solidFill>
              <a:srgbClr val="1A6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/>
              <a:t>90%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33B754B-EFCC-797C-FF5B-87893CB4FBFD}"/>
              </a:ext>
            </a:extLst>
          </p:cNvPr>
          <p:cNvSpPr/>
          <p:nvPr/>
        </p:nvSpPr>
        <p:spPr>
          <a:xfrm>
            <a:off x="12695225" y="2860661"/>
            <a:ext cx="1008000" cy="1008000"/>
          </a:xfrm>
          <a:prstGeom prst="ellipse">
            <a:avLst/>
          </a:prstGeom>
          <a:solidFill>
            <a:srgbClr val="1A6076"/>
          </a:solidFill>
          <a:ln>
            <a:solidFill>
              <a:srgbClr val="1A6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/>
              <a:t>95%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DD4B600-199E-5BEF-4DA5-74508887370C}"/>
              </a:ext>
            </a:extLst>
          </p:cNvPr>
          <p:cNvSpPr/>
          <p:nvPr/>
        </p:nvSpPr>
        <p:spPr>
          <a:xfrm>
            <a:off x="15266637" y="2879137"/>
            <a:ext cx="1008000" cy="1008000"/>
          </a:xfrm>
          <a:prstGeom prst="ellipse">
            <a:avLst/>
          </a:prstGeom>
          <a:solidFill>
            <a:srgbClr val="1A6076"/>
          </a:solidFill>
          <a:ln>
            <a:solidFill>
              <a:srgbClr val="1A6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/>
              <a:t>100%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B3372A4-E265-F60F-4BC9-FA89EA10BFD0}"/>
              </a:ext>
            </a:extLst>
          </p:cNvPr>
          <p:cNvSpPr/>
          <p:nvPr/>
        </p:nvSpPr>
        <p:spPr>
          <a:xfrm>
            <a:off x="474198" y="4031007"/>
            <a:ext cx="2542686" cy="540000"/>
          </a:xfrm>
          <a:prstGeom prst="rect">
            <a:avLst/>
          </a:prstGeom>
          <a:solidFill>
            <a:srgbClr val="F79117"/>
          </a:solidFill>
          <a:ln>
            <a:solidFill>
              <a:srgbClr val="F791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dirty="0">
                <a:solidFill>
                  <a:schemeClr val="tx1"/>
                </a:solidFill>
              </a:rPr>
              <a:t>Wood </a:t>
            </a:r>
            <a:r>
              <a:rPr lang="en-ZA" sz="1400" dirty="0" err="1">
                <a:solidFill>
                  <a:schemeClr val="tx1"/>
                </a:solidFill>
              </a:rPr>
              <a:t>Machininst</a:t>
            </a:r>
            <a:endParaRPr lang="en-ZA" sz="1400" dirty="0">
              <a:solidFill>
                <a:schemeClr val="tx1"/>
              </a:solidFill>
            </a:endParaRPr>
          </a:p>
          <a:p>
            <a:pPr algn="ctr"/>
            <a:r>
              <a:rPr lang="en-ZA" sz="1400" dirty="0">
                <a:solidFill>
                  <a:schemeClr val="tx1"/>
                </a:solidFill>
              </a:rPr>
              <a:t>(Full Qualification)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6CC2303-FB54-EF6A-4286-8E2B889B4417}"/>
              </a:ext>
            </a:extLst>
          </p:cNvPr>
          <p:cNvSpPr/>
          <p:nvPr/>
        </p:nvSpPr>
        <p:spPr>
          <a:xfrm>
            <a:off x="464119" y="4742084"/>
            <a:ext cx="2542686" cy="540000"/>
          </a:xfrm>
          <a:prstGeom prst="rect">
            <a:avLst/>
          </a:prstGeom>
          <a:solidFill>
            <a:srgbClr val="F79117"/>
          </a:solidFill>
          <a:ln>
            <a:solidFill>
              <a:srgbClr val="F791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dirty="0">
                <a:solidFill>
                  <a:schemeClr val="tx1"/>
                </a:solidFill>
              </a:rPr>
              <a:t>Wood Preparer and Treater</a:t>
            </a:r>
          </a:p>
          <a:p>
            <a:pPr algn="ctr"/>
            <a:r>
              <a:rPr lang="en-ZA" sz="1400" dirty="0">
                <a:solidFill>
                  <a:schemeClr val="tx1"/>
                </a:solidFill>
              </a:rPr>
              <a:t>(Full Qualification)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1370DD7-F7D5-0EB5-CBC0-199089683747}"/>
              </a:ext>
            </a:extLst>
          </p:cNvPr>
          <p:cNvSpPr/>
          <p:nvPr/>
        </p:nvSpPr>
        <p:spPr>
          <a:xfrm>
            <a:off x="426607" y="5403600"/>
            <a:ext cx="5317725" cy="540000"/>
          </a:xfrm>
          <a:prstGeom prst="rect">
            <a:avLst/>
          </a:prstGeom>
          <a:solidFill>
            <a:srgbClr val="F79117"/>
          </a:solidFill>
          <a:ln>
            <a:solidFill>
              <a:srgbClr val="F791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dirty="0">
                <a:solidFill>
                  <a:schemeClr val="tx1"/>
                </a:solidFill>
              </a:rPr>
              <a:t>Woodland Firefighter (Full Qualification)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F6A4E44-DF2C-2CF4-9DE1-3192D075D331}"/>
              </a:ext>
            </a:extLst>
          </p:cNvPr>
          <p:cNvSpPr/>
          <p:nvPr/>
        </p:nvSpPr>
        <p:spPr>
          <a:xfrm>
            <a:off x="461594" y="6089400"/>
            <a:ext cx="5330423" cy="540000"/>
          </a:xfrm>
          <a:prstGeom prst="rect">
            <a:avLst/>
          </a:prstGeom>
          <a:solidFill>
            <a:srgbClr val="F79117"/>
          </a:solidFill>
          <a:ln>
            <a:solidFill>
              <a:srgbClr val="F791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dirty="0">
                <a:solidFill>
                  <a:schemeClr val="tx1"/>
                </a:solidFill>
              </a:rPr>
              <a:t>Bag Maker</a:t>
            </a:r>
          </a:p>
          <a:p>
            <a:pPr algn="ctr"/>
            <a:r>
              <a:rPr lang="en-ZA" sz="1400" dirty="0">
                <a:solidFill>
                  <a:schemeClr val="tx1"/>
                </a:solidFill>
              </a:rPr>
              <a:t>(1 Full Qualification)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D37642C-24B4-D10B-2E68-310F11AA38B3}"/>
              </a:ext>
            </a:extLst>
          </p:cNvPr>
          <p:cNvSpPr/>
          <p:nvPr/>
        </p:nvSpPr>
        <p:spPr>
          <a:xfrm>
            <a:off x="415891" y="6781800"/>
            <a:ext cx="5330423" cy="540000"/>
          </a:xfrm>
          <a:prstGeom prst="rect">
            <a:avLst/>
          </a:prstGeom>
          <a:solidFill>
            <a:srgbClr val="F79117"/>
          </a:solidFill>
          <a:ln>
            <a:solidFill>
              <a:srgbClr val="F791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kern="1200" dirty="0">
                <a:solidFill>
                  <a:schemeClr val="tx1"/>
                </a:solidFill>
              </a:rPr>
              <a:t>Basic Furniture Upholstery Stitcher/Seamstress - 900648-000-00-00  (1 Skills Programme) </a:t>
            </a:r>
            <a:endParaRPr lang="en-ZA" sz="1400" dirty="0">
              <a:solidFill>
                <a:schemeClr val="tx1"/>
              </a:solidFill>
            </a:endParaRP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A3387C32-8FBD-4EFC-88EE-3E39956D1660}"/>
              </a:ext>
            </a:extLst>
          </p:cNvPr>
          <p:cNvSpPr/>
          <p:nvPr/>
        </p:nvSpPr>
        <p:spPr>
          <a:xfrm>
            <a:off x="5807756" y="6256587"/>
            <a:ext cx="539253" cy="1447799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E5E283D-8273-6D8E-FF69-E9B88B54470C}"/>
              </a:ext>
            </a:extLst>
          </p:cNvPr>
          <p:cNvSpPr txBox="1"/>
          <p:nvPr/>
        </p:nvSpPr>
        <p:spPr>
          <a:xfrm>
            <a:off x="6625726" y="6765235"/>
            <a:ext cx="48047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dirty="0"/>
              <a:t>Target Completion Date: March 2026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6F8543B-FA29-B973-3768-EFE175B83054}"/>
              </a:ext>
            </a:extLst>
          </p:cNvPr>
          <p:cNvSpPr/>
          <p:nvPr/>
        </p:nvSpPr>
        <p:spPr>
          <a:xfrm>
            <a:off x="448077" y="7434386"/>
            <a:ext cx="5330423" cy="540000"/>
          </a:xfrm>
          <a:prstGeom prst="rect">
            <a:avLst/>
          </a:prstGeom>
          <a:solidFill>
            <a:srgbClr val="F79117"/>
          </a:solidFill>
          <a:ln>
            <a:solidFill>
              <a:srgbClr val="F791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1300460" rtl="0">
              <a:defRPr/>
            </a:pPr>
            <a:r>
              <a:rPr lang="en-GB" sz="1400" kern="1200" dirty="0">
                <a:solidFill>
                  <a:schemeClr val="tx1"/>
                </a:solidFill>
              </a:rPr>
              <a:t>Basic Furniture Upholsterer - 900649-000-00-00 (1 Skills Programme)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F1CA18-04D9-2C33-1741-C6B78B9CAF2C}"/>
              </a:ext>
            </a:extLst>
          </p:cNvPr>
          <p:cNvSpPr/>
          <p:nvPr/>
        </p:nvSpPr>
        <p:spPr>
          <a:xfrm>
            <a:off x="403286" y="8153400"/>
            <a:ext cx="5330423" cy="540000"/>
          </a:xfrm>
          <a:prstGeom prst="rect">
            <a:avLst/>
          </a:prstGeom>
          <a:solidFill>
            <a:srgbClr val="F79117"/>
          </a:solidFill>
          <a:ln>
            <a:solidFill>
              <a:srgbClr val="F791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kern="1200" dirty="0">
                <a:solidFill>
                  <a:schemeClr val="tx1"/>
                </a:solidFill>
              </a:rPr>
              <a:t>Kitchen Designer</a:t>
            </a:r>
            <a:endParaRPr lang="en-ZA" sz="14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9CC78AF-D7F3-D5AC-9C1A-021DF0C671FF}"/>
              </a:ext>
            </a:extLst>
          </p:cNvPr>
          <p:cNvSpPr/>
          <p:nvPr/>
        </p:nvSpPr>
        <p:spPr>
          <a:xfrm>
            <a:off x="382316" y="8807235"/>
            <a:ext cx="5330423" cy="540000"/>
          </a:xfrm>
          <a:prstGeom prst="rect">
            <a:avLst/>
          </a:prstGeom>
          <a:solidFill>
            <a:srgbClr val="F79117"/>
          </a:solidFill>
          <a:ln>
            <a:solidFill>
              <a:srgbClr val="F791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kern="1200" dirty="0">
                <a:solidFill>
                  <a:schemeClr val="tx1"/>
                </a:solidFill>
              </a:rPr>
              <a:t>Kitchen Installer</a:t>
            </a:r>
            <a:endParaRPr lang="en-ZA" sz="1400" dirty="0">
              <a:solidFill>
                <a:schemeClr val="tx1"/>
              </a:solidFill>
            </a:endParaRP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28FFB434-675B-4D70-7AA1-FD8A818A62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685461"/>
              </p:ext>
            </p:extLst>
          </p:nvPr>
        </p:nvGraphicFramePr>
        <p:xfrm>
          <a:off x="10311576" y="8667502"/>
          <a:ext cx="6615383" cy="8688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35574">
                  <a:extLst>
                    <a:ext uri="{9D8B030D-6E8A-4147-A177-3AD203B41FA5}">
                      <a16:colId xmlns:a16="http://schemas.microsoft.com/office/drawing/2014/main" val="2880571911"/>
                    </a:ext>
                  </a:extLst>
                </a:gridCol>
                <a:gridCol w="2284480">
                  <a:extLst>
                    <a:ext uri="{9D8B030D-6E8A-4147-A177-3AD203B41FA5}">
                      <a16:colId xmlns:a16="http://schemas.microsoft.com/office/drawing/2014/main" val="1681689677"/>
                    </a:ext>
                  </a:extLst>
                </a:gridCol>
                <a:gridCol w="2295329">
                  <a:extLst>
                    <a:ext uri="{9D8B030D-6E8A-4147-A177-3AD203B41FA5}">
                      <a16:colId xmlns:a16="http://schemas.microsoft.com/office/drawing/2014/main" val="3555631676"/>
                    </a:ext>
                  </a:extLst>
                </a:gridCol>
              </a:tblGrid>
              <a:tr h="30568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kern="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GB" sz="1700" b="1" kern="100" dirty="0">
                          <a:solidFill>
                            <a:schemeClr val="tx1"/>
                          </a:solidFill>
                          <a:effectLst/>
                        </a:rPr>
                        <a:t>TOTAL No. of quals projected for completion by 31March 2026 = 3</a:t>
                      </a:r>
                      <a:endParaRPr lang="en-GB" sz="17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0" marB="0">
                    <a:solidFill>
                      <a:srgbClr val="F7911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GB" sz="12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GB" sz="12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524761"/>
                  </a:ext>
                </a:extLst>
              </a:tr>
              <a:tr h="2815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700" b="1" kern="100" dirty="0">
                          <a:solidFill>
                            <a:srgbClr val="000000"/>
                          </a:solidFill>
                          <a:effectLst/>
                        </a:rPr>
                        <a:t>Full Qual</a:t>
                      </a:r>
                      <a:endParaRPr lang="en-GB" sz="17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700" b="1" kern="100" dirty="0">
                          <a:solidFill>
                            <a:srgbClr val="000000"/>
                          </a:solidFill>
                          <a:effectLst/>
                        </a:rPr>
                        <a:t>Part Quals</a:t>
                      </a:r>
                      <a:endParaRPr lang="en-GB" sz="17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700" b="1" kern="100" dirty="0">
                          <a:solidFill>
                            <a:srgbClr val="000000"/>
                          </a:solidFill>
                          <a:effectLst/>
                        </a:rPr>
                        <a:t>Skills Progs</a:t>
                      </a:r>
                      <a:endParaRPr lang="en-GB" sz="17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0" marB="0"/>
                </a:tc>
                <a:extLst>
                  <a:ext uri="{0D108BD9-81ED-4DB2-BD59-A6C34878D82A}">
                    <a16:rowId xmlns:a16="http://schemas.microsoft.com/office/drawing/2014/main" val="2748653542"/>
                  </a:ext>
                </a:extLst>
              </a:tr>
              <a:tr h="2815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700" kern="100" dirty="0">
                          <a:effectLst/>
                        </a:rPr>
                        <a:t> 1</a:t>
                      </a:r>
                      <a:endParaRPr lang="en-GB" sz="17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700" kern="100" dirty="0">
                          <a:effectLst/>
                        </a:rPr>
                        <a:t>0</a:t>
                      </a:r>
                      <a:endParaRPr lang="en-GB" sz="17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700" kern="100" dirty="0">
                          <a:effectLst/>
                        </a:rPr>
                        <a:t>2</a:t>
                      </a:r>
                      <a:endParaRPr lang="en-GB" sz="17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0" marB="0"/>
                </a:tc>
                <a:extLst>
                  <a:ext uri="{0D108BD9-81ED-4DB2-BD59-A6C34878D82A}">
                    <a16:rowId xmlns:a16="http://schemas.microsoft.com/office/drawing/2014/main" val="17587108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6862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A9FBE-29A5-679E-EAB7-7400FEC7C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F8071-A2CF-FA5C-5E2D-F2B021B42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257" y="83403"/>
            <a:ext cx="15613380" cy="830997"/>
          </a:xfrm>
        </p:spPr>
        <p:txBody>
          <a:bodyPr/>
          <a:lstStyle/>
          <a:p>
            <a:r>
              <a:rPr lang="en-ZA" dirty="0"/>
              <a:t>Legacy Qualifications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7A100D0-55BC-B974-A454-5058B1BDED9F}"/>
              </a:ext>
            </a:extLst>
          </p:cNvPr>
          <p:cNvSpPr/>
          <p:nvPr/>
        </p:nvSpPr>
        <p:spPr>
          <a:xfrm>
            <a:off x="6025594" y="1244095"/>
            <a:ext cx="2520000" cy="1524000"/>
          </a:xfrm>
          <a:prstGeom prst="roundRect">
            <a:avLst/>
          </a:prstGeom>
          <a:solidFill>
            <a:srgbClr val="1A607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kern="1200" dirty="0">
                <a:solidFill>
                  <a:schemeClr val="bg1"/>
                </a:solidFill>
              </a:rPr>
              <a:t>Phase 3: Ass </a:t>
            </a:r>
            <a:r>
              <a:rPr lang="en-US" sz="2400" b="1" kern="1200" dirty="0" err="1">
                <a:solidFill>
                  <a:schemeClr val="bg1"/>
                </a:solidFill>
              </a:rPr>
              <a:t>Spe+c</a:t>
            </a:r>
            <a:r>
              <a:rPr lang="en-US" sz="2400" b="1" kern="1200" dirty="0">
                <a:solidFill>
                  <a:schemeClr val="bg1"/>
                </a:solidFill>
              </a:rPr>
              <a:t> &amp; QAS Addendum / FISA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8581029-BD2F-0576-5363-8B518E2B1170}"/>
              </a:ext>
            </a:extLst>
          </p:cNvPr>
          <p:cNvSpPr/>
          <p:nvPr/>
        </p:nvSpPr>
        <p:spPr>
          <a:xfrm>
            <a:off x="11656755" y="1183660"/>
            <a:ext cx="2520000" cy="1524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kern="1200" dirty="0">
                <a:solidFill>
                  <a:schemeClr val="bg1"/>
                </a:solidFill>
              </a:rPr>
              <a:t>Phase 5: Final Verification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186335-90AE-F45D-8A70-394D4D4ECD2A}"/>
              </a:ext>
            </a:extLst>
          </p:cNvPr>
          <p:cNvSpPr/>
          <p:nvPr/>
        </p:nvSpPr>
        <p:spPr>
          <a:xfrm>
            <a:off x="415891" y="1244095"/>
            <a:ext cx="2520000" cy="1524000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Phase 1: Scoping and Profiling</a:t>
            </a:r>
            <a:endParaRPr lang="en-US" sz="2400" b="1" kern="1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6CB3F9B-FFA7-00C3-63B0-FBCCD9CE3C30}"/>
              </a:ext>
            </a:extLst>
          </p:cNvPr>
          <p:cNvSpPr/>
          <p:nvPr/>
        </p:nvSpPr>
        <p:spPr>
          <a:xfrm>
            <a:off x="3252647" y="1244095"/>
            <a:ext cx="2520000" cy="1524000"/>
          </a:xfrm>
          <a:prstGeom prst="roundRect">
            <a:avLst/>
          </a:prstGeom>
          <a:solidFill>
            <a:srgbClr val="415B6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Phase</a:t>
            </a:r>
            <a:r>
              <a:rPr lang="en-US" sz="2400" b="1" kern="1200">
                <a:solidFill>
                  <a:schemeClr val="bg1"/>
                </a:solidFill>
              </a:rPr>
              <a:t> 2: Curriculum Specifications</a:t>
            </a:r>
            <a:endParaRPr lang="en-US" sz="2400" b="1" kern="1200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DB9656A-0607-E3D8-9A16-F773290DAC44}"/>
              </a:ext>
            </a:extLst>
          </p:cNvPr>
          <p:cNvSpPr/>
          <p:nvPr/>
        </p:nvSpPr>
        <p:spPr>
          <a:xfrm>
            <a:off x="14429701" y="1183660"/>
            <a:ext cx="2520000" cy="1524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kern="1200">
                <a:solidFill>
                  <a:schemeClr val="bg1"/>
                </a:solidFill>
              </a:rPr>
              <a:t>Phase 6: Submission to QCTO</a:t>
            </a:r>
            <a:endParaRPr lang="en-US" sz="2400" b="1" kern="1200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3196F66-AA05-2260-FDB4-717F06231B5B}"/>
              </a:ext>
            </a:extLst>
          </p:cNvPr>
          <p:cNvSpPr/>
          <p:nvPr/>
        </p:nvSpPr>
        <p:spPr>
          <a:xfrm>
            <a:off x="8883809" y="1217819"/>
            <a:ext cx="2520000" cy="1524000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kern="1200" dirty="0">
                <a:solidFill>
                  <a:schemeClr val="bg1"/>
                </a:solidFill>
              </a:rPr>
              <a:t>Phase 4: </a:t>
            </a:r>
            <a:r>
              <a:rPr lang="en-GB" sz="2400" b="1" kern="1200" dirty="0">
                <a:solidFill>
                  <a:schemeClr val="bg1"/>
                </a:solidFill>
              </a:rPr>
              <a:t>Qual Document Evaluation by SME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A1F792-EFA0-1FA7-A56A-19649BA067E4}"/>
              </a:ext>
            </a:extLst>
          </p:cNvPr>
          <p:cNvSpPr txBox="1"/>
          <p:nvPr/>
        </p:nvSpPr>
        <p:spPr>
          <a:xfrm>
            <a:off x="9539" y="8235133"/>
            <a:ext cx="17348200" cy="1447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AEF399C-0275-3A1E-308F-8DAF03D9C247}"/>
              </a:ext>
            </a:extLst>
          </p:cNvPr>
          <p:cNvSpPr/>
          <p:nvPr/>
        </p:nvSpPr>
        <p:spPr>
          <a:xfrm>
            <a:off x="415892" y="3348896"/>
            <a:ext cx="2519999" cy="507376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B3686B2-C199-36A5-1A84-03748766307F}"/>
              </a:ext>
            </a:extLst>
          </p:cNvPr>
          <p:cNvSpPr/>
          <p:nvPr/>
        </p:nvSpPr>
        <p:spPr>
          <a:xfrm>
            <a:off x="3227439" y="3364661"/>
            <a:ext cx="2519999" cy="514972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EDFBF0B-0931-9806-1142-5A8228C43E60}"/>
              </a:ext>
            </a:extLst>
          </p:cNvPr>
          <p:cNvSpPr/>
          <p:nvPr/>
        </p:nvSpPr>
        <p:spPr>
          <a:xfrm>
            <a:off x="6109569" y="3412201"/>
            <a:ext cx="2519999" cy="514972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973DF73-62E2-3CE1-E973-D5CDD499B9E9}"/>
              </a:ext>
            </a:extLst>
          </p:cNvPr>
          <p:cNvSpPr/>
          <p:nvPr/>
        </p:nvSpPr>
        <p:spPr>
          <a:xfrm>
            <a:off x="8883810" y="3364663"/>
            <a:ext cx="2519999" cy="514972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5FDDB71-99A1-4406-3B9F-2FE3D36A1505}"/>
              </a:ext>
            </a:extLst>
          </p:cNvPr>
          <p:cNvSpPr/>
          <p:nvPr/>
        </p:nvSpPr>
        <p:spPr>
          <a:xfrm>
            <a:off x="11779668" y="3286073"/>
            <a:ext cx="2519999" cy="514972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E58C2E3-B023-BD09-8E28-EFE3E4E6EDB6}"/>
              </a:ext>
            </a:extLst>
          </p:cNvPr>
          <p:cNvSpPr/>
          <p:nvPr/>
        </p:nvSpPr>
        <p:spPr>
          <a:xfrm>
            <a:off x="14568529" y="3256400"/>
            <a:ext cx="2519999" cy="508403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C0B76E41-EEA6-64E5-BBE4-765DB8905EBD}"/>
              </a:ext>
            </a:extLst>
          </p:cNvPr>
          <p:cNvSpPr/>
          <p:nvPr/>
        </p:nvSpPr>
        <p:spPr>
          <a:xfrm>
            <a:off x="368733" y="2888964"/>
            <a:ext cx="16411609" cy="794218"/>
          </a:xfrm>
          <a:prstGeom prst="rightArrow">
            <a:avLst/>
          </a:prstGeom>
          <a:solidFill>
            <a:srgbClr val="677786"/>
          </a:solidFill>
          <a:ln>
            <a:solidFill>
              <a:srgbClr val="6777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7808EE8-E985-2553-7CBB-025ECBF6098C}"/>
              </a:ext>
            </a:extLst>
          </p:cNvPr>
          <p:cNvSpPr/>
          <p:nvPr/>
        </p:nvSpPr>
        <p:spPr>
          <a:xfrm>
            <a:off x="891496" y="2897874"/>
            <a:ext cx="1008000" cy="1008000"/>
          </a:xfrm>
          <a:prstGeom prst="ellipse">
            <a:avLst/>
          </a:prstGeom>
          <a:solidFill>
            <a:srgbClr val="1A6076"/>
          </a:solidFill>
          <a:ln>
            <a:solidFill>
              <a:srgbClr val="1A6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/>
              <a:t>20%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68C81F5-610C-A16A-A220-2CBEC592AC77}"/>
              </a:ext>
            </a:extLst>
          </p:cNvPr>
          <p:cNvSpPr/>
          <p:nvPr/>
        </p:nvSpPr>
        <p:spPr>
          <a:xfrm>
            <a:off x="4757786" y="2844896"/>
            <a:ext cx="1008000" cy="1008000"/>
          </a:xfrm>
          <a:prstGeom prst="ellipse">
            <a:avLst/>
          </a:prstGeom>
          <a:solidFill>
            <a:srgbClr val="1A6076"/>
          </a:solidFill>
          <a:ln>
            <a:solidFill>
              <a:srgbClr val="1A6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/>
              <a:t>65%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FF761A9-F6B9-9AFD-E786-C1B224E7C987}"/>
              </a:ext>
            </a:extLst>
          </p:cNvPr>
          <p:cNvSpPr/>
          <p:nvPr/>
        </p:nvSpPr>
        <p:spPr>
          <a:xfrm>
            <a:off x="7298216" y="2844896"/>
            <a:ext cx="1008000" cy="1008000"/>
          </a:xfrm>
          <a:prstGeom prst="ellipse">
            <a:avLst/>
          </a:prstGeom>
          <a:solidFill>
            <a:srgbClr val="1A6076"/>
          </a:solidFill>
          <a:ln>
            <a:solidFill>
              <a:srgbClr val="1A6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/>
              <a:t>85%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DC823D4-D492-8405-F091-2C7F1474AB83}"/>
              </a:ext>
            </a:extLst>
          </p:cNvPr>
          <p:cNvSpPr/>
          <p:nvPr/>
        </p:nvSpPr>
        <p:spPr>
          <a:xfrm>
            <a:off x="9946512" y="2868544"/>
            <a:ext cx="1008000" cy="1008000"/>
          </a:xfrm>
          <a:prstGeom prst="ellipse">
            <a:avLst/>
          </a:prstGeom>
          <a:solidFill>
            <a:srgbClr val="1A6076"/>
          </a:solidFill>
          <a:ln>
            <a:solidFill>
              <a:srgbClr val="1A6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/>
              <a:t>90%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9A80AC9-DC43-BC90-A788-519276E400E3}"/>
              </a:ext>
            </a:extLst>
          </p:cNvPr>
          <p:cNvSpPr/>
          <p:nvPr/>
        </p:nvSpPr>
        <p:spPr>
          <a:xfrm>
            <a:off x="12695225" y="2860661"/>
            <a:ext cx="1008000" cy="1008000"/>
          </a:xfrm>
          <a:prstGeom prst="ellipse">
            <a:avLst/>
          </a:prstGeom>
          <a:solidFill>
            <a:srgbClr val="1A6076"/>
          </a:solidFill>
          <a:ln>
            <a:solidFill>
              <a:srgbClr val="1A6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/>
              <a:t>95%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C4360B4-C3CA-A93D-4EA2-50DDD4B97D02}"/>
              </a:ext>
            </a:extLst>
          </p:cNvPr>
          <p:cNvSpPr/>
          <p:nvPr/>
        </p:nvSpPr>
        <p:spPr>
          <a:xfrm>
            <a:off x="15266637" y="2879137"/>
            <a:ext cx="1008000" cy="1008000"/>
          </a:xfrm>
          <a:prstGeom prst="ellipse">
            <a:avLst/>
          </a:prstGeom>
          <a:solidFill>
            <a:srgbClr val="1A6076"/>
          </a:solidFill>
          <a:ln>
            <a:solidFill>
              <a:srgbClr val="1A6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/>
              <a:t>100%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9DC1E7E-87E3-703E-E57C-70914CE3C8FC}"/>
              </a:ext>
            </a:extLst>
          </p:cNvPr>
          <p:cNvSpPr/>
          <p:nvPr/>
        </p:nvSpPr>
        <p:spPr>
          <a:xfrm>
            <a:off x="474197" y="4098248"/>
            <a:ext cx="10929611" cy="540000"/>
          </a:xfrm>
          <a:prstGeom prst="rect">
            <a:avLst/>
          </a:prstGeom>
          <a:solidFill>
            <a:srgbClr val="F79117"/>
          </a:solidFill>
          <a:ln>
            <a:solidFill>
              <a:srgbClr val="F791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1400" dirty="0">
                <a:solidFill>
                  <a:schemeClr val="tx1"/>
                </a:solidFill>
              </a:rPr>
              <a:t>58227: National Certificate: Clothing, Textiles, Footwear and Leather Manufacturing Processes – 3 Skills Programmes for General Goods</a:t>
            </a:r>
          </a:p>
          <a:p>
            <a:pPr algn="l"/>
            <a:endParaRPr lang="en-ZA" sz="14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315F414-243C-CC06-3D83-77A706CDEBC4}"/>
              </a:ext>
            </a:extLst>
          </p:cNvPr>
          <p:cNvSpPr/>
          <p:nvPr/>
        </p:nvSpPr>
        <p:spPr>
          <a:xfrm>
            <a:off x="464118" y="4809325"/>
            <a:ext cx="16624409" cy="540000"/>
          </a:xfrm>
          <a:prstGeom prst="rect">
            <a:avLst/>
          </a:prstGeom>
          <a:solidFill>
            <a:srgbClr val="F79117"/>
          </a:solidFill>
          <a:ln>
            <a:solidFill>
              <a:srgbClr val="F791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1400" dirty="0">
                <a:solidFill>
                  <a:schemeClr val="tx1"/>
                </a:solidFill>
              </a:rPr>
              <a:t>50584: General Education and Training Certificate: Clothing Manufacturing Processes – 1 Full Qual</a:t>
            </a:r>
          </a:p>
          <a:p>
            <a:pPr algn="l"/>
            <a:endParaRPr lang="en-ZA" sz="14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04C82FA-FE8E-30B9-DCBB-CC92014BA6B5}"/>
              </a:ext>
            </a:extLst>
          </p:cNvPr>
          <p:cNvSpPr/>
          <p:nvPr/>
        </p:nvSpPr>
        <p:spPr>
          <a:xfrm>
            <a:off x="444262" y="5454987"/>
            <a:ext cx="10929610" cy="540000"/>
          </a:xfrm>
          <a:prstGeom prst="rect">
            <a:avLst/>
          </a:prstGeom>
          <a:solidFill>
            <a:srgbClr val="F79117"/>
          </a:solidFill>
          <a:ln>
            <a:solidFill>
              <a:srgbClr val="F791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1400" dirty="0">
                <a:solidFill>
                  <a:schemeClr val="tx1"/>
                </a:solidFill>
              </a:rPr>
              <a:t>65490: National Certificate: Arboriculture: Tree Preservation – 1 Full Qual + 3 Part Quals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BF21D86-8808-5A9F-0C46-00082E9D8E70}"/>
              </a:ext>
            </a:extLst>
          </p:cNvPr>
          <p:cNvSpPr/>
          <p:nvPr/>
        </p:nvSpPr>
        <p:spPr>
          <a:xfrm>
            <a:off x="461594" y="6156641"/>
            <a:ext cx="10929610" cy="540000"/>
          </a:xfrm>
          <a:prstGeom prst="rect">
            <a:avLst/>
          </a:prstGeom>
          <a:solidFill>
            <a:srgbClr val="F79117"/>
          </a:solidFill>
          <a:ln>
            <a:solidFill>
              <a:srgbClr val="F791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1400" dirty="0">
                <a:solidFill>
                  <a:schemeClr val="tx1"/>
                </a:solidFill>
              </a:rPr>
              <a:t>50266: National Certificate: Forestry: Silviculture – 1 Skills Programme (Weed Controller)</a:t>
            </a:r>
          </a:p>
          <a:p>
            <a:pPr algn="l"/>
            <a:endParaRPr lang="en-ZA" sz="1400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1F2C1FD-FC28-B8A1-6B30-A4838426A671}"/>
              </a:ext>
            </a:extLst>
          </p:cNvPr>
          <p:cNvSpPr/>
          <p:nvPr/>
        </p:nvSpPr>
        <p:spPr>
          <a:xfrm>
            <a:off x="415891" y="6849041"/>
            <a:ext cx="11014632" cy="540000"/>
          </a:xfrm>
          <a:prstGeom prst="rect">
            <a:avLst/>
          </a:prstGeom>
          <a:solidFill>
            <a:srgbClr val="F79117"/>
          </a:solidFill>
          <a:ln>
            <a:solidFill>
              <a:srgbClr val="F791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1400" dirty="0">
                <a:solidFill>
                  <a:schemeClr val="tx1"/>
                </a:solidFill>
              </a:rPr>
              <a:t>50225: General Education and Training Certificate: General Forestry</a:t>
            </a:r>
          </a:p>
          <a:p>
            <a:pPr algn="l"/>
            <a:r>
              <a:rPr lang="en-GB" sz="1400" kern="1200" dirty="0">
                <a:solidFill>
                  <a:schemeClr val="tx1"/>
                </a:solidFill>
              </a:rPr>
              <a:t>) </a:t>
            </a:r>
            <a:endParaRPr lang="en-ZA" sz="1400" dirty="0">
              <a:solidFill>
                <a:schemeClr val="tx1"/>
              </a:solidFill>
            </a:endParaRP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9CAF16EF-50C5-D3B8-8DF4-3A0E7F230043}"/>
              </a:ext>
            </a:extLst>
          </p:cNvPr>
          <p:cNvSpPr/>
          <p:nvPr/>
        </p:nvSpPr>
        <p:spPr>
          <a:xfrm>
            <a:off x="11551422" y="5722153"/>
            <a:ext cx="539253" cy="2618278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D0297D-FEA6-982B-8846-3E176CEF5B7B}"/>
              </a:ext>
            </a:extLst>
          </p:cNvPr>
          <p:cNvSpPr txBox="1"/>
          <p:nvPr/>
        </p:nvSpPr>
        <p:spPr>
          <a:xfrm>
            <a:off x="12283730" y="6588279"/>
            <a:ext cx="48047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dirty="0"/>
              <a:t>Target Completion Date: March 2026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84D440F-55B8-5DC8-5252-B5E39B05ABF6}"/>
              </a:ext>
            </a:extLst>
          </p:cNvPr>
          <p:cNvSpPr/>
          <p:nvPr/>
        </p:nvSpPr>
        <p:spPr>
          <a:xfrm>
            <a:off x="448077" y="7501627"/>
            <a:ext cx="10925795" cy="540000"/>
          </a:xfrm>
          <a:prstGeom prst="rect">
            <a:avLst/>
          </a:prstGeom>
          <a:solidFill>
            <a:srgbClr val="F79117"/>
          </a:solidFill>
          <a:ln>
            <a:solidFill>
              <a:srgbClr val="F791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1400" dirty="0">
                <a:solidFill>
                  <a:schemeClr val="tx1"/>
                </a:solidFill>
              </a:rPr>
              <a:t>48988: General Education and Training Certificate: Timber Harvesting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4FE111C-F505-D1A4-96CC-31F035D7811F}"/>
              </a:ext>
            </a:extLst>
          </p:cNvPr>
          <p:cNvSpPr/>
          <p:nvPr/>
        </p:nvSpPr>
        <p:spPr>
          <a:xfrm>
            <a:off x="403287" y="8153400"/>
            <a:ext cx="2554942" cy="720282"/>
          </a:xfrm>
          <a:prstGeom prst="rect">
            <a:avLst/>
          </a:prstGeom>
          <a:solidFill>
            <a:srgbClr val="F79117"/>
          </a:solidFill>
          <a:ln>
            <a:solidFill>
              <a:srgbClr val="F791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1400" dirty="0">
                <a:solidFill>
                  <a:schemeClr val="tx1"/>
                </a:solidFill>
              </a:rPr>
              <a:t>21485: National Certificate: Saw Doctoring</a:t>
            </a: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8BD40B57-7B27-F381-ADF4-EDC243344F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6333668"/>
              </p:ext>
            </p:extLst>
          </p:nvPr>
        </p:nvGraphicFramePr>
        <p:xfrm>
          <a:off x="10311576" y="8667502"/>
          <a:ext cx="6615383" cy="8688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35574">
                  <a:extLst>
                    <a:ext uri="{9D8B030D-6E8A-4147-A177-3AD203B41FA5}">
                      <a16:colId xmlns:a16="http://schemas.microsoft.com/office/drawing/2014/main" val="2880571911"/>
                    </a:ext>
                  </a:extLst>
                </a:gridCol>
                <a:gridCol w="2284480">
                  <a:extLst>
                    <a:ext uri="{9D8B030D-6E8A-4147-A177-3AD203B41FA5}">
                      <a16:colId xmlns:a16="http://schemas.microsoft.com/office/drawing/2014/main" val="1681689677"/>
                    </a:ext>
                  </a:extLst>
                </a:gridCol>
                <a:gridCol w="2295329">
                  <a:extLst>
                    <a:ext uri="{9D8B030D-6E8A-4147-A177-3AD203B41FA5}">
                      <a16:colId xmlns:a16="http://schemas.microsoft.com/office/drawing/2014/main" val="3555631676"/>
                    </a:ext>
                  </a:extLst>
                </a:gridCol>
              </a:tblGrid>
              <a:tr h="30568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kern="100" dirty="0">
                          <a:effectLst/>
                        </a:rPr>
                        <a:t> </a:t>
                      </a:r>
                      <a:r>
                        <a:rPr lang="en-GB" sz="1700" b="1" kern="100" dirty="0">
                          <a:solidFill>
                            <a:schemeClr val="tx1"/>
                          </a:solidFill>
                          <a:effectLst/>
                        </a:rPr>
                        <a:t>TOTAL No. of quals projected for completion by 31March 2026 = 9</a:t>
                      </a:r>
                      <a:endParaRPr lang="en-GB" sz="17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0" marB="0">
                    <a:solidFill>
                      <a:srgbClr val="F7911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GB" sz="12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GB" sz="12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524761"/>
                  </a:ext>
                </a:extLst>
              </a:tr>
              <a:tr h="2815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700" b="1" kern="100" dirty="0">
                          <a:solidFill>
                            <a:srgbClr val="000000"/>
                          </a:solidFill>
                          <a:effectLst/>
                        </a:rPr>
                        <a:t>Full Qual</a:t>
                      </a:r>
                      <a:endParaRPr lang="en-GB" sz="17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700" b="1" kern="100" dirty="0">
                          <a:solidFill>
                            <a:srgbClr val="000000"/>
                          </a:solidFill>
                          <a:effectLst/>
                        </a:rPr>
                        <a:t>Part Quals</a:t>
                      </a:r>
                      <a:endParaRPr lang="en-GB" sz="17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700" b="1" kern="100" dirty="0">
                          <a:solidFill>
                            <a:srgbClr val="000000"/>
                          </a:solidFill>
                          <a:effectLst/>
                        </a:rPr>
                        <a:t>Skills Progs</a:t>
                      </a:r>
                      <a:endParaRPr lang="en-GB" sz="17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0" marB="0"/>
                </a:tc>
                <a:extLst>
                  <a:ext uri="{0D108BD9-81ED-4DB2-BD59-A6C34878D82A}">
                    <a16:rowId xmlns:a16="http://schemas.microsoft.com/office/drawing/2014/main" val="2748653542"/>
                  </a:ext>
                </a:extLst>
              </a:tr>
              <a:tr h="2815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700" kern="100" dirty="0">
                          <a:effectLst/>
                        </a:rPr>
                        <a:t> 2</a:t>
                      </a:r>
                      <a:endParaRPr lang="en-GB" sz="17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700" kern="100" dirty="0">
                          <a:effectLst/>
                        </a:rPr>
                        <a:t>3 </a:t>
                      </a:r>
                      <a:endParaRPr lang="en-GB" sz="17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700" kern="100" dirty="0">
                          <a:effectLst/>
                        </a:rPr>
                        <a:t>4 </a:t>
                      </a:r>
                      <a:endParaRPr lang="en-GB" sz="17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0" marB="0"/>
                </a:tc>
                <a:extLst>
                  <a:ext uri="{0D108BD9-81ED-4DB2-BD59-A6C34878D82A}">
                    <a16:rowId xmlns:a16="http://schemas.microsoft.com/office/drawing/2014/main" val="1758710866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2DDC749D-2C51-E5DE-73CA-2ADAAA4A1771}"/>
              </a:ext>
            </a:extLst>
          </p:cNvPr>
          <p:cNvSpPr txBox="1"/>
          <p:nvPr/>
        </p:nvSpPr>
        <p:spPr>
          <a:xfrm>
            <a:off x="11896919" y="4142289"/>
            <a:ext cx="48047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dirty="0"/>
              <a:t>Target Completion Date: March 2026</a:t>
            </a:r>
          </a:p>
        </p:txBody>
      </p:sp>
    </p:spTree>
    <p:extLst>
      <p:ext uri="{BB962C8B-B14F-4D97-AF65-F5344CB8AC3E}">
        <p14:creationId xmlns:p14="http://schemas.microsoft.com/office/powerpoint/2010/main" val="1214454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1795C-5EB6-DAA7-FCCA-66C2B03AB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2A0DB-C641-6488-0D7A-03315DA3D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257" y="83403"/>
            <a:ext cx="15613380" cy="830997"/>
          </a:xfrm>
        </p:spPr>
        <p:txBody>
          <a:bodyPr/>
          <a:lstStyle/>
          <a:p>
            <a:r>
              <a:rPr lang="en-ZA" dirty="0"/>
              <a:t>Qualifications Review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722A42-F958-6016-B5D5-B3AFDE16B404}"/>
              </a:ext>
            </a:extLst>
          </p:cNvPr>
          <p:cNvSpPr/>
          <p:nvPr/>
        </p:nvSpPr>
        <p:spPr>
          <a:xfrm>
            <a:off x="6025594" y="1244095"/>
            <a:ext cx="2520000" cy="1524000"/>
          </a:xfrm>
          <a:prstGeom prst="roundRect">
            <a:avLst/>
          </a:prstGeom>
          <a:solidFill>
            <a:srgbClr val="1A607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kern="1200" dirty="0">
                <a:solidFill>
                  <a:schemeClr val="bg1"/>
                </a:solidFill>
              </a:rPr>
              <a:t>Phase 3: Ass </a:t>
            </a:r>
            <a:r>
              <a:rPr lang="en-US" sz="2400" b="1" kern="1200" dirty="0" err="1">
                <a:solidFill>
                  <a:schemeClr val="bg1"/>
                </a:solidFill>
              </a:rPr>
              <a:t>Spe+c</a:t>
            </a:r>
            <a:r>
              <a:rPr lang="en-US" sz="2400" b="1" kern="1200" dirty="0">
                <a:solidFill>
                  <a:schemeClr val="bg1"/>
                </a:solidFill>
              </a:rPr>
              <a:t> &amp; QAS Addendum / FISA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E3988B1-5385-A926-7E8B-A8D84DD37FF6}"/>
              </a:ext>
            </a:extLst>
          </p:cNvPr>
          <p:cNvSpPr/>
          <p:nvPr/>
        </p:nvSpPr>
        <p:spPr>
          <a:xfrm>
            <a:off x="11656755" y="1183660"/>
            <a:ext cx="2520000" cy="1524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kern="1200" dirty="0">
                <a:solidFill>
                  <a:schemeClr val="bg1"/>
                </a:solidFill>
              </a:rPr>
              <a:t>Phase 5: Final Verification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85A7B6-1724-F608-D98A-C8DBD6C3B913}"/>
              </a:ext>
            </a:extLst>
          </p:cNvPr>
          <p:cNvSpPr/>
          <p:nvPr/>
        </p:nvSpPr>
        <p:spPr>
          <a:xfrm>
            <a:off x="415891" y="1244095"/>
            <a:ext cx="2520000" cy="1524000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Phase 1: Scoping and Profiling</a:t>
            </a:r>
            <a:endParaRPr lang="en-US" sz="2400" b="1" kern="1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EEBC6B-A022-1F70-6BCF-3CF21CEF4404}"/>
              </a:ext>
            </a:extLst>
          </p:cNvPr>
          <p:cNvSpPr/>
          <p:nvPr/>
        </p:nvSpPr>
        <p:spPr>
          <a:xfrm>
            <a:off x="3252647" y="1244095"/>
            <a:ext cx="2520000" cy="1524000"/>
          </a:xfrm>
          <a:prstGeom prst="roundRect">
            <a:avLst/>
          </a:prstGeom>
          <a:solidFill>
            <a:srgbClr val="415B6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Phase</a:t>
            </a:r>
            <a:r>
              <a:rPr lang="en-US" sz="2400" b="1" kern="1200">
                <a:solidFill>
                  <a:schemeClr val="bg1"/>
                </a:solidFill>
              </a:rPr>
              <a:t> 2: Curriculum Specifications</a:t>
            </a:r>
            <a:endParaRPr lang="en-US" sz="2400" b="1" kern="1200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C4AFA3A-AC28-00F8-A9DD-D23B09C3D2EA}"/>
              </a:ext>
            </a:extLst>
          </p:cNvPr>
          <p:cNvSpPr/>
          <p:nvPr/>
        </p:nvSpPr>
        <p:spPr>
          <a:xfrm>
            <a:off x="14429701" y="1183660"/>
            <a:ext cx="2520000" cy="1524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kern="1200">
                <a:solidFill>
                  <a:schemeClr val="bg1"/>
                </a:solidFill>
              </a:rPr>
              <a:t>Phase 6: Submission to QCTO</a:t>
            </a:r>
            <a:endParaRPr lang="en-US" sz="2400" b="1" kern="1200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D52DE93-F208-8955-394D-CED68303C7E7}"/>
              </a:ext>
            </a:extLst>
          </p:cNvPr>
          <p:cNvSpPr/>
          <p:nvPr/>
        </p:nvSpPr>
        <p:spPr>
          <a:xfrm>
            <a:off x="8883809" y="1217819"/>
            <a:ext cx="2520000" cy="1524000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kern="1200" dirty="0">
                <a:solidFill>
                  <a:schemeClr val="bg1"/>
                </a:solidFill>
              </a:rPr>
              <a:t>Phase 4: </a:t>
            </a:r>
            <a:r>
              <a:rPr lang="en-GB" sz="2400" b="1" kern="1200" dirty="0">
                <a:solidFill>
                  <a:schemeClr val="bg1"/>
                </a:solidFill>
              </a:rPr>
              <a:t>Qual Document Evaluation by SME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C2917E-340B-E742-061F-7BADF639AB01}"/>
              </a:ext>
            </a:extLst>
          </p:cNvPr>
          <p:cNvSpPr txBox="1"/>
          <p:nvPr/>
        </p:nvSpPr>
        <p:spPr>
          <a:xfrm>
            <a:off x="67046" y="8297917"/>
            <a:ext cx="17348200" cy="1447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6DDA104-13A7-F984-55A1-7314FDABFF52}"/>
              </a:ext>
            </a:extLst>
          </p:cNvPr>
          <p:cNvSpPr/>
          <p:nvPr/>
        </p:nvSpPr>
        <p:spPr>
          <a:xfrm>
            <a:off x="415892" y="3348896"/>
            <a:ext cx="2519999" cy="507376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7A504CA-A4D3-93D7-15D6-9569E34F6BF7}"/>
              </a:ext>
            </a:extLst>
          </p:cNvPr>
          <p:cNvSpPr/>
          <p:nvPr/>
        </p:nvSpPr>
        <p:spPr>
          <a:xfrm>
            <a:off x="3227439" y="3364661"/>
            <a:ext cx="2519999" cy="514972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252F16D-E0D2-B10E-D765-8CD0ACAD4308}"/>
              </a:ext>
            </a:extLst>
          </p:cNvPr>
          <p:cNvSpPr/>
          <p:nvPr/>
        </p:nvSpPr>
        <p:spPr>
          <a:xfrm>
            <a:off x="6109569" y="3412201"/>
            <a:ext cx="2519999" cy="514972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C86FC9F-B8E7-F36C-DFAB-54ED8F29D3C8}"/>
              </a:ext>
            </a:extLst>
          </p:cNvPr>
          <p:cNvSpPr/>
          <p:nvPr/>
        </p:nvSpPr>
        <p:spPr>
          <a:xfrm>
            <a:off x="8883810" y="3364663"/>
            <a:ext cx="2519999" cy="514972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F5B4D88-EB65-3756-E655-7BE6FA8F40B3}"/>
              </a:ext>
            </a:extLst>
          </p:cNvPr>
          <p:cNvSpPr/>
          <p:nvPr/>
        </p:nvSpPr>
        <p:spPr>
          <a:xfrm>
            <a:off x="11779668" y="3286073"/>
            <a:ext cx="2519999" cy="514972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C06747F-CEE9-CC80-3D5D-16AF2F49BC1A}"/>
              </a:ext>
            </a:extLst>
          </p:cNvPr>
          <p:cNvSpPr/>
          <p:nvPr/>
        </p:nvSpPr>
        <p:spPr>
          <a:xfrm>
            <a:off x="14568529" y="3256400"/>
            <a:ext cx="2519999" cy="508403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15BC6070-F16C-D14E-4FD1-9A32387C298E}"/>
              </a:ext>
            </a:extLst>
          </p:cNvPr>
          <p:cNvSpPr/>
          <p:nvPr/>
        </p:nvSpPr>
        <p:spPr>
          <a:xfrm>
            <a:off x="368733" y="2888964"/>
            <a:ext cx="16411609" cy="794218"/>
          </a:xfrm>
          <a:prstGeom prst="rightArrow">
            <a:avLst/>
          </a:prstGeom>
          <a:solidFill>
            <a:srgbClr val="677786"/>
          </a:solidFill>
          <a:ln>
            <a:solidFill>
              <a:srgbClr val="6777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92A7A14-5662-A962-223A-30D3F1CD7079}"/>
              </a:ext>
            </a:extLst>
          </p:cNvPr>
          <p:cNvSpPr/>
          <p:nvPr/>
        </p:nvSpPr>
        <p:spPr>
          <a:xfrm>
            <a:off x="891496" y="2897874"/>
            <a:ext cx="1008000" cy="1008000"/>
          </a:xfrm>
          <a:prstGeom prst="ellipse">
            <a:avLst/>
          </a:prstGeom>
          <a:solidFill>
            <a:srgbClr val="1A6076"/>
          </a:solidFill>
          <a:ln>
            <a:solidFill>
              <a:srgbClr val="1A6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/>
              <a:t>20%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C8C26B-AAF2-D594-9D42-9AC7DB74D90A}"/>
              </a:ext>
            </a:extLst>
          </p:cNvPr>
          <p:cNvSpPr/>
          <p:nvPr/>
        </p:nvSpPr>
        <p:spPr>
          <a:xfrm>
            <a:off x="4757786" y="2844896"/>
            <a:ext cx="1008000" cy="1008000"/>
          </a:xfrm>
          <a:prstGeom prst="ellipse">
            <a:avLst/>
          </a:prstGeom>
          <a:solidFill>
            <a:srgbClr val="1A6076"/>
          </a:solidFill>
          <a:ln>
            <a:solidFill>
              <a:srgbClr val="1A6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/>
              <a:t>65%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92DC024-B03D-A2F8-4883-E76BC87D896F}"/>
              </a:ext>
            </a:extLst>
          </p:cNvPr>
          <p:cNvSpPr/>
          <p:nvPr/>
        </p:nvSpPr>
        <p:spPr>
          <a:xfrm>
            <a:off x="7298216" y="2844896"/>
            <a:ext cx="1008000" cy="1008000"/>
          </a:xfrm>
          <a:prstGeom prst="ellipse">
            <a:avLst/>
          </a:prstGeom>
          <a:solidFill>
            <a:srgbClr val="1A6076"/>
          </a:solidFill>
          <a:ln>
            <a:solidFill>
              <a:srgbClr val="1A6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/>
              <a:t>85%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8605211-5C32-7252-4866-B35D54B61A4C}"/>
              </a:ext>
            </a:extLst>
          </p:cNvPr>
          <p:cNvSpPr/>
          <p:nvPr/>
        </p:nvSpPr>
        <p:spPr>
          <a:xfrm>
            <a:off x="9946512" y="2868544"/>
            <a:ext cx="1008000" cy="1008000"/>
          </a:xfrm>
          <a:prstGeom prst="ellipse">
            <a:avLst/>
          </a:prstGeom>
          <a:solidFill>
            <a:srgbClr val="1A6076"/>
          </a:solidFill>
          <a:ln>
            <a:solidFill>
              <a:srgbClr val="1A6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/>
              <a:t>90%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1A4DB44-9F14-324E-11B8-13F024FEECF3}"/>
              </a:ext>
            </a:extLst>
          </p:cNvPr>
          <p:cNvSpPr/>
          <p:nvPr/>
        </p:nvSpPr>
        <p:spPr>
          <a:xfrm>
            <a:off x="12695225" y="2860661"/>
            <a:ext cx="1008000" cy="1008000"/>
          </a:xfrm>
          <a:prstGeom prst="ellipse">
            <a:avLst/>
          </a:prstGeom>
          <a:solidFill>
            <a:srgbClr val="1A6076"/>
          </a:solidFill>
          <a:ln>
            <a:solidFill>
              <a:srgbClr val="1A6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/>
              <a:t>95%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2752B00-2BFD-F286-17A9-90F8CF74ADB1}"/>
              </a:ext>
            </a:extLst>
          </p:cNvPr>
          <p:cNvSpPr/>
          <p:nvPr/>
        </p:nvSpPr>
        <p:spPr>
          <a:xfrm>
            <a:off x="15266637" y="2879137"/>
            <a:ext cx="1008000" cy="1008000"/>
          </a:xfrm>
          <a:prstGeom prst="ellipse">
            <a:avLst/>
          </a:prstGeom>
          <a:solidFill>
            <a:srgbClr val="1A6076"/>
          </a:solidFill>
          <a:ln>
            <a:solidFill>
              <a:srgbClr val="1A6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/>
              <a:t>100%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6E5DF2-540D-08C3-132A-7F59BBDA7581}"/>
              </a:ext>
            </a:extLst>
          </p:cNvPr>
          <p:cNvSpPr/>
          <p:nvPr/>
        </p:nvSpPr>
        <p:spPr>
          <a:xfrm>
            <a:off x="545322" y="4031007"/>
            <a:ext cx="13763535" cy="540000"/>
          </a:xfrm>
          <a:prstGeom prst="rect">
            <a:avLst/>
          </a:prstGeom>
          <a:solidFill>
            <a:srgbClr val="F79117"/>
          </a:solidFill>
          <a:ln>
            <a:solidFill>
              <a:srgbClr val="F791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00460" rtl="0">
              <a:defRPr/>
            </a:pPr>
            <a:r>
              <a:rPr lang="en-GB" sz="1400" kern="1200" dirty="0">
                <a:solidFill>
                  <a:schemeClr val="tx1"/>
                </a:solidFill>
              </a:rPr>
              <a:t>118771: Text Editor (1 Full Qual + 2 Part Quals)  </a:t>
            </a:r>
          </a:p>
          <a:p>
            <a:pPr algn="ctr"/>
            <a:endParaRPr lang="en-ZA" sz="14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833BC6A-B335-FDCD-9881-A3A69E2B95AB}"/>
              </a:ext>
            </a:extLst>
          </p:cNvPr>
          <p:cNvSpPr/>
          <p:nvPr/>
        </p:nvSpPr>
        <p:spPr>
          <a:xfrm>
            <a:off x="535242" y="4742084"/>
            <a:ext cx="13764425" cy="540000"/>
          </a:xfrm>
          <a:prstGeom prst="rect">
            <a:avLst/>
          </a:prstGeom>
          <a:solidFill>
            <a:srgbClr val="F79117"/>
          </a:solidFill>
          <a:ln>
            <a:solidFill>
              <a:srgbClr val="F791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00460" rtl="0">
              <a:defRPr/>
            </a:pPr>
            <a:r>
              <a:rPr lang="en-GB" sz="1400" kern="1200" dirty="0">
                <a:solidFill>
                  <a:schemeClr val="tx1"/>
                </a:solidFill>
              </a:rPr>
              <a:t>101278: Occupational Certificate: </a:t>
            </a:r>
            <a:r>
              <a:rPr lang="en-GB" sz="1400" kern="1200" dirty="0" err="1">
                <a:solidFill>
                  <a:schemeClr val="tx1"/>
                </a:solidFill>
              </a:rPr>
              <a:t>Ringframe</a:t>
            </a:r>
            <a:r>
              <a:rPr lang="en-GB" sz="1400" kern="1200" dirty="0">
                <a:solidFill>
                  <a:schemeClr val="tx1"/>
                </a:solidFill>
              </a:rPr>
              <a:t> Spinning and Yarn Packaging Machine Operator (Full Qual)</a:t>
            </a:r>
          </a:p>
          <a:p>
            <a:pPr algn="ctr"/>
            <a:endParaRPr lang="en-ZA" sz="14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33D646F-AA36-AB09-5F50-845308F4D152}"/>
              </a:ext>
            </a:extLst>
          </p:cNvPr>
          <p:cNvSpPr/>
          <p:nvPr/>
        </p:nvSpPr>
        <p:spPr>
          <a:xfrm>
            <a:off x="497732" y="5403600"/>
            <a:ext cx="13764426" cy="540000"/>
          </a:xfrm>
          <a:prstGeom prst="rect">
            <a:avLst/>
          </a:prstGeom>
          <a:solidFill>
            <a:srgbClr val="F79117"/>
          </a:solidFill>
          <a:ln>
            <a:solidFill>
              <a:srgbClr val="F791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00460" rtl="0">
              <a:defRPr/>
            </a:pPr>
            <a:r>
              <a:rPr lang="en-GB" sz="1400" kern="1200" dirty="0">
                <a:solidFill>
                  <a:schemeClr val="tx1"/>
                </a:solidFill>
              </a:rPr>
              <a:t>103179: Occupational Certificate: Textile Wet Process Dyeing Machine Operator. (Full Qual)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88F0DE-AC78-0273-C7E3-1176F0A9DD54}"/>
              </a:ext>
            </a:extLst>
          </p:cNvPr>
          <p:cNvSpPr/>
          <p:nvPr/>
        </p:nvSpPr>
        <p:spPr>
          <a:xfrm>
            <a:off x="532718" y="6089400"/>
            <a:ext cx="5272115" cy="540000"/>
          </a:xfrm>
          <a:prstGeom prst="rect">
            <a:avLst/>
          </a:prstGeom>
          <a:solidFill>
            <a:srgbClr val="F79117"/>
          </a:solidFill>
          <a:ln>
            <a:solidFill>
              <a:srgbClr val="F791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00460" rtl="0">
              <a:defRPr/>
            </a:pPr>
            <a:r>
              <a:rPr lang="en-GB" sz="1400" kern="1200" dirty="0">
                <a:solidFill>
                  <a:schemeClr val="tx1"/>
                </a:solidFill>
              </a:rPr>
              <a:t>101672: OC: Furniture Designer</a:t>
            </a:r>
          </a:p>
          <a:p>
            <a:pPr algn="ctr"/>
            <a:endParaRPr lang="en-ZA" sz="1400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747C2DC-CAD3-F62B-2329-83F07BC8C090}"/>
              </a:ext>
            </a:extLst>
          </p:cNvPr>
          <p:cNvSpPr/>
          <p:nvPr/>
        </p:nvSpPr>
        <p:spPr>
          <a:xfrm>
            <a:off x="487015" y="6781800"/>
            <a:ext cx="5330423" cy="540000"/>
          </a:xfrm>
          <a:prstGeom prst="rect">
            <a:avLst/>
          </a:prstGeom>
          <a:solidFill>
            <a:srgbClr val="F79117"/>
          </a:solidFill>
          <a:ln>
            <a:solidFill>
              <a:srgbClr val="F791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00460" rtl="0">
              <a:defRPr/>
            </a:pPr>
            <a:r>
              <a:rPr lang="en-GB" sz="1400" kern="1200" dirty="0">
                <a:solidFill>
                  <a:schemeClr val="tx1"/>
                </a:solidFill>
              </a:rPr>
              <a:t>103199: OC: Furniture Upholsterer, NQF 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A17BE67-C45D-5793-D965-6CCC02C7A3D9}"/>
              </a:ext>
            </a:extLst>
          </p:cNvPr>
          <p:cNvSpPr/>
          <p:nvPr/>
        </p:nvSpPr>
        <p:spPr>
          <a:xfrm>
            <a:off x="487015" y="7434386"/>
            <a:ext cx="5285632" cy="540000"/>
          </a:xfrm>
          <a:prstGeom prst="rect">
            <a:avLst/>
          </a:prstGeom>
          <a:solidFill>
            <a:srgbClr val="F79117"/>
          </a:solidFill>
          <a:ln>
            <a:solidFill>
              <a:srgbClr val="F791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00460" rtl="0">
              <a:defRPr/>
            </a:pPr>
            <a:r>
              <a:rPr lang="en-GB" sz="1400" kern="1200" dirty="0">
                <a:solidFill>
                  <a:schemeClr val="tx1"/>
                </a:solidFill>
              </a:rPr>
              <a:t>121988: OC: Furniture Maker</a:t>
            </a: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0486B2A5-E291-7E33-B2BB-4BEE22E1F102}"/>
              </a:ext>
            </a:extLst>
          </p:cNvPr>
          <p:cNvSpPr/>
          <p:nvPr/>
        </p:nvSpPr>
        <p:spPr>
          <a:xfrm>
            <a:off x="14525552" y="3782583"/>
            <a:ext cx="434714" cy="2290429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0D0B268-AAE3-DFB6-2DE6-B836CAB32D6A}"/>
              </a:ext>
            </a:extLst>
          </p:cNvPr>
          <p:cNvSpPr txBox="1"/>
          <p:nvPr/>
        </p:nvSpPr>
        <p:spPr>
          <a:xfrm>
            <a:off x="15174161" y="4327632"/>
            <a:ext cx="160618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dirty="0"/>
              <a:t>Target Completion Date: March 2026</a:t>
            </a:r>
          </a:p>
        </p:txBody>
      </p: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3CC2EF5F-FF1E-9C01-791B-99196BB64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834528"/>
              </p:ext>
            </p:extLst>
          </p:nvPr>
        </p:nvGraphicFramePr>
        <p:xfrm>
          <a:off x="12695225" y="7911456"/>
          <a:ext cx="3616391" cy="1143880"/>
        </p:xfrm>
        <a:graphic>
          <a:graphicData uri="http://schemas.openxmlformats.org/drawingml/2006/table">
            <a:tbl>
              <a:tblPr firstRow="1" firstCol="1" bandRow="1"/>
              <a:tblGrid>
                <a:gridCol w="1112775">
                  <a:extLst>
                    <a:ext uri="{9D8B030D-6E8A-4147-A177-3AD203B41FA5}">
                      <a16:colId xmlns:a16="http://schemas.microsoft.com/office/drawing/2014/main" val="2880571911"/>
                    </a:ext>
                  </a:extLst>
                </a:gridCol>
                <a:gridCol w="1248843">
                  <a:extLst>
                    <a:ext uri="{9D8B030D-6E8A-4147-A177-3AD203B41FA5}">
                      <a16:colId xmlns:a16="http://schemas.microsoft.com/office/drawing/2014/main" val="1681689677"/>
                    </a:ext>
                  </a:extLst>
                </a:gridCol>
                <a:gridCol w="1254773">
                  <a:extLst>
                    <a:ext uri="{9D8B030D-6E8A-4147-A177-3AD203B41FA5}">
                      <a16:colId xmlns:a16="http://schemas.microsoft.com/office/drawing/2014/main" val="3555631676"/>
                    </a:ext>
                  </a:extLst>
                </a:gridCol>
              </a:tblGrid>
              <a:tr h="58070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7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No. of quals projected for completion by 31March 2026 = 5</a:t>
                      </a:r>
                    </a:p>
                  </a:txBody>
                  <a:tcPr marL="97536" marR="97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11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GB" sz="12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GB" sz="12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524761"/>
                  </a:ext>
                </a:extLst>
              </a:tr>
              <a:tr h="2815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7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Full Qual</a:t>
                      </a:r>
                      <a:endParaRPr lang="en-GB" sz="17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7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Part Quals</a:t>
                      </a:r>
                      <a:endParaRPr lang="en-GB" sz="17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7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Skills Progs</a:t>
                      </a:r>
                      <a:endParaRPr lang="en-GB" sz="17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653542"/>
                  </a:ext>
                </a:extLst>
              </a:tr>
              <a:tr h="2815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7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</a:t>
                      </a:r>
                    </a:p>
                  </a:txBody>
                  <a:tcPr marL="97536" marR="97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7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2 </a:t>
                      </a:r>
                    </a:p>
                  </a:txBody>
                  <a:tcPr marL="97536" marR="97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7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7536" marR="97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87108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2162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10C54-FA91-5CD0-7162-8854853A7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058" y="47871"/>
            <a:ext cx="12645939" cy="1354217"/>
          </a:xfrm>
        </p:spPr>
        <p:txBody>
          <a:bodyPr/>
          <a:lstStyle/>
          <a:p>
            <a:r>
              <a:rPr lang="en-ZA" sz="4400" dirty="0">
                <a:latin typeface="Gill Sans MT" panose="020B0502020104020203" pitchFamily="34" charset="0"/>
              </a:rPr>
              <a:t>Learning Material Development, Learnership Applications and Applications for Review</a:t>
            </a:r>
          </a:p>
        </p:txBody>
      </p:sp>
      <p:sp>
        <p:nvSpPr>
          <p:cNvPr id="42" name="Inhaltsplatzhalter 4"/>
          <p:cNvSpPr txBox="1">
            <a:spLocks/>
          </p:cNvSpPr>
          <p:nvPr/>
        </p:nvSpPr>
        <p:spPr>
          <a:xfrm>
            <a:off x="370560" y="5005472"/>
            <a:ext cx="1898342" cy="178722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733386">
              <a:lnSpc>
                <a:spcPct val="150000"/>
              </a:lnSpc>
              <a:spcAft>
                <a:spcPts val="1896"/>
              </a:spcAft>
              <a:buNone/>
              <a:defRPr/>
            </a:pPr>
            <a:r>
              <a:rPr lang="en-US" sz="1991" dirty="0">
                <a:solidFill>
                  <a:schemeClr val="tx1"/>
                </a:solidFill>
                <a:latin typeface="Roboto"/>
              </a:rPr>
              <a:t>Realignment of Legacy / Historical Qualifications</a:t>
            </a:r>
          </a:p>
        </p:txBody>
      </p:sp>
      <p:sp>
        <p:nvSpPr>
          <p:cNvPr id="60" name="Inhaltsplatzhalter 4"/>
          <p:cNvSpPr txBox="1">
            <a:spLocks/>
          </p:cNvSpPr>
          <p:nvPr/>
        </p:nvSpPr>
        <p:spPr>
          <a:xfrm>
            <a:off x="2393529" y="5018117"/>
            <a:ext cx="1691191" cy="13276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733386">
              <a:lnSpc>
                <a:spcPct val="150000"/>
              </a:lnSpc>
              <a:spcAft>
                <a:spcPts val="1896"/>
              </a:spcAft>
              <a:buNone/>
              <a:defRPr/>
            </a:pPr>
            <a:r>
              <a:rPr lang="en-US" sz="1991" dirty="0">
                <a:solidFill>
                  <a:schemeClr val="tx1"/>
                </a:solidFill>
                <a:latin typeface="Roboto"/>
              </a:rPr>
              <a:t>Development of New Qualifications</a:t>
            </a:r>
          </a:p>
        </p:txBody>
      </p:sp>
      <p:sp>
        <p:nvSpPr>
          <p:cNvPr id="74" name="Inhaltsplatzhalter 4"/>
          <p:cNvSpPr txBox="1">
            <a:spLocks/>
          </p:cNvSpPr>
          <p:nvPr/>
        </p:nvSpPr>
        <p:spPr>
          <a:xfrm>
            <a:off x="4127502" y="5027645"/>
            <a:ext cx="1781588" cy="13276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733386">
              <a:lnSpc>
                <a:spcPct val="150000"/>
              </a:lnSpc>
              <a:spcAft>
                <a:spcPts val="1896"/>
              </a:spcAft>
              <a:buNone/>
              <a:defRPr/>
            </a:pPr>
            <a:r>
              <a:rPr lang="en-US" sz="1991" dirty="0">
                <a:solidFill>
                  <a:schemeClr val="tx1"/>
                </a:solidFill>
                <a:latin typeface="Roboto"/>
              </a:rPr>
              <a:t>Review of Existing Qualifications</a:t>
            </a:r>
          </a:p>
        </p:txBody>
      </p:sp>
      <p:sp>
        <p:nvSpPr>
          <p:cNvPr id="77" name="Inhaltsplatzhalter 4"/>
          <p:cNvSpPr txBox="1">
            <a:spLocks/>
          </p:cNvSpPr>
          <p:nvPr/>
        </p:nvSpPr>
        <p:spPr>
          <a:xfrm>
            <a:off x="6150471" y="4996629"/>
            <a:ext cx="1781588" cy="13276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733386">
              <a:lnSpc>
                <a:spcPct val="150000"/>
              </a:lnSpc>
              <a:spcAft>
                <a:spcPts val="1896"/>
              </a:spcAft>
              <a:buNone/>
              <a:defRPr/>
            </a:pPr>
            <a:r>
              <a:rPr lang="en-US" sz="1991" dirty="0">
                <a:solidFill>
                  <a:schemeClr val="tx1"/>
                </a:solidFill>
                <a:latin typeface="Roboto"/>
              </a:rPr>
              <a:t>Learning Material Development</a:t>
            </a:r>
          </a:p>
        </p:txBody>
      </p:sp>
      <p:sp>
        <p:nvSpPr>
          <p:cNvPr id="80" name="Inhaltsplatzhalter 4"/>
          <p:cNvSpPr txBox="1">
            <a:spLocks/>
          </p:cNvSpPr>
          <p:nvPr/>
        </p:nvSpPr>
        <p:spPr>
          <a:xfrm>
            <a:off x="7595448" y="4985355"/>
            <a:ext cx="2201695" cy="86812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733386">
              <a:lnSpc>
                <a:spcPct val="150000"/>
              </a:lnSpc>
              <a:spcAft>
                <a:spcPts val="1896"/>
              </a:spcAft>
              <a:buNone/>
              <a:defRPr/>
            </a:pPr>
            <a:r>
              <a:rPr lang="en-US" sz="1991" dirty="0">
                <a:solidFill>
                  <a:schemeClr val="tx1"/>
                </a:solidFill>
                <a:latin typeface="Roboto"/>
              </a:rPr>
              <a:t>Learnership Applications.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63770C0-D63B-4968-9F42-F10317CD2997}"/>
              </a:ext>
            </a:extLst>
          </p:cNvPr>
          <p:cNvSpPr/>
          <p:nvPr/>
        </p:nvSpPr>
        <p:spPr bwMode="auto">
          <a:xfrm>
            <a:off x="515058" y="2798359"/>
            <a:ext cx="1388383" cy="1140328"/>
          </a:xfrm>
          <a:prstGeom prst="ellipse">
            <a:avLst/>
          </a:prstGeom>
          <a:solidFill>
            <a:srgbClr val="F79117"/>
          </a:solidFill>
          <a:ln w="28575">
            <a:solidFill>
              <a:srgbClr val="677786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31196" tIns="115598" rIns="231196" bIns="11559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1733904" rtl="0">
              <a:lnSpc>
                <a:spcPct val="115000"/>
              </a:lnSpc>
              <a:spcAft>
                <a:spcPts val="1517"/>
              </a:spcAft>
              <a:defRPr/>
            </a:pPr>
            <a:r>
              <a:rPr lang="en-US" sz="3034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01</a:t>
            </a:r>
            <a:endParaRPr lang="en-GB" sz="2276" kern="100">
              <a:solidFill>
                <a:schemeClr val="tx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63770C0-D63B-4968-9F42-F10317CD2997}"/>
              </a:ext>
            </a:extLst>
          </p:cNvPr>
          <p:cNvSpPr/>
          <p:nvPr/>
        </p:nvSpPr>
        <p:spPr bwMode="auto">
          <a:xfrm>
            <a:off x="2393529" y="2813628"/>
            <a:ext cx="1388383" cy="1140328"/>
          </a:xfrm>
          <a:prstGeom prst="ellipse">
            <a:avLst/>
          </a:prstGeom>
          <a:solidFill>
            <a:srgbClr val="F79117"/>
          </a:solidFill>
          <a:ln w="28575">
            <a:solidFill>
              <a:srgbClr val="677786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31196" tIns="115598" rIns="231196" bIns="11559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1733904" rtl="0">
              <a:lnSpc>
                <a:spcPct val="115000"/>
              </a:lnSpc>
              <a:spcAft>
                <a:spcPts val="1517"/>
              </a:spcAft>
              <a:defRPr/>
            </a:pPr>
            <a:r>
              <a:rPr lang="en-US" sz="3034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02</a:t>
            </a:r>
            <a:endParaRPr lang="en-GB" sz="2276" kern="100" dirty="0">
              <a:solidFill>
                <a:schemeClr val="tx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63770C0-D63B-4968-9F42-F10317CD2997}"/>
              </a:ext>
            </a:extLst>
          </p:cNvPr>
          <p:cNvSpPr/>
          <p:nvPr/>
        </p:nvSpPr>
        <p:spPr bwMode="auto">
          <a:xfrm>
            <a:off x="4272000" y="2872109"/>
            <a:ext cx="1388383" cy="1140328"/>
          </a:xfrm>
          <a:prstGeom prst="ellipse">
            <a:avLst/>
          </a:prstGeom>
          <a:solidFill>
            <a:srgbClr val="F79117"/>
          </a:solidFill>
          <a:ln w="28575">
            <a:solidFill>
              <a:srgbClr val="677786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31196" tIns="115598" rIns="231196" bIns="11559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1733904" rtl="0">
              <a:lnSpc>
                <a:spcPct val="115000"/>
              </a:lnSpc>
              <a:spcAft>
                <a:spcPts val="1517"/>
              </a:spcAft>
              <a:defRPr/>
            </a:pPr>
            <a:r>
              <a:rPr lang="en-US" sz="3034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03</a:t>
            </a:r>
            <a:endParaRPr lang="en-GB" sz="2276" kern="100" dirty="0">
              <a:solidFill>
                <a:schemeClr val="tx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63770C0-D63B-4968-9F42-F10317CD2997}"/>
              </a:ext>
            </a:extLst>
          </p:cNvPr>
          <p:cNvSpPr/>
          <p:nvPr/>
        </p:nvSpPr>
        <p:spPr bwMode="auto">
          <a:xfrm>
            <a:off x="6294969" y="2821877"/>
            <a:ext cx="1388383" cy="1140328"/>
          </a:xfrm>
          <a:prstGeom prst="ellipse">
            <a:avLst/>
          </a:prstGeom>
          <a:solidFill>
            <a:srgbClr val="F79117"/>
          </a:solidFill>
          <a:ln w="28575">
            <a:solidFill>
              <a:srgbClr val="677786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31196" tIns="115598" rIns="231196" bIns="11559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1733904" rtl="0">
              <a:lnSpc>
                <a:spcPct val="115000"/>
              </a:lnSpc>
              <a:spcAft>
                <a:spcPts val="1517"/>
              </a:spcAft>
              <a:defRPr/>
            </a:pPr>
            <a:r>
              <a:rPr lang="en-US" sz="3034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04</a:t>
            </a:r>
            <a:endParaRPr lang="en-GB" sz="2276" kern="100" dirty="0">
              <a:solidFill>
                <a:schemeClr val="tx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63770C0-D63B-4968-9F42-F10317CD2997}"/>
              </a:ext>
            </a:extLst>
          </p:cNvPr>
          <p:cNvSpPr/>
          <p:nvPr/>
        </p:nvSpPr>
        <p:spPr bwMode="auto">
          <a:xfrm>
            <a:off x="8173440" y="2813628"/>
            <a:ext cx="1388383" cy="1140328"/>
          </a:xfrm>
          <a:prstGeom prst="ellipse">
            <a:avLst/>
          </a:prstGeom>
          <a:solidFill>
            <a:srgbClr val="F79117"/>
          </a:solidFill>
          <a:ln w="28575">
            <a:solidFill>
              <a:srgbClr val="677786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31196" tIns="115598" rIns="231196" bIns="11559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1733904" rtl="0">
              <a:lnSpc>
                <a:spcPct val="115000"/>
              </a:lnSpc>
              <a:spcAft>
                <a:spcPts val="1517"/>
              </a:spcAft>
              <a:defRPr/>
            </a:pPr>
            <a:r>
              <a:rPr lang="en-US" sz="3034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05</a:t>
            </a:r>
            <a:endParaRPr lang="en-GB" sz="2276" kern="100" dirty="0">
              <a:solidFill>
                <a:schemeClr val="tx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D15176D-C06C-288D-72BD-07D7C5AF6575}"/>
              </a:ext>
            </a:extLst>
          </p:cNvPr>
          <p:cNvSpPr/>
          <p:nvPr/>
        </p:nvSpPr>
        <p:spPr bwMode="auto">
          <a:xfrm>
            <a:off x="10051911" y="2808564"/>
            <a:ext cx="1388383" cy="1140328"/>
          </a:xfrm>
          <a:prstGeom prst="ellipse">
            <a:avLst/>
          </a:prstGeom>
          <a:solidFill>
            <a:srgbClr val="F79117"/>
          </a:solidFill>
          <a:ln w="28575">
            <a:solidFill>
              <a:srgbClr val="677786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31196" tIns="115598" rIns="231196" bIns="11559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1733904" rtl="0">
              <a:lnSpc>
                <a:spcPct val="115000"/>
              </a:lnSpc>
              <a:spcAft>
                <a:spcPts val="1517"/>
              </a:spcAft>
              <a:defRPr/>
            </a:pPr>
            <a:r>
              <a:rPr lang="en-US" sz="3034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06</a:t>
            </a:r>
            <a:endParaRPr lang="en-GB" sz="2276" kern="100" dirty="0">
              <a:solidFill>
                <a:schemeClr val="tx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4C9249E-1FC8-B5DA-F3CF-14760D68E1B3}"/>
              </a:ext>
            </a:extLst>
          </p:cNvPr>
          <p:cNvSpPr/>
          <p:nvPr/>
        </p:nvSpPr>
        <p:spPr bwMode="auto">
          <a:xfrm>
            <a:off x="11930382" y="2821964"/>
            <a:ext cx="1388383" cy="1140328"/>
          </a:xfrm>
          <a:prstGeom prst="ellipse">
            <a:avLst/>
          </a:prstGeom>
          <a:solidFill>
            <a:srgbClr val="F79117"/>
          </a:solidFill>
          <a:ln w="28575">
            <a:solidFill>
              <a:srgbClr val="677786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31196" tIns="115598" rIns="231196" bIns="11559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1733904" rtl="0">
              <a:lnSpc>
                <a:spcPct val="115000"/>
              </a:lnSpc>
              <a:spcAft>
                <a:spcPts val="1517"/>
              </a:spcAft>
              <a:defRPr/>
            </a:pPr>
            <a:r>
              <a:rPr lang="en-US" sz="3034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07</a:t>
            </a:r>
            <a:endParaRPr lang="en-GB" sz="2276" kern="100" dirty="0">
              <a:solidFill>
                <a:schemeClr val="tx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F59BD63-2D30-E52F-6EC4-CE080EA62597}"/>
              </a:ext>
            </a:extLst>
          </p:cNvPr>
          <p:cNvSpPr/>
          <p:nvPr/>
        </p:nvSpPr>
        <p:spPr bwMode="auto">
          <a:xfrm>
            <a:off x="13808854" y="2798358"/>
            <a:ext cx="1388383" cy="1140328"/>
          </a:xfrm>
          <a:prstGeom prst="ellipse">
            <a:avLst/>
          </a:prstGeom>
          <a:solidFill>
            <a:srgbClr val="F79117"/>
          </a:solidFill>
          <a:ln w="28575">
            <a:solidFill>
              <a:srgbClr val="677786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31196" tIns="115598" rIns="231196" bIns="11559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1733904" rtl="0">
              <a:lnSpc>
                <a:spcPct val="115000"/>
              </a:lnSpc>
              <a:spcAft>
                <a:spcPts val="1517"/>
              </a:spcAft>
              <a:defRPr/>
            </a:pPr>
            <a:r>
              <a:rPr lang="en-US" sz="3034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08</a:t>
            </a:r>
            <a:endParaRPr lang="en-GB" sz="2276" kern="100" dirty="0">
              <a:solidFill>
                <a:schemeClr val="tx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Inhaltsplatzhalter 4">
            <a:extLst>
              <a:ext uri="{FF2B5EF4-FFF2-40B4-BE49-F238E27FC236}">
                <a16:creationId xmlns:a16="http://schemas.microsoft.com/office/drawing/2014/main" id="{A1EF60B2-0227-A713-472C-D46EB2F9BE01}"/>
              </a:ext>
            </a:extLst>
          </p:cNvPr>
          <p:cNvSpPr txBox="1">
            <a:spLocks/>
          </p:cNvSpPr>
          <p:nvPr/>
        </p:nvSpPr>
        <p:spPr>
          <a:xfrm>
            <a:off x="9618418" y="4925413"/>
            <a:ext cx="1887996" cy="13276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733386">
              <a:lnSpc>
                <a:spcPct val="150000"/>
              </a:lnSpc>
              <a:spcAft>
                <a:spcPts val="1896"/>
              </a:spcAft>
              <a:buNone/>
              <a:defRPr/>
            </a:pPr>
            <a:r>
              <a:rPr lang="en-US" sz="1991" dirty="0">
                <a:solidFill>
                  <a:schemeClr val="tx1"/>
                </a:solidFill>
                <a:latin typeface="Roboto"/>
              </a:rPr>
              <a:t>Qualification Review Applications. </a:t>
            </a:r>
          </a:p>
        </p:txBody>
      </p:sp>
      <p:sp>
        <p:nvSpPr>
          <p:cNvPr id="15" name="Inhaltsplatzhalter 4">
            <a:extLst>
              <a:ext uri="{FF2B5EF4-FFF2-40B4-BE49-F238E27FC236}">
                <a16:creationId xmlns:a16="http://schemas.microsoft.com/office/drawing/2014/main" id="{74F9DF20-70A4-48F0-AB68-8A5AC8A0567B}"/>
              </a:ext>
            </a:extLst>
          </p:cNvPr>
          <p:cNvSpPr txBox="1">
            <a:spLocks/>
          </p:cNvSpPr>
          <p:nvPr/>
        </p:nvSpPr>
        <p:spPr>
          <a:xfrm>
            <a:off x="11641387" y="4925412"/>
            <a:ext cx="1887996" cy="40857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733386">
              <a:lnSpc>
                <a:spcPct val="150000"/>
              </a:lnSpc>
              <a:spcAft>
                <a:spcPts val="1896"/>
              </a:spcAft>
              <a:buNone/>
              <a:defRPr/>
            </a:pPr>
            <a:r>
              <a:rPr lang="en-US" sz="1991" dirty="0">
                <a:solidFill>
                  <a:schemeClr val="tx1"/>
                </a:solidFill>
                <a:latin typeface="Roboto"/>
              </a:rPr>
              <a:t>QAS Addenda. </a:t>
            </a:r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DCA2B148-2346-FE11-3FB6-228310B44321}"/>
              </a:ext>
            </a:extLst>
          </p:cNvPr>
          <p:cNvSpPr txBox="1">
            <a:spLocks/>
          </p:cNvSpPr>
          <p:nvPr/>
        </p:nvSpPr>
        <p:spPr>
          <a:xfrm>
            <a:off x="13519858" y="4925412"/>
            <a:ext cx="1887996" cy="86812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733386">
              <a:lnSpc>
                <a:spcPct val="150000"/>
              </a:lnSpc>
              <a:spcAft>
                <a:spcPts val="1896"/>
              </a:spcAft>
              <a:buNone/>
              <a:defRPr/>
            </a:pPr>
            <a:r>
              <a:rPr lang="en-US" sz="1991" dirty="0">
                <a:solidFill>
                  <a:schemeClr val="tx1"/>
                </a:solidFill>
                <a:latin typeface="Roboto"/>
              </a:rPr>
              <a:t>EISA Tool &amp; </a:t>
            </a:r>
            <a:r>
              <a:rPr lang="en-US" sz="1991" dirty="0" err="1">
                <a:solidFill>
                  <a:schemeClr val="tx1"/>
                </a:solidFill>
                <a:latin typeface="Roboto"/>
              </a:rPr>
              <a:t>Examplars</a:t>
            </a:r>
            <a:r>
              <a:rPr lang="en-US" sz="1991" dirty="0">
                <a:solidFill>
                  <a:schemeClr val="tx1"/>
                </a:solidFill>
                <a:latin typeface="Roboto"/>
              </a:rPr>
              <a:t>.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21972BC-5D14-3E51-8F1B-05534EF71BCF}"/>
              </a:ext>
            </a:extLst>
          </p:cNvPr>
          <p:cNvSpPr/>
          <p:nvPr/>
        </p:nvSpPr>
        <p:spPr bwMode="auto">
          <a:xfrm>
            <a:off x="15599420" y="2774711"/>
            <a:ext cx="1388383" cy="1140328"/>
          </a:xfrm>
          <a:prstGeom prst="ellipse">
            <a:avLst/>
          </a:prstGeom>
          <a:solidFill>
            <a:srgbClr val="F79117"/>
          </a:solidFill>
          <a:ln w="28575">
            <a:solidFill>
              <a:srgbClr val="677786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31196" tIns="115598" rIns="231196" bIns="11559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1733904" rtl="0">
              <a:lnSpc>
                <a:spcPct val="115000"/>
              </a:lnSpc>
              <a:spcAft>
                <a:spcPts val="1517"/>
              </a:spcAft>
              <a:defRPr/>
            </a:pPr>
            <a:r>
              <a:rPr lang="en-US" sz="3034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09</a:t>
            </a:r>
            <a:endParaRPr lang="en-GB" sz="2276" kern="100" dirty="0">
              <a:solidFill>
                <a:schemeClr val="tx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Inhaltsplatzhalter 4">
            <a:extLst>
              <a:ext uri="{FF2B5EF4-FFF2-40B4-BE49-F238E27FC236}">
                <a16:creationId xmlns:a16="http://schemas.microsoft.com/office/drawing/2014/main" id="{515DB1AC-9E52-9D76-3C2C-C2823C9CE90B}"/>
              </a:ext>
            </a:extLst>
          </p:cNvPr>
          <p:cNvSpPr txBox="1">
            <a:spLocks/>
          </p:cNvSpPr>
          <p:nvPr/>
        </p:nvSpPr>
        <p:spPr>
          <a:xfrm>
            <a:off x="15743915" y="4925412"/>
            <a:ext cx="1388385" cy="86812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733386">
              <a:lnSpc>
                <a:spcPct val="150000"/>
              </a:lnSpc>
              <a:spcAft>
                <a:spcPts val="1896"/>
              </a:spcAft>
              <a:buNone/>
              <a:defRPr/>
            </a:pPr>
            <a:r>
              <a:rPr lang="en-US" sz="1991" dirty="0">
                <a:solidFill>
                  <a:schemeClr val="tx1"/>
                </a:solidFill>
                <a:latin typeface="Roboto"/>
              </a:rPr>
              <a:t>RPL Mechanism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2156FA9B-C141-67C0-8046-9B29A55B1559}"/>
              </a:ext>
            </a:extLst>
          </p:cNvPr>
          <p:cNvSpPr/>
          <p:nvPr/>
        </p:nvSpPr>
        <p:spPr>
          <a:xfrm>
            <a:off x="5716978" y="2567457"/>
            <a:ext cx="634586" cy="3467947"/>
          </a:xfrm>
          <a:prstGeom prst="rightBrace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733904" rtl="0">
              <a:defRPr/>
            </a:pPr>
            <a:endParaRPr lang="en-GB" sz="3413" kern="1200">
              <a:latin typeface="Roboto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019F341-E01C-373D-A2FC-60E8FACF8ACD}"/>
              </a:ext>
            </a:extLst>
          </p:cNvPr>
          <p:cNvCxnSpPr/>
          <p:nvPr/>
        </p:nvCxnSpPr>
        <p:spPr>
          <a:xfrm>
            <a:off x="7017456" y="6179901"/>
            <a:ext cx="0" cy="546133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56A4A26-1B1E-235A-72C6-0E46A1BC6792}"/>
              </a:ext>
            </a:extLst>
          </p:cNvPr>
          <p:cNvCxnSpPr/>
          <p:nvPr/>
        </p:nvCxnSpPr>
        <p:spPr>
          <a:xfrm>
            <a:off x="8819414" y="5911851"/>
            <a:ext cx="0" cy="682667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A0BB63D-82C0-FC1A-BBAF-A031CB83BE12}"/>
              </a:ext>
            </a:extLst>
          </p:cNvPr>
          <p:cNvCxnSpPr/>
          <p:nvPr/>
        </p:nvCxnSpPr>
        <p:spPr>
          <a:xfrm>
            <a:off x="10485402" y="6179901"/>
            <a:ext cx="0" cy="682667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402C624-C265-ABA8-8807-605605ACE589}"/>
              </a:ext>
            </a:extLst>
          </p:cNvPr>
          <p:cNvCxnSpPr/>
          <p:nvPr/>
        </p:nvCxnSpPr>
        <p:spPr>
          <a:xfrm>
            <a:off x="12652869" y="5366824"/>
            <a:ext cx="0" cy="682667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BBBE3C7-A130-DBD6-0A74-1980A132E9A6}"/>
              </a:ext>
            </a:extLst>
          </p:cNvPr>
          <p:cNvCxnSpPr/>
          <p:nvPr/>
        </p:nvCxnSpPr>
        <p:spPr>
          <a:xfrm>
            <a:off x="14386842" y="5853512"/>
            <a:ext cx="0" cy="682667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1DAF5D2-1812-D718-52CD-E7DD903CDAC2}"/>
              </a:ext>
            </a:extLst>
          </p:cNvPr>
          <p:cNvCxnSpPr/>
          <p:nvPr/>
        </p:nvCxnSpPr>
        <p:spPr>
          <a:xfrm>
            <a:off x="16409811" y="5890906"/>
            <a:ext cx="0" cy="682667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2CB9EA0-3B82-608E-5C15-3CC33CCFBAC6}"/>
              </a:ext>
            </a:extLst>
          </p:cNvPr>
          <p:cNvSpPr txBox="1"/>
          <p:nvPr/>
        </p:nvSpPr>
        <p:spPr>
          <a:xfrm>
            <a:off x="5328554" y="6717421"/>
            <a:ext cx="2687534" cy="111344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 defTabSz="1733904" rtl="0">
              <a:defRPr/>
            </a:pPr>
            <a:r>
              <a:rPr lang="en-GB" sz="1327" kern="1200" dirty="0">
                <a:solidFill>
                  <a:schemeClr val="tx1"/>
                </a:solidFill>
                <a:latin typeface="Roboto"/>
                <a:ea typeface="+mn-ea"/>
                <a:cs typeface="+mn-cs"/>
              </a:rPr>
              <a:t>30 * FQs</a:t>
            </a:r>
          </a:p>
          <a:p>
            <a:pPr algn="l" defTabSz="1733904" rtl="0">
              <a:defRPr/>
            </a:pPr>
            <a:r>
              <a:rPr lang="en-GB" sz="1327" kern="1200" dirty="0">
                <a:solidFill>
                  <a:schemeClr val="tx1"/>
                </a:solidFill>
                <a:latin typeface="Roboto"/>
                <a:ea typeface="+mn-ea"/>
                <a:cs typeface="+mn-cs"/>
              </a:rPr>
              <a:t>13 * PQs     =59 </a:t>
            </a:r>
          </a:p>
          <a:p>
            <a:pPr algn="l" defTabSz="1733904" rtl="0">
              <a:defRPr/>
            </a:pPr>
            <a:r>
              <a:rPr lang="en-GB" sz="1327" kern="1200" dirty="0">
                <a:solidFill>
                  <a:schemeClr val="tx1"/>
                </a:solidFill>
                <a:latin typeface="Roboto"/>
                <a:ea typeface="+mn-ea"/>
                <a:cs typeface="+mn-cs"/>
              </a:rPr>
              <a:t>16 SPs</a:t>
            </a:r>
          </a:p>
          <a:p>
            <a:pPr algn="l" defTabSz="1733904" rtl="0">
              <a:defRPr/>
            </a:pPr>
            <a:r>
              <a:rPr lang="en-GB" sz="1327" kern="1200" dirty="0">
                <a:solidFill>
                  <a:schemeClr val="tx1"/>
                </a:solidFill>
                <a:latin typeface="Roboto"/>
                <a:ea typeface="+mn-ea"/>
                <a:cs typeface="+mn-cs"/>
              </a:rPr>
              <a:t>8 In Progress</a:t>
            </a:r>
          </a:p>
          <a:p>
            <a:pPr algn="l" defTabSz="1733904" rtl="0">
              <a:defRPr/>
            </a:pPr>
            <a:r>
              <a:rPr lang="en-GB" sz="1327" kern="1200" dirty="0">
                <a:solidFill>
                  <a:schemeClr val="tx1"/>
                </a:solidFill>
                <a:latin typeface="Roboto"/>
                <a:ea typeface="+mn-ea"/>
                <a:cs typeface="+mn-cs"/>
              </a:rPr>
              <a:t>13 QCTO Curriculum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A634467-0545-A8D5-ABEF-54D909234065}"/>
              </a:ext>
            </a:extLst>
          </p:cNvPr>
          <p:cNvSpPr txBox="1"/>
          <p:nvPr/>
        </p:nvSpPr>
        <p:spPr>
          <a:xfrm>
            <a:off x="8387517" y="6642313"/>
            <a:ext cx="924888" cy="3550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 defTabSz="1733904" rtl="0">
              <a:defRPr/>
            </a:pPr>
            <a:r>
              <a:rPr lang="en-GB" sz="1707" kern="1200" dirty="0">
                <a:solidFill>
                  <a:schemeClr val="tx1"/>
                </a:solidFill>
                <a:latin typeface="Roboto"/>
                <a:ea typeface="+mn-ea"/>
                <a:cs typeface="+mn-cs"/>
              </a:rPr>
              <a:t>67/67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096CF1-5CB1-984E-7328-9DFC6FC94132}"/>
              </a:ext>
            </a:extLst>
          </p:cNvPr>
          <p:cNvSpPr txBox="1"/>
          <p:nvPr/>
        </p:nvSpPr>
        <p:spPr>
          <a:xfrm>
            <a:off x="10054919" y="7007068"/>
            <a:ext cx="924878" cy="3550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 defTabSz="1733904" rtl="0">
              <a:defRPr/>
            </a:pPr>
            <a:r>
              <a:rPr lang="en-GB" sz="1707" dirty="0">
                <a:solidFill>
                  <a:schemeClr val="tx1"/>
                </a:solidFill>
                <a:latin typeface="Roboto"/>
              </a:rPr>
              <a:t>85</a:t>
            </a:r>
            <a:r>
              <a:rPr lang="en-GB" sz="1707" kern="1200" dirty="0">
                <a:solidFill>
                  <a:schemeClr val="tx1"/>
                </a:solidFill>
                <a:latin typeface="Roboto"/>
                <a:ea typeface="+mn-ea"/>
                <a:cs typeface="+mn-cs"/>
              </a:rPr>
              <a:t>/85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33AE0B3-B12E-85D5-F363-3B21F123A017}"/>
              </a:ext>
            </a:extLst>
          </p:cNvPr>
          <p:cNvSpPr txBox="1"/>
          <p:nvPr/>
        </p:nvSpPr>
        <p:spPr>
          <a:xfrm>
            <a:off x="12219378" y="6179903"/>
            <a:ext cx="924878" cy="3550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 defTabSz="1733904" rtl="0">
              <a:defRPr/>
            </a:pPr>
            <a:r>
              <a:rPr lang="en-GB" sz="1707" kern="1200" dirty="0">
                <a:solidFill>
                  <a:schemeClr val="tx1"/>
                </a:solidFill>
                <a:latin typeface="Roboto"/>
                <a:ea typeface="+mn-ea"/>
                <a:cs typeface="+mn-cs"/>
              </a:rPr>
              <a:t>14/14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5986458-05AB-F57D-454E-E4FC9E74DC87}"/>
              </a:ext>
            </a:extLst>
          </p:cNvPr>
          <p:cNvSpPr txBox="1"/>
          <p:nvPr/>
        </p:nvSpPr>
        <p:spPr>
          <a:xfrm>
            <a:off x="13953351" y="6609239"/>
            <a:ext cx="924878" cy="3550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1733904" rtl="0">
              <a:defRPr/>
            </a:pPr>
            <a:r>
              <a:rPr lang="en-GB" sz="1707" kern="1200" dirty="0">
                <a:solidFill>
                  <a:schemeClr val="tx1"/>
                </a:solidFill>
                <a:latin typeface="Roboto"/>
                <a:ea typeface="+mn-ea"/>
                <a:cs typeface="+mn-cs"/>
              </a:rPr>
              <a:t>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02D8348-031D-664E-9581-B1D2D53EFB9C}"/>
              </a:ext>
            </a:extLst>
          </p:cNvPr>
          <p:cNvSpPr txBox="1"/>
          <p:nvPr/>
        </p:nvSpPr>
        <p:spPr>
          <a:xfrm>
            <a:off x="15918429" y="6613396"/>
            <a:ext cx="924878" cy="3550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1733904" rtl="0">
              <a:defRPr/>
            </a:pPr>
            <a:r>
              <a:rPr lang="en-GB" sz="1707" kern="1200" dirty="0">
                <a:solidFill>
                  <a:schemeClr val="tx1"/>
                </a:solidFill>
                <a:latin typeface="Roboto"/>
                <a:ea typeface="+mn-ea"/>
                <a:cs typeface="+mn-cs"/>
              </a:rPr>
              <a:t>2/88</a:t>
            </a:r>
          </a:p>
        </p:txBody>
      </p:sp>
    </p:spTree>
    <p:extLst>
      <p:ext uri="{BB962C8B-B14F-4D97-AF65-F5344CB8AC3E}">
        <p14:creationId xmlns:p14="http://schemas.microsoft.com/office/powerpoint/2010/main" val="265206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60" grpId="0" animBg="1"/>
      <p:bldP spid="74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0D1A7-E75E-D97A-2B67-5995B18D4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A0E3D1-76AF-D24E-95C4-E3F38C32F1A2}"/>
              </a:ext>
            </a:extLst>
          </p:cNvPr>
          <p:cNvSpPr txBox="1"/>
          <p:nvPr/>
        </p:nvSpPr>
        <p:spPr>
          <a:xfrm>
            <a:off x="520700" y="180244"/>
            <a:ext cx="13716000" cy="1277273"/>
          </a:xfrm>
          <a:prstGeom prst="rect">
            <a:avLst/>
          </a:prstGeom>
          <a:noFill/>
        </p:spPr>
        <p:txBody>
          <a:bodyPr wrap="square" tIns="0" rtlCol="0" anchor="ctr">
            <a:spAutoFit/>
          </a:bodyPr>
          <a:lstStyle/>
          <a:p>
            <a:pPr>
              <a:buNone/>
            </a:pPr>
            <a:r>
              <a:rPr lang="en-US" sz="4000" b="1" dirty="0">
                <a:solidFill>
                  <a:schemeClr val="bg1"/>
                </a:solidFill>
              </a:rPr>
              <a:t>Challenges Experienced in the Development of Occupational Qualifications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9618B1-F0DD-3AB1-0233-0BAF771D815A}"/>
              </a:ext>
            </a:extLst>
          </p:cNvPr>
          <p:cNvSpPr txBox="1"/>
          <p:nvPr/>
        </p:nvSpPr>
        <p:spPr>
          <a:xfrm>
            <a:off x="520700" y="2209800"/>
            <a:ext cx="16228147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+mj-lt"/>
              </a:rPr>
              <a:t>Limited Industry Participation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Difficulty securing consistent involvement from industry experts and employers during the development of EISA instruments</a:t>
            </a:r>
          </a:p>
          <a:p>
            <a:pPr marL="457200" lvl="1"/>
            <a:endParaRPr lang="en-US" sz="3200" dirty="0">
              <a:latin typeface="+mj-lt"/>
            </a:endParaRPr>
          </a:p>
          <a:p>
            <a:r>
              <a:rPr lang="en-US" sz="3200" b="1" dirty="0">
                <a:latin typeface="+mj-lt"/>
              </a:rPr>
              <a:t>Shortage of Subject Matter Experts (SMEs)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Few experienced professionals with both practical forestry expertise and understanding of the EISA instruments development framework</a:t>
            </a:r>
          </a:p>
          <a:p>
            <a:pPr marL="457200" lvl="1"/>
            <a:endParaRPr lang="en-US" sz="3200" dirty="0">
              <a:latin typeface="+mj-lt"/>
            </a:endParaRPr>
          </a:p>
          <a:p>
            <a:r>
              <a:rPr lang="en-US" sz="3200" b="1" dirty="0">
                <a:latin typeface="+mj-lt"/>
              </a:rPr>
              <a:t>Limited Awareness and Buy-In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Some industry players lack understanding of the benefits of occupational qualifications, leading to minimal commitment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Perception that qualification development is lengthy and bureaucratic discourages engagement.</a:t>
            </a:r>
          </a:p>
        </p:txBody>
      </p:sp>
    </p:spTree>
    <p:extLst>
      <p:ext uri="{BB962C8B-B14F-4D97-AF65-F5344CB8AC3E}">
        <p14:creationId xmlns:p14="http://schemas.microsoft.com/office/powerpoint/2010/main" val="4125987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84E724-ACF5-E049-EC6A-8CF3EABA1805}"/>
              </a:ext>
            </a:extLst>
          </p:cNvPr>
          <p:cNvSpPr txBox="1"/>
          <p:nvPr/>
        </p:nvSpPr>
        <p:spPr>
          <a:xfrm>
            <a:off x="825500" y="163943"/>
            <a:ext cx="12097476" cy="1277273"/>
          </a:xfrm>
          <a:prstGeom prst="rect">
            <a:avLst/>
          </a:prstGeom>
          <a:noFill/>
        </p:spPr>
        <p:txBody>
          <a:bodyPr wrap="square" tIns="0" rtlCol="0" anchor="ctr">
            <a:spAutoFit/>
          </a:bodyPr>
          <a:lstStyle/>
          <a:p>
            <a:r>
              <a:rPr lang="en-ZA" sz="4000" b="1" dirty="0">
                <a:solidFill>
                  <a:schemeClr val="bg1"/>
                </a:solidFill>
              </a:rPr>
              <a:t>Registered Qualifications, Skills Programmes and Accreditation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FA4018-2584-07E1-9EAB-89BF07C74FD4}"/>
              </a:ext>
            </a:extLst>
          </p:cNvPr>
          <p:cNvSpPr/>
          <p:nvPr/>
        </p:nvSpPr>
        <p:spPr>
          <a:xfrm>
            <a:off x="7524768" y="4449384"/>
            <a:ext cx="2880000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200" b="1" dirty="0">
                <a:solidFill>
                  <a:schemeClr val="tx1"/>
                </a:solidFill>
              </a:rPr>
              <a:t>32 Skills Programmes Registered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C11C8F-88F5-ABA6-97A2-D00D3A7C3E2B}"/>
              </a:ext>
            </a:extLst>
          </p:cNvPr>
          <p:cNvSpPr/>
          <p:nvPr/>
        </p:nvSpPr>
        <p:spPr>
          <a:xfrm>
            <a:off x="2496673" y="4440035"/>
            <a:ext cx="2880000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200" b="1" dirty="0">
                <a:solidFill>
                  <a:schemeClr val="tx1"/>
                </a:solidFill>
              </a:rPr>
              <a:t>130 Qualifications Registered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33C9C6-FA1D-FA1E-0798-F60E950AAD59}"/>
              </a:ext>
            </a:extLst>
          </p:cNvPr>
          <p:cNvSpPr/>
          <p:nvPr/>
        </p:nvSpPr>
        <p:spPr>
          <a:xfrm>
            <a:off x="12490318" y="4449384"/>
            <a:ext cx="2880000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200" b="1" dirty="0">
                <a:solidFill>
                  <a:schemeClr val="tx1"/>
                </a:solidFill>
              </a:rPr>
              <a:t>212 SDPs Accredited</a:t>
            </a: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CF0D6CBB-81AE-ECB3-E15F-38B8257B6C42}"/>
              </a:ext>
            </a:extLst>
          </p:cNvPr>
          <p:cNvSpPr/>
          <p:nvPr/>
        </p:nvSpPr>
        <p:spPr>
          <a:xfrm>
            <a:off x="11140318" y="2174732"/>
            <a:ext cx="2700000" cy="2700000"/>
          </a:xfrm>
          <a:prstGeom prst="flowChartConnector">
            <a:avLst/>
          </a:prstGeom>
          <a:solidFill>
            <a:srgbClr val="1A6076"/>
          </a:solidFill>
          <a:ln>
            <a:solidFill>
              <a:srgbClr val="1A6076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200" b="1" dirty="0"/>
              <a:t>Accreditation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3197BACD-C973-97A2-2425-FD89027C01FC}"/>
              </a:ext>
            </a:extLst>
          </p:cNvPr>
          <p:cNvSpPr/>
          <p:nvPr/>
        </p:nvSpPr>
        <p:spPr>
          <a:xfrm>
            <a:off x="6042795" y="2214686"/>
            <a:ext cx="2700000" cy="2700000"/>
          </a:xfrm>
          <a:prstGeom prst="flowChartConnector">
            <a:avLst/>
          </a:prstGeom>
          <a:solidFill>
            <a:srgbClr val="1A6076"/>
          </a:solidFill>
          <a:ln>
            <a:solidFill>
              <a:srgbClr val="1A6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200" b="1" dirty="0"/>
              <a:t>Registered Skills Programmes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24AC46C2-69DF-25F2-9038-3E565A35F5EF}"/>
              </a:ext>
            </a:extLst>
          </p:cNvPr>
          <p:cNvSpPr/>
          <p:nvPr/>
        </p:nvSpPr>
        <p:spPr>
          <a:xfrm>
            <a:off x="1080808" y="2163384"/>
            <a:ext cx="2700000" cy="2700000"/>
          </a:xfrm>
          <a:prstGeom prst="flowChartConnector">
            <a:avLst/>
          </a:prstGeom>
          <a:solidFill>
            <a:srgbClr val="1A6076"/>
          </a:solidFill>
          <a:ln>
            <a:solidFill>
              <a:srgbClr val="1A6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200" b="1" dirty="0"/>
              <a:t>Registered  Qualifications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9DAA23-237C-E3AC-9B39-DAE8123B9700}"/>
              </a:ext>
            </a:extLst>
          </p:cNvPr>
          <p:cNvSpPr txBox="1"/>
          <p:nvPr/>
        </p:nvSpPr>
        <p:spPr>
          <a:xfrm>
            <a:off x="14236700" y="2635717"/>
            <a:ext cx="2308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>
                <a:solidFill>
                  <a:schemeClr val="bg1"/>
                </a:solidFill>
              </a:rPr>
              <a:t>Accreditation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E5876B-B654-7205-43C2-F3A3A09780A0}"/>
              </a:ext>
            </a:extLst>
          </p:cNvPr>
          <p:cNvSpPr txBox="1"/>
          <p:nvPr/>
        </p:nvSpPr>
        <p:spPr>
          <a:xfrm>
            <a:off x="1179156" y="7162522"/>
            <a:ext cx="92256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000" b="1" dirty="0"/>
              <a:t>RAM REGISTRATION (1 April 2025 - to date)</a:t>
            </a:r>
          </a:p>
          <a:p>
            <a:r>
              <a:rPr lang="en-ZA" sz="2000" b="1" dirty="0"/>
              <a:t>Assessor Registrations = 32</a:t>
            </a:r>
          </a:p>
          <a:p>
            <a:r>
              <a:rPr lang="en-ZA" sz="2000" b="1" dirty="0"/>
              <a:t>Moderators Registrations = 21</a:t>
            </a:r>
          </a:p>
          <a:p>
            <a:endParaRPr lang="en-ZA" b="1" dirty="0"/>
          </a:p>
          <a:p>
            <a:endParaRPr lang="en-ZA" b="1" dirty="0"/>
          </a:p>
        </p:txBody>
      </p:sp>
    </p:spTree>
    <p:extLst>
      <p:ext uri="{BB962C8B-B14F-4D97-AF65-F5344CB8AC3E}">
        <p14:creationId xmlns:p14="http://schemas.microsoft.com/office/powerpoint/2010/main" val="2940306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33963-5999-DC82-DE25-132E56D5B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FC5BD3-C8BE-900C-D6C6-B4B96AA10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7" b="20597"/>
          <a:stretch>
            <a:fillRect/>
          </a:stretch>
        </p:blipFill>
        <p:spPr>
          <a:xfrm>
            <a:off x="0" y="0"/>
            <a:ext cx="17348200" cy="9753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56FABE-0B1B-074D-E83A-0AF37DEF412A}"/>
              </a:ext>
            </a:extLst>
          </p:cNvPr>
          <p:cNvSpPr txBox="1"/>
          <p:nvPr/>
        </p:nvSpPr>
        <p:spPr>
          <a:xfrm>
            <a:off x="368300" y="536376"/>
            <a:ext cx="6172200" cy="1277273"/>
          </a:xfrm>
          <a:prstGeom prst="rect">
            <a:avLst/>
          </a:prstGeom>
          <a:noFill/>
        </p:spPr>
        <p:txBody>
          <a:bodyPr wrap="square" tIns="0" rtlCol="0" anchor="ctr">
            <a:spAutoFit/>
          </a:bodyPr>
          <a:lstStyle/>
          <a:p>
            <a:pPr>
              <a:buNone/>
            </a:pPr>
            <a:r>
              <a:rPr lang="en-US" sz="4000" b="1" dirty="0">
                <a:solidFill>
                  <a:schemeClr val="bg1"/>
                </a:solidFill>
              </a:rPr>
              <a:t>The Shift To QCTO: A Strategic Imperative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7B71C5-5817-EAD4-4010-C1A636651164}"/>
              </a:ext>
            </a:extLst>
          </p:cNvPr>
          <p:cNvSpPr txBox="1"/>
          <p:nvPr/>
        </p:nvSpPr>
        <p:spPr>
          <a:xfrm>
            <a:off x="482600" y="2350025"/>
            <a:ext cx="163830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200" b="1" dirty="0">
                <a:solidFill>
                  <a:schemeClr val="bg1"/>
                </a:solidFill>
                <a:latin typeface="+mn-lt"/>
              </a:rPr>
              <a:t>We Are Moving From: </a:t>
            </a:r>
          </a:p>
          <a:p>
            <a:pPr>
              <a:buNone/>
            </a:pPr>
            <a:r>
              <a:rPr lang="en-US" sz="2200" b="1" dirty="0">
                <a:solidFill>
                  <a:schemeClr val="bg1"/>
                </a:solidFill>
                <a:latin typeface="+mn-lt"/>
              </a:rPr>
              <a:t>Legacy qualifications → Occupational qualifications</a:t>
            </a:r>
          </a:p>
          <a:p>
            <a:pPr>
              <a:buNone/>
            </a:pPr>
            <a:endParaRPr lang="en-US" sz="2200" dirty="0">
              <a:solidFill>
                <a:schemeClr val="bg1"/>
              </a:solidFill>
              <a:latin typeface="+mn-lt"/>
            </a:endParaRPr>
          </a:p>
          <a:p>
            <a:pPr>
              <a:buNone/>
            </a:pPr>
            <a:r>
              <a:rPr lang="en-US" sz="2200" dirty="0">
                <a:solidFill>
                  <a:schemeClr val="bg1"/>
                </a:solidFill>
                <a:latin typeface="+mn-lt"/>
              </a:rPr>
              <a:t>What Changes?</a:t>
            </a:r>
          </a:p>
          <a:p>
            <a:pPr>
              <a:buNone/>
            </a:pPr>
            <a:endParaRPr lang="en-US" sz="2200" dirty="0">
              <a:solidFill>
                <a:schemeClr val="bg1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200" dirty="0" err="1">
                <a:solidFill>
                  <a:schemeClr val="bg1"/>
                </a:solidFill>
                <a:latin typeface="+mn-lt"/>
              </a:rPr>
              <a:t>Standardised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 national assessments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  <a:latin typeface="+mn-lt"/>
              </a:rPr>
              <a:t>Greater workplace relevance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  <a:latin typeface="+mn-lt"/>
              </a:rPr>
              <a:t>Stronger quality and credibility</a:t>
            </a:r>
          </a:p>
          <a:p>
            <a:endParaRPr lang="en-US" sz="2200" dirty="0">
              <a:solidFill>
                <a:schemeClr val="bg1"/>
              </a:solidFill>
              <a:latin typeface="+mn-lt"/>
            </a:endParaRPr>
          </a:p>
          <a:p>
            <a:r>
              <a:rPr lang="en-US" sz="2200" b="1" dirty="0">
                <a:solidFill>
                  <a:schemeClr val="bg1"/>
                </a:solidFill>
                <a:latin typeface="+mn-lt"/>
              </a:rPr>
              <a:t>Provider Readiness for QCTO</a:t>
            </a:r>
          </a:p>
          <a:p>
            <a:endParaRPr lang="en-US" sz="2200" dirty="0">
              <a:solidFill>
                <a:schemeClr val="bg1"/>
              </a:solidFill>
              <a:latin typeface="+mn-lt"/>
            </a:endParaRPr>
          </a:p>
          <a:p>
            <a:r>
              <a:rPr lang="en-US" sz="2200" dirty="0">
                <a:solidFill>
                  <a:schemeClr val="bg1"/>
                </a:solidFill>
                <a:latin typeface="+mn-lt"/>
              </a:rPr>
              <a:t>Providers must now start:</a:t>
            </a:r>
          </a:p>
          <a:p>
            <a:endParaRPr lang="en-US" sz="22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+mn-lt"/>
              </a:rPr>
              <a:t>Aligning </a:t>
            </a:r>
            <a:r>
              <a:rPr lang="en-US" sz="2200" dirty="0" err="1">
                <a:solidFill>
                  <a:schemeClr val="bg1"/>
                </a:solidFill>
                <a:latin typeface="+mn-lt"/>
              </a:rPr>
              <a:t>programmes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 to occupational qualifications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+mn-lt"/>
              </a:rPr>
              <a:t>Preparing learners for external assessments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+mn-lt"/>
              </a:rPr>
              <a:t>Strengthening workplace learning partnerships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+mn-lt"/>
              </a:rPr>
              <a:t>Upskilling facilitators and assessors</a:t>
            </a:r>
          </a:p>
          <a:p>
            <a:endParaRPr lang="en-US" sz="2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50573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34555"/>
      </a:dk2>
      <a:lt2>
        <a:srgbClr val="EEECE1"/>
      </a:lt2>
      <a:accent1>
        <a:srgbClr val="134555"/>
      </a:accent1>
      <a:accent2>
        <a:srgbClr val="8FA15B"/>
      </a:accent2>
      <a:accent3>
        <a:srgbClr val="FBBC53"/>
      </a:accent3>
      <a:accent4>
        <a:srgbClr val="DE5E59"/>
      </a:accent4>
      <a:accent5>
        <a:srgbClr val="08825C"/>
      </a:accent5>
      <a:accent6>
        <a:srgbClr val="8FA15B"/>
      </a:accent6>
      <a:hlink>
        <a:srgbClr val="134555"/>
      </a:hlink>
      <a:folHlink>
        <a:srgbClr val="8FA1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1370</Words>
  <Application>Microsoft Office PowerPoint</Application>
  <PresentationFormat>Custom</PresentationFormat>
  <Paragraphs>241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Aptos</vt:lpstr>
      <vt:lpstr>Arial</vt:lpstr>
      <vt:lpstr>Calibri</vt:lpstr>
      <vt:lpstr>Courier New</vt:lpstr>
      <vt:lpstr>Gill Sans MT</vt:lpstr>
      <vt:lpstr>Roboto</vt:lpstr>
      <vt:lpstr>Times New Roman</vt:lpstr>
      <vt:lpstr>Office Theme</vt:lpstr>
      <vt:lpstr>PowerPoint Presentation</vt:lpstr>
      <vt:lpstr>Qualifications Development Phases</vt:lpstr>
      <vt:lpstr>New Qualifications Development</vt:lpstr>
      <vt:lpstr>Legacy Qualifications</vt:lpstr>
      <vt:lpstr>Qualifications Review</vt:lpstr>
      <vt:lpstr>Learning Material Development, Learnership Applications and Applications for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Elfrieda Tyrer</dc:creator>
  <cp:lastModifiedBy>PK Naicker</cp:lastModifiedBy>
  <cp:revision>28</cp:revision>
  <cp:lastPrinted>2026-02-10T14:07:41Z</cp:lastPrinted>
  <dcterms:created xsi:type="dcterms:W3CDTF">2026-02-03T12:08:09Z</dcterms:created>
  <dcterms:modified xsi:type="dcterms:W3CDTF">2026-02-10T18:27:16Z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2026-02-03T00:00:00Z</vt:filetime>
  </property>
  <property fmtid="{D5CDD505-2E9C-101B-9397-08002B2CF9AE}" pid="3" name="Creator">
    <vt:lpwstr>Adobe InDesign 21.1 (Macintosh)</vt:lpwstr>
  </property>
  <property fmtid="{D5CDD505-2E9C-101B-9397-08002B2CF9AE}" pid="4" name="LastSaved">
    <vt:filetime>2026-02-03T00:00:00Z</vt:filetime>
  </property>
  <property fmtid="{D5CDD505-2E9C-101B-9397-08002B2CF9AE}" pid="5" name="Producer">
    <vt:lpwstr>Adobe PDF Library 18.0</vt:lpwstr>
  </property>
</Properties>
</file>