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739" r:id="rId2"/>
    <p:sldId id="262" r:id="rId3"/>
    <p:sldId id="3740" r:id="rId4"/>
    <p:sldId id="258" r:id="rId5"/>
    <p:sldId id="3738" r:id="rId6"/>
    <p:sldId id="318" r:id="rId7"/>
    <p:sldId id="259" r:id="rId8"/>
    <p:sldId id="319" r:id="rId9"/>
    <p:sldId id="320" r:id="rId10"/>
    <p:sldId id="321" r:id="rId11"/>
  </p:sldIdLst>
  <p:sldSz cx="17348200" cy="9753600"/>
  <p:notesSz cx="17348200" cy="97536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4CB"/>
    <a:srgbClr val="9099A6"/>
    <a:srgbClr val="677786"/>
    <a:srgbClr val="E0DCE0"/>
    <a:srgbClr val="415B6C"/>
    <a:srgbClr val="1A6076"/>
    <a:srgbClr val="FA4D52"/>
    <a:srgbClr val="F79117"/>
    <a:srgbClr val="DCAD07"/>
    <a:srgbClr val="A3B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5"/>
  </p:normalViewPr>
  <p:slideViewPr>
    <p:cSldViewPr>
      <p:cViewPr varScale="1">
        <p:scale>
          <a:sx n="49" d="100"/>
          <a:sy n="49" d="100"/>
        </p:scale>
        <p:origin x="1214" y="26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12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s://fpmseta.endorseds.co.za/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s://fpmlearning.org.za/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s://fpmseta.endorseds.co.za/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s://fpmlearning.org.za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6902D-C2AE-40DD-9700-A1494B4A86A2}" type="doc">
      <dgm:prSet loTypeId="urn:microsoft.com/office/officeart/2005/8/layout/process1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492854D2-960C-4EFB-AD6F-15350C4198EE}">
      <dgm:prSet phldrT="[Text]" phldr="0"/>
      <dgm:spPr/>
      <dgm:t>
        <a:bodyPr/>
        <a:lstStyle/>
        <a:p>
          <a:r>
            <a:rPr lang="en-GB" dirty="0">
              <a:latin typeface="Akhand" panose="00000500000000000000" pitchFamily="50" charset="0"/>
            </a:rPr>
            <a:t>Requirement </a:t>
          </a:r>
        </a:p>
        <a:p>
          <a:r>
            <a:rPr lang="en-ZA" dirty="0">
              <a:latin typeface="Akhand" panose="00000500000000000000" pitchFamily="50" charset="0"/>
            </a:rPr>
            <a:t>Analysis</a:t>
          </a:r>
        </a:p>
      </dgm:t>
    </dgm:pt>
    <dgm:pt modelId="{19AC3940-4B00-44E0-9278-E6C85835390A}" type="parTrans" cxnId="{80C41394-8238-4EBD-944D-D93331EA76BE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4BEACAA0-E112-4C3D-94D6-58ADF37F1871}" type="sibTrans" cxnId="{80C41394-8238-4EBD-944D-D93331EA76BE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5CDACC19-C791-4539-A864-3FAA32FB30DA}">
      <dgm:prSet phldrT="[Text]" phldr="0"/>
      <dgm:spPr/>
      <dgm:t>
        <a:bodyPr/>
        <a:lstStyle/>
        <a:p>
          <a:r>
            <a:rPr lang="en-GB" dirty="0">
              <a:latin typeface="Akhand" panose="00000500000000000000" pitchFamily="50" charset="0"/>
            </a:rPr>
            <a:t>Design</a:t>
          </a:r>
          <a:endParaRPr lang="en-ZA" dirty="0">
            <a:latin typeface="Akhand" panose="00000500000000000000" pitchFamily="50" charset="0"/>
          </a:endParaRPr>
        </a:p>
      </dgm:t>
    </dgm:pt>
    <dgm:pt modelId="{B8A2030E-8ABA-4B56-A135-0E2C1EE818DE}" type="parTrans" cxnId="{3F6FAC73-E2D3-49CF-88B6-BFDEED5AD071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2601E94-FFE8-4300-B40B-B8F94C2FD0B4}" type="sibTrans" cxnId="{3F6FAC73-E2D3-49CF-88B6-BFDEED5AD071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689EE843-47DB-4D9A-B782-B228FCB72BC9}">
      <dgm:prSet phldrT="[Text]" phldr="0"/>
      <dgm:spPr/>
      <dgm:t>
        <a:bodyPr/>
        <a:lstStyle/>
        <a:p>
          <a:r>
            <a:rPr lang="en-GB" dirty="0">
              <a:latin typeface="Akhand" panose="00000500000000000000" pitchFamily="50" charset="0"/>
            </a:rPr>
            <a:t>Development</a:t>
          </a:r>
          <a:endParaRPr lang="en-ZA" dirty="0">
            <a:latin typeface="Akhand" panose="00000500000000000000" pitchFamily="50" charset="0"/>
          </a:endParaRPr>
        </a:p>
      </dgm:t>
    </dgm:pt>
    <dgm:pt modelId="{C69FAD8F-9F0A-4BF4-8EAF-DD91D0C0DBE3}" type="parTrans" cxnId="{DF05C0FB-86AF-45A0-870F-A6EA695CC1B9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888AFE2E-65AB-4096-847C-819D1282304E}" type="sibTrans" cxnId="{DF05C0FB-86AF-45A0-870F-A6EA695CC1B9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917ACE12-FDF1-4FE6-8034-97C7E8B8EFC9}">
      <dgm:prSet phldrT="[Text]" phldr="0"/>
      <dgm:spPr/>
      <dgm:t>
        <a:bodyPr/>
        <a:lstStyle/>
        <a:p>
          <a:r>
            <a:rPr lang="en-GB">
              <a:latin typeface="Akhand" panose="00000500000000000000" pitchFamily="50" charset="0"/>
            </a:rPr>
            <a:t>Testing</a:t>
          </a:r>
          <a:endParaRPr lang="en-ZA" dirty="0">
            <a:latin typeface="Akhand" panose="00000500000000000000" pitchFamily="50" charset="0"/>
          </a:endParaRPr>
        </a:p>
      </dgm:t>
    </dgm:pt>
    <dgm:pt modelId="{31FD042C-B9D2-446E-98BE-57241D526F0E}" type="parTrans" cxnId="{C342DEF7-B1B4-4B9D-825A-C2823B39EA24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E2E167DD-12AE-4DBF-A37D-AA2F5CE2EBA1}" type="sibTrans" cxnId="{C342DEF7-B1B4-4B9D-825A-C2823B39EA24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A788ED1A-CEC5-412D-9476-D4B96E4C3076}">
      <dgm:prSet phldrT="[Text]" phldr="0"/>
      <dgm:spPr/>
      <dgm:t>
        <a:bodyPr/>
        <a:lstStyle/>
        <a:p>
          <a:r>
            <a:rPr lang="en-GB">
              <a:latin typeface="Akhand" panose="00000500000000000000" pitchFamily="50" charset="0"/>
            </a:rPr>
            <a:t>Deployment</a:t>
          </a:r>
          <a:endParaRPr lang="en-ZA" dirty="0">
            <a:latin typeface="Akhand" panose="00000500000000000000" pitchFamily="50" charset="0"/>
          </a:endParaRPr>
        </a:p>
      </dgm:t>
    </dgm:pt>
    <dgm:pt modelId="{A66E7A36-A810-4DF0-B783-4E9761844679}" type="parTrans" cxnId="{0B61AD66-C545-4FD0-8A4B-E187112DF1B1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4AC28E9-A511-4C3C-83D9-EF833DA8B9BF}" type="sibTrans" cxnId="{0B61AD66-C545-4FD0-8A4B-E187112DF1B1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F45D47D6-C0DB-4ED5-A4BE-929DCDF8CC05}">
      <dgm:prSet phldrT="[Text]" phldr="0"/>
      <dgm:spPr/>
      <dgm:t>
        <a:bodyPr/>
        <a:lstStyle/>
        <a:p>
          <a:r>
            <a:rPr lang="en-GB">
              <a:latin typeface="Akhand" panose="00000500000000000000" pitchFamily="50" charset="0"/>
            </a:rPr>
            <a:t>Maitenance</a:t>
          </a:r>
          <a:endParaRPr lang="en-ZA" dirty="0">
            <a:latin typeface="Akhand" panose="00000500000000000000" pitchFamily="50" charset="0"/>
          </a:endParaRPr>
        </a:p>
      </dgm:t>
    </dgm:pt>
    <dgm:pt modelId="{6B492A89-0C94-460E-960D-BE22A5FDA017}" type="parTrans" cxnId="{6770D4E5-EB6F-41F7-8CDB-EE5F2263BC28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F6D981A5-720F-4567-A31C-980D615877D5}" type="sibTrans" cxnId="{6770D4E5-EB6F-41F7-8CDB-EE5F2263BC28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0D95E16C-F308-406C-98AC-B4F8664883A4}" type="pres">
      <dgm:prSet presAssocID="{C466902D-C2AE-40DD-9700-A1494B4A86A2}" presName="Name0" presStyleCnt="0">
        <dgm:presLayoutVars>
          <dgm:dir/>
          <dgm:resizeHandles val="exact"/>
        </dgm:presLayoutVars>
      </dgm:prSet>
      <dgm:spPr/>
    </dgm:pt>
    <dgm:pt modelId="{4EAF9730-10C6-4038-83C0-3AC84D86AFD5}" type="pres">
      <dgm:prSet presAssocID="{492854D2-960C-4EFB-AD6F-15350C4198EE}" presName="node" presStyleLbl="node1" presStyleIdx="0" presStyleCnt="6">
        <dgm:presLayoutVars>
          <dgm:bulletEnabled val="1"/>
        </dgm:presLayoutVars>
      </dgm:prSet>
      <dgm:spPr/>
    </dgm:pt>
    <dgm:pt modelId="{CD8CE028-C3A1-4158-9D84-984FD3B42916}" type="pres">
      <dgm:prSet presAssocID="{4BEACAA0-E112-4C3D-94D6-58ADF37F1871}" presName="sibTrans" presStyleLbl="sibTrans2D1" presStyleIdx="0" presStyleCnt="5"/>
      <dgm:spPr/>
    </dgm:pt>
    <dgm:pt modelId="{5FECBBBE-3205-4D33-B9C0-07421C19BA08}" type="pres">
      <dgm:prSet presAssocID="{4BEACAA0-E112-4C3D-94D6-58ADF37F1871}" presName="connectorText" presStyleLbl="sibTrans2D1" presStyleIdx="0" presStyleCnt="5"/>
      <dgm:spPr/>
    </dgm:pt>
    <dgm:pt modelId="{018A3D7B-671B-4024-92CC-CFEE1E9B4313}" type="pres">
      <dgm:prSet presAssocID="{5CDACC19-C791-4539-A864-3FAA32FB30DA}" presName="node" presStyleLbl="node1" presStyleIdx="1" presStyleCnt="6">
        <dgm:presLayoutVars>
          <dgm:bulletEnabled val="1"/>
        </dgm:presLayoutVars>
      </dgm:prSet>
      <dgm:spPr/>
    </dgm:pt>
    <dgm:pt modelId="{388CA686-0D67-4DC2-9DE2-2ECA81838DDF}" type="pres">
      <dgm:prSet presAssocID="{12601E94-FFE8-4300-B40B-B8F94C2FD0B4}" presName="sibTrans" presStyleLbl="sibTrans2D1" presStyleIdx="1" presStyleCnt="5"/>
      <dgm:spPr/>
    </dgm:pt>
    <dgm:pt modelId="{C6AE9839-AED3-4AAD-9751-C5B4F1789304}" type="pres">
      <dgm:prSet presAssocID="{12601E94-FFE8-4300-B40B-B8F94C2FD0B4}" presName="connectorText" presStyleLbl="sibTrans2D1" presStyleIdx="1" presStyleCnt="5"/>
      <dgm:spPr/>
    </dgm:pt>
    <dgm:pt modelId="{E2BDC955-04AD-4E33-8835-82838B870B71}" type="pres">
      <dgm:prSet presAssocID="{689EE843-47DB-4D9A-B782-B228FCB72BC9}" presName="node" presStyleLbl="node1" presStyleIdx="2" presStyleCnt="6">
        <dgm:presLayoutVars>
          <dgm:bulletEnabled val="1"/>
        </dgm:presLayoutVars>
      </dgm:prSet>
      <dgm:spPr/>
    </dgm:pt>
    <dgm:pt modelId="{0639E69E-40C6-45A0-930D-29C1065D2411}" type="pres">
      <dgm:prSet presAssocID="{888AFE2E-65AB-4096-847C-819D1282304E}" presName="sibTrans" presStyleLbl="sibTrans2D1" presStyleIdx="2" presStyleCnt="5"/>
      <dgm:spPr/>
    </dgm:pt>
    <dgm:pt modelId="{66F6BE2E-6D4D-4147-90D5-7D14A3219F52}" type="pres">
      <dgm:prSet presAssocID="{888AFE2E-65AB-4096-847C-819D1282304E}" presName="connectorText" presStyleLbl="sibTrans2D1" presStyleIdx="2" presStyleCnt="5"/>
      <dgm:spPr/>
    </dgm:pt>
    <dgm:pt modelId="{30FE9648-6010-4120-9AD5-4188F7BDFB72}" type="pres">
      <dgm:prSet presAssocID="{917ACE12-FDF1-4FE6-8034-97C7E8B8EFC9}" presName="node" presStyleLbl="node1" presStyleIdx="3" presStyleCnt="6">
        <dgm:presLayoutVars>
          <dgm:bulletEnabled val="1"/>
        </dgm:presLayoutVars>
      </dgm:prSet>
      <dgm:spPr/>
    </dgm:pt>
    <dgm:pt modelId="{53BFC201-F284-49CF-A040-DD34BF986436}" type="pres">
      <dgm:prSet presAssocID="{E2E167DD-12AE-4DBF-A37D-AA2F5CE2EBA1}" presName="sibTrans" presStyleLbl="sibTrans2D1" presStyleIdx="3" presStyleCnt="5"/>
      <dgm:spPr/>
    </dgm:pt>
    <dgm:pt modelId="{0FD2812B-EBD7-405D-91DB-C126F405387D}" type="pres">
      <dgm:prSet presAssocID="{E2E167DD-12AE-4DBF-A37D-AA2F5CE2EBA1}" presName="connectorText" presStyleLbl="sibTrans2D1" presStyleIdx="3" presStyleCnt="5"/>
      <dgm:spPr/>
    </dgm:pt>
    <dgm:pt modelId="{EE31191A-7C31-4C4D-BE67-A40800100DEA}" type="pres">
      <dgm:prSet presAssocID="{A788ED1A-CEC5-412D-9476-D4B96E4C3076}" presName="node" presStyleLbl="node1" presStyleIdx="4" presStyleCnt="6">
        <dgm:presLayoutVars>
          <dgm:bulletEnabled val="1"/>
        </dgm:presLayoutVars>
      </dgm:prSet>
      <dgm:spPr/>
    </dgm:pt>
    <dgm:pt modelId="{35916587-2B86-4159-987A-013944594B97}" type="pres">
      <dgm:prSet presAssocID="{14AC28E9-A511-4C3C-83D9-EF833DA8B9BF}" presName="sibTrans" presStyleLbl="sibTrans2D1" presStyleIdx="4" presStyleCnt="5"/>
      <dgm:spPr/>
    </dgm:pt>
    <dgm:pt modelId="{CB09A239-9493-4445-B629-7DD706DD5F36}" type="pres">
      <dgm:prSet presAssocID="{14AC28E9-A511-4C3C-83D9-EF833DA8B9BF}" presName="connectorText" presStyleLbl="sibTrans2D1" presStyleIdx="4" presStyleCnt="5"/>
      <dgm:spPr/>
    </dgm:pt>
    <dgm:pt modelId="{A41C9018-A04B-4184-A4AD-50CF31E14823}" type="pres">
      <dgm:prSet presAssocID="{F45D47D6-C0DB-4ED5-A4BE-929DCDF8CC05}" presName="node" presStyleLbl="node1" presStyleIdx="5" presStyleCnt="6">
        <dgm:presLayoutVars>
          <dgm:bulletEnabled val="1"/>
        </dgm:presLayoutVars>
      </dgm:prSet>
      <dgm:spPr/>
    </dgm:pt>
  </dgm:ptLst>
  <dgm:cxnLst>
    <dgm:cxn modelId="{36DD0402-6C37-4F6B-A0B0-A3AA73087D4F}" type="presOf" srcId="{A788ED1A-CEC5-412D-9476-D4B96E4C3076}" destId="{EE31191A-7C31-4C4D-BE67-A40800100DEA}" srcOrd="0" destOrd="0" presId="urn:microsoft.com/office/officeart/2005/8/layout/process1"/>
    <dgm:cxn modelId="{85514C24-FB14-4DC2-9052-34398BA5DF7F}" type="presOf" srcId="{5CDACC19-C791-4539-A864-3FAA32FB30DA}" destId="{018A3D7B-671B-4024-92CC-CFEE1E9B4313}" srcOrd="0" destOrd="0" presId="urn:microsoft.com/office/officeart/2005/8/layout/process1"/>
    <dgm:cxn modelId="{A56B7C2B-5716-4860-BAB1-639D7666FA9D}" type="presOf" srcId="{4BEACAA0-E112-4C3D-94D6-58ADF37F1871}" destId="{CD8CE028-C3A1-4158-9D84-984FD3B42916}" srcOrd="0" destOrd="0" presId="urn:microsoft.com/office/officeart/2005/8/layout/process1"/>
    <dgm:cxn modelId="{38EAF82B-EE24-4288-B660-AB13CFFFF46D}" type="presOf" srcId="{E2E167DD-12AE-4DBF-A37D-AA2F5CE2EBA1}" destId="{0FD2812B-EBD7-405D-91DB-C126F405387D}" srcOrd="1" destOrd="0" presId="urn:microsoft.com/office/officeart/2005/8/layout/process1"/>
    <dgm:cxn modelId="{EB506F37-2712-45C9-970C-8ED688EC3054}" type="presOf" srcId="{E2E167DD-12AE-4DBF-A37D-AA2F5CE2EBA1}" destId="{53BFC201-F284-49CF-A040-DD34BF986436}" srcOrd="0" destOrd="0" presId="urn:microsoft.com/office/officeart/2005/8/layout/process1"/>
    <dgm:cxn modelId="{B2A53B5D-8A3B-4C1A-AB3E-D79C13ECCBFD}" type="presOf" srcId="{F45D47D6-C0DB-4ED5-A4BE-929DCDF8CC05}" destId="{A41C9018-A04B-4184-A4AD-50CF31E14823}" srcOrd="0" destOrd="0" presId="urn:microsoft.com/office/officeart/2005/8/layout/process1"/>
    <dgm:cxn modelId="{214B5D41-855D-4435-BC9F-D402C7775054}" type="presOf" srcId="{689EE843-47DB-4D9A-B782-B228FCB72BC9}" destId="{E2BDC955-04AD-4E33-8835-82838B870B71}" srcOrd="0" destOrd="0" presId="urn:microsoft.com/office/officeart/2005/8/layout/process1"/>
    <dgm:cxn modelId="{0B61AD66-C545-4FD0-8A4B-E187112DF1B1}" srcId="{C466902D-C2AE-40DD-9700-A1494B4A86A2}" destId="{A788ED1A-CEC5-412D-9476-D4B96E4C3076}" srcOrd="4" destOrd="0" parTransId="{A66E7A36-A810-4DF0-B783-4E9761844679}" sibTransId="{14AC28E9-A511-4C3C-83D9-EF833DA8B9BF}"/>
    <dgm:cxn modelId="{1E12216F-9C21-411F-80E2-FAC54F8EF7EA}" type="presOf" srcId="{12601E94-FFE8-4300-B40B-B8F94C2FD0B4}" destId="{C6AE9839-AED3-4AAD-9751-C5B4F1789304}" srcOrd="1" destOrd="0" presId="urn:microsoft.com/office/officeart/2005/8/layout/process1"/>
    <dgm:cxn modelId="{3F6FAC73-E2D3-49CF-88B6-BFDEED5AD071}" srcId="{C466902D-C2AE-40DD-9700-A1494B4A86A2}" destId="{5CDACC19-C791-4539-A864-3FAA32FB30DA}" srcOrd="1" destOrd="0" parTransId="{B8A2030E-8ABA-4B56-A135-0E2C1EE818DE}" sibTransId="{12601E94-FFE8-4300-B40B-B8F94C2FD0B4}"/>
    <dgm:cxn modelId="{C3B2E859-EC89-4431-94D2-AC55C1784A52}" type="presOf" srcId="{C466902D-C2AE-40DD-9700-A1494B4A86A2}" destId="{0D95E16C-F308-406C-98AC-B4F8664883A4}" srcOrd="0" destOrd="0" presId="urn:microsoft.com/office/officeart/2005/8/layout/process1"/>
    <dgm:cxn modelId="{80C41394-8238-4EBD-944D-D93331EA76BE}" srcId="{C466902D-C2AE-40DD-9700-A1494B4A86A2}" destId="{492854D2-960C-4EFB-AD6F-15350C4198EE}" srcOrd="0" destOrd="0" parTransId="{19AC3940-4B00-44E0-9278-E6C85835390A}" sibTransId="{4BEACAA0-E112-4C3D-94D6-58ADF37F1871}"/>
    <dgm:cxn modelId="{EE3C3898-703E-480B-9D4B-B7C41398F2D2}" type="presOf" srcId="{492854D2-960C-4EFB-AD6F-15350C4198EE}" destId="{4EAF9730-10C6-4038-83C0-3AC84D86AFD5}" srcOrd="0" destOrd="0" presId="urn:microsoft.com/office/officeart/2005/8/layout/process1"/>
    <dgm:cxn modelId="{D6655C98-9582-4953-8150-D08DE4F626C1}" type="presOf" srcId="{4BEACAA0-E112-4C3D-94D6-58ADF37F1871}" destId="{5FECBBBE-3205-4D33-B9C0-07421C19BA08}" srcOrd="1" destOrd="0" presId="urn:microsoft.com/office/officeart/2005/8/layout/process1"/>
    <dgm:cxn modelId="{098ED99B-3A54-4DD3-9EAA-75C85A846C36}" type="presOf" srcId="{888AFE2E-65AB-4096-847C-819D1282304E}" destId="{66F6BE2E-6D4D-4147-90D5-7D14A3219F52}" srcOrd="1" destOrd="0" presId="urn:microsoft.com/office/officeart/2005/8/layout/process1"/>
    <dgm:cxn modelId="{3EE2D7CB-5CA6-433D-AFA1-5936CA37BE39}" type="presOf" srcId="{14AC28E9-A511-4C3C-83D9-EF833DA8B9BF}" destId="{35916587-2B86-4159-987A-013944594B97}" srcOrd="0" destOrd="0" presId="urn:microsoft.com/office/officeart/2005/8/layout/process1"/>
    <dgm:cxn modelId="{46348CDE-138B-4FAC-B0FB-087EBE1A5597}" type="presOf" srcId="{917ACE12-FDF1-4FE6-8034-97C7E8B8EFC9}" destId="{30FE9648-6010-4120-9AD5-4188F7BDFB72}" srcOrd="0" destOrd="0" presId="urn:microsoft.com/office/officeart/2005/8/layout/process1"/>
    <dgm:cxn modelId="{6770D4E5-EB6F-41F7-8CDB-EE5F2263BC28}" srcId="{C466902D-C2AE-40DD-9700-A1494B4A86A2}" destId="{F45D47D6-C0DB-4ED5-A4BE-929DCDF8CC05}" srcOrd="5" destOrd="0" parTransId="{6B492A89-0C94-460E-960D-BE22A5FDA017}" sibTransId="{F6D981A5-720F-4567-A31C-980D615877D5}"/>
    <dgm:cxn modelId="{B7302AE6-835A-4A5D-95F0-246680546296}" type="presOf" srcId="{14AC28E9-A511-4C3C-83D9-EF833DA8B9BF}" destId="{CB09A239-9493-4445-B629-7DD706DD5F36}" srcOrd="1" destOrd="0" presId="urn:microsoft.com/office/officeart/2005/8/layout/process1"/>
    <dgm:cxn modelId="{F2F89CE8-6396-4010-A9CE-28D1F6008F95}" type="presOf" srcId="{12601E94-FFE8-4300-B40B-B8F94C2FD0B4}" destId="{388CA686-0D67-4DC2-9DE2-2ECA81838DDF}" srcOrd="0" destOrd="0" presId="urn:microsoft.com/office/officeart/2005/8/layout/process1"/>
    <dgm:cxn modelId="{EAA66CF2-5B65-4839-B3B9-548DDF74C3ED}" type="presOf" srcId="{888AFE2E-65AB-4096-847C-819D1282304E}" destId="{0639E69E-40C6-45A0-930D-29C1065D2411}" srcOrd="0" destOrd="0" presId="urn:microsoft.com/office/officeart/2005/8/layout/process1"/>
    <dgm:cxn modelId="{C342DEF7-B1B4-4B9D-825A-C2823B39EA24}" srcId="{C466902D-C2AE-40DD-9700-A1494B4A86A2}" destId="{917ACE12-FDF1-4FE6-8034-97C7E8B8EFC9}" srcOrd="3" destOrd="0" parTransId="{31FD042C-B9D2-446E-98BE-57241D526F0E}" sibTransId="{E2E167DD-12AE-4DBF-A37D-AA2F5CE2EBA1}"/>
    <dgm:cxn modelId="{DF05C0FB-86AF-45A0-870F-A6EA695CC1B9}" srcId="{C466902D-C2AE-40DD-9700-A1494B4A86A2}" destId="{689EE843-47DB-4D9A-B782-B228FCB72BC9}" srcOrd="2" destOrd="0" parTransId="{C69FAD8F-9F0A-4BF4-8EAF-DD91D0C0DBE3}" sibTransId="{888AFE2E-65AB-4096-847C-819D1282304E}"/>
    <dgm:cxn modelId="{B59F2006-D341-4E8B-BA24-0EDF98DE9645}" type="presParOf" srcId="{0D95E16C-F308-406C-98AC-B4F8664883A4}" destId="{4EAF9730-10C6-4038-83C0-3AC84D86AFD5}" srcOrd="0" destOrd="0" presId="urn:microsoft.com/office/officeart/2005/8/layout/process1"/>
    <dgm:cxn modelId="{99AD67B3-AC8D-4E93-B236-A78C6870388F}" type="presParOf" srcId="{0D95E16C-F308-406C-98AC-B4F8664883A4}" destId="{CD8CE028-C3A1-4158-9D84-984FD3B42916}" srcOrd="1" destOrd="0" presId="urn:microsoft.com/office/officeart/2005/8/layout/process1"/>
    <dgm:cxn modelId="{2E30B51A-CD93-4094-8DA7-3F227EDB58FF}" type="presParOf" srcId="{CD8CE028-C3A1-4158-9D84-984FD3B42916}" destId="{5FECBBBE-3205-4D33-B9C0-07421C19BA08}" srcOrd="0" destOrd="0" presId="urn:microsoft.com/office/officeart/2005/8/layout/process1"/>
    <dgm:cxn modelId="{225B96BC-AACB-48B7-99B8-26B31FB01B4E}" type="presParOf" srcId="{0D95E16C-F308-406C-98AC-B4F8664883A4}" destId="{018A3D7B-671B-4024-92CC-CFEE1E9B4313}" srcOrd="2" destOrd="0" presId="urn:microsoft.com/office/officeart/2005/8/layout/process1"/>
    <dgm:cxn modelId="{0B03C3A9-A4A7-4DB2-A10B-E4C877B12AE7}" type="presParOf" srcId="{0D95E16C-F308-406C-98AC-B4F8664883A4}" destId="{388CA686-0D67-4DC2-9DE2-2ECA81838DDF}" srcOrd="3" destOrd="0" presId="urn:microsoft.com/office/officeart/2005/8/layout/process1"/>
    <dgm:cxn modelId="{1E9B6876-C8B1-4A06-BC1E-E613B88E35D4}" type="presParOf" srcId="{388CA686-0D67-4DC2-9DE2-2ECA81838DDF}" destId="{C6AE9839-AED3-4AAD-9751-C5B4F1789304}" srcOrd="0" destOrd="0" presId="urn:microsoft.com/office/officeart/2005/8/layout/process1"/>
    <dgm:cxn modelId="{4E57C3DA-3E14-4FD8-91D1-A7331FC6CC62}" type="presParOf" srcId="{0D95E16C-F308-406C-98AC-B4F8664883A4}" destId="{E2BDC955-04AD-4E33-8835-82838B870B71}" srcOrd="4" destOrd="0" presId="urn:microsoft.com/office/officeart/2005/8/layout/process1"/>
    <dgm:cxn modelId="{BE1FFE82-901F-4EF6-93AF-5B09B56B4B32}" type="presParOf" srcId="{0D95E16C-F308-406C-98AC-B4F8664883A4}" destId="{0639E69E-40C6-45A0-930D-29C1065D2411}" srcOrd="5" destOrd="0" presId="urn:microsoft.com/office/officeart/2005/8/layout/process1"/>
    <dgm:cxn modelId="{A8C5C46A-2BEC-458C-8FDC-8852A0BB4E7C}" type="presParOf" srcId="{0639E69E-40C6-45A0-930D-29C1065D2411}" destId="{66F6BE2E-6D4D-4147-90D5-7D14A3219F52}" srcOrd="0" destOrd="0" presId="urn:microsoft.com/office/officeart/2005/8/layout/process1"/>
    <dgm:cxn modelId="{012B06C9-3606-4CD6-9230-ADA906A33A18}" type="presParOf" srcId="{0D95E16C-F308-406C-98AC-B4F8664883A4}" destId="{30FE9648-6010-4120-9AD5-4188F7BDFB72}" srcOrd="6" destOrd="0" presId="urn:microsoft.com/office/officeart/2005/8/layout/process1"/>
    <dgm:cxn modelId="{C3F8C682-497F-49E9-AF01-8316C23BB8E8}" type="presParOf" srcId="{0D95E16C-F308-406C-98AC-B4F8664883A4}" destId="{53BFC201-F284-49CF-A040-DD34BF986436}" srcOrd="7" destOrd="0" presId="urn:microsoft.com/office/officeart/2005/8/layout/process1"/>
    <dgm:cxn modelId="{F6285B3C-73DE-452A-BFF6-FBB1F601D91D}" type="presParOf" srcId="{53BFC201-F284-49CF-A040-DD34BF986436}" destId="{0FD2812B-EBD7-405D-91DB-C126F405387D}" srcOrd="0" destOrd="0" presId="urn:microsoft.com/office/officeart/2005/8/layout/process1"/>
    <dgm:cxn modelId="{C21C14A0-07AC-4FB2-AB2E-F0C8AE6C44A3}" type="presParOf" srcId="{0D95E16C-F308-406C-98AC-B4F8664883A4}" destId="{EE31191A-7C31-4C4D-BE67-A40800100DEA}" srcOrd="8" destOrd="0" presId="urn:microsoft.com/office/officeart/2005/8/layout/process1"/>
    <dgm:cxn modelId="{B53306AB-CC2A-483D-8063-2252F5A1BECD}" type="presParOf" srcId="{0D95E16C-F308-406C-98AC-B4F8664883A4}" destId="{35916587-2B86-4159-987A-013944594B97}" srcOrd="9" destOrd="0" presId="urn:microsoft.com/office/officeart/2005/8/layout/process1"/>
    <dgm:cxn modelId="{BF5D699F-E0DE-4244-A194-9A002D8180F5}" type="presParOf" srcId="{35916587-2B86-4159-987A-013944594B97}" destId="{CB09A239-9493-4445-B629-7DD706DD5F36}" srcOrd="0" destOrd="0" presId="urn:microsoft.com/office/officeart/2005/8/layout/process1"/>
    <dgm:cxn modelId="{04BE1464-8682-4FB6-9939-FD6EC751A96B}" type="presParOf" srcId="{0D95E16C-F308-406C-98AC-B4F8664883A4}" destId="{A41C9018-A04B-4184-A4AD-50CF31E14823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172D4-D19D-4954-A518-4189E3787500}" type="doc">
      <dgm:prSet loTypeId="urn:microsoft.com/office/officeart/2005/8/layout/process4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1C7730F0-87F0-4362-80D2-A5B7C2157092}">
      <dgm:prSet phldrT="[Text]" custT="1"/>
      <dgm:spPr/>
      <dgm:t>
        <a:bodyPr/>
        <a:lstStyle/>
        <a:p>
          <a:r>
            <a:rPr lang="en-GB" sz="2000" dirty="0">
              <a:latin typeface="Akhand" panose="00000500000000000000" pitchFamily="50" charset="0"/>
            </a:rPr>
            <a:t>Prepare submission data early and avoid last-minute information capturing</a:t>
          </a:r>
          <a:endParaRPr lang="en-ZA" sz="2000" dirty="0">
            <a:latin typeface="Akhand" panose="00000500000000000000" pitchFamily="50" charset="0"/>
          </a:endParaRPr>
        </a:p>
      </dgm:t>
    </dgm:pt>
    <dgm:pt modelId="{5922295E-6434-4875-8B7D-74C51A8E1DF4}" type="parTrans" cxnId="{16D74CEB-A69D-4358-9057-6E8C92ACBEB6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BD75F9D2-0089-4F56-860C-AF9203F876BA}" type="sibTrans" cxnId="{16D74CEB-A69D-4358-9057-6E8C92ACBEB6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A10CB60F-03DD-490A-853E-E753DC84977B}">
      <dgm:prSet phldrT="[Text]" custT="1"/>
      <dgm:spPr/>
      <dgm:t>
        <a:bodyPr/>
        <a:lstStyle/>
        <a:p>
          <a:r>
            <a:rPr lang="en-ZA" sz="2000" dirty="0">
              <a:latin typeface="Akhand" panose="00000500000000000000" pitchFamily="50" charset="0"/>
            </a:rPr>
            <a:t>Training Intervention</a:t>
          </a:r>
        </a:p>
      </dgm:t>
    </dgm:pt>
    <dgm:pt modelId="{C0D72D07-3700-4CFB-AE96-A09DCCF67928}" type="parTrans" cxnId="{229FC0A6-9231-4FE1-9722-73A67AFEAC91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31042A8F-BD42-4236-9129-890161471BE3}" type="sibTrans" cxnId="{229FC0A6-9231-4FE1-9722-73A67AFEAC91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009979C7-3DAA-4624-A87D-088A71854D3A}">
      <dgm:prSet phldrT="[Text]" custT="1"/>
      <dgm:spPr/>
      <dgm:t>
        <a:bodyPr/>
        <a:lstStyle/>
        <a:p>
          <a:r>
            <a:rPr lang="en-ZA" sz="2000" dirty="0">
              <a:latin typeface="Akhand" panose="00000500000000000000" pitchFamily="50" charset="0"/>
            </a:rPr>
            <a:t>Employee data</a:t>
          </a:r>
        </a:p>
        <a:p>
          <a:r>
            <a:rPr lang="en-ZA" sz="2000" dirty="0">
              <a:latin typeface="Akhand" panose="00000500000000000000" pitchFamily="50" charset="0"/>
            </a:rPr>
            <a:t>Training Planned / Implemented</a:t>
          </a:r>
        </a:p>
      </dgm:t>
    </dgm:pt>
    <dgm:pt modelId="{A3BE4577-5654-4587-95F1-4F0A93D38137}" type="parTrans" cxnId="{B35B81FC-A590-45FA-B7D1-D46D79503BF9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E4EB4C75-27F6-4B60-9014-C6ABB3126EC7}" type="sibTrans" cxnId="{B35B81FC-A590-45FA-B7D1-D46D79503BF9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EC30EBA4-FA19-4316-90D1-1167FD9C6A2B}">
      <dgm:prSet custT="1"/>
      <dgm:spPr/>
      <dgm:t>
        <a:bodyPr/>
        <a:lstStyle/>
        <a:p>
          <a:r>
            <a:rPr lang="en-GB" sz="2000">
              <a:latin typeface="Akhand" panose="00000500000000000000" pitchFamily="50" charset="0"/>
            </a:rPr>
            <a:t>Retrieve previous years’ submission data, therefore allowing stakeholders to update information and capture less data.</a:t>
          </a:r>
          <a:endParaRPr lang="en-ZA" sz="2000">
            <a:latin typeface="Akhand" panose="00000500000000000000" pitchFamily="50" charset="0"/>
          </a:endParaRPr>
        </a:p>
      </dgm:t>
    </dgm:pt>
    <dgm:pt modelId="{69C63B19-5A2E-4D32-9881-279401D49FA7}" type="parTrans" cxnId="{664F8402-5CFB-46D1-9334-846B2166B7D5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13635E4A-29F4-45F7-8B6E-E6270E92D776}" type="sibTrans" cxnId="{664F8402-5CFB-46D1-9334-846B2166B7D5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A2222AD8-6B20-4B9F-8CF9-9D5755B19C80}">
      <dgm:prSet custT="1"/>
      <dgm:spPr/>
      <dgm:t>
        <a:bodyPr/>
        <a:lstStyle/>
        <a:p>
          <a:r>
            <a:rPr lang="en-GB" sz="2000" dirty="0">
              <a:latin typeface="Akhand" panose="00000500000000000000" pitchFamily="50" charset="0"/>
            </a:rPr>
            <a:t>More training and support on Excel capturing</a:t>
          </a:r>
          <a:endParaRPr lang="en-ZA" sz="2000" dirty="0">
            <a:latin typeface="Akhand" panose="00000500000000000000" pitchFamily="50" charset="0"/>
          </a:endParaRPr>
        </a:p>
      </dgm:t>
    </dgm:pt>
    <dgm:pt modelId="{F43958FE-E87E-4C86-9ABE-50510639D577}" type="parTrans" cxnId="{640CA56F-EC72-4541-AEA4-C1C7EE949A04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AACC2C9D-E91C-4420-8358-0BCB240DF0D1}" type="sibTrans" cxnId="{640CA56F-EC72-4541-AEA4-C1C7EE949A04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0396FD2C-E36D-42CA-AA58-35FFA3110294}">
      <dgm:prSet custT="1"/>
      <dgm:spPr/>
      <dgm:t>
        <a:bodyPr/>
        <a:lstStyle/>
        <a:p>
          <a:r>
            <a:rPr lang="en-GB" sz="2000">
              <a:latin typeface="Akhand" panose="00000500000000000000" pitchFamily="50" charset="0"/>
            </a:rPr>
            <a:t>Single update for one profile on multiple modules</a:t>
          </a:r>
          <a:endParaRPr lang="en-ZA" sz="2000">
            <a:latin typeface="Akhand" panose="00000500000000000000" pitchFamily="50" charset="0"/>
          </a:endParaRPr>
        </a:p>
      </dgm:t>
    </dgm:pt>
    <dgm:pt modelId="{A2498558-360C-413C-B447-8BFBF2B88766}" type="parTrans" cxnId="{844DDC78-78E6-40D3-9B36-31EB4413F9EC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480B95FC-2781-48BD-BFC2-319BA7822A8C}" type="sibTrans" cxnId="{844DDC78-78E6-40D3-9B36-31EB4413F9EC}">
      <dgm:prSet/>
      <dgm:spPr/>
      <dgm:t>
        <a:bodyPr/>
        <a:lstStyle/>
        <a:p>
          <a:endParaRPr lang="en-ZA" sz="2800">
            <a:latin typeface="Akhand" panose="00000500000000000000" pitchFamily="50" charset="0"/>
          </a:endParaRPr>
        </a:p>
      </dgm:t>
    </dgm:pt>
    <dgm:pt modelId="{CA78B88C-93A6-48E7-92DF-BE31A14D6D08}" type="pres">
      <dgm:prSet presAssocID="{D22172D4-D19D-4954-A518-4189E3787500}" presName="Name0" presStyleCnt="0">
        <dgm:presLayoutVars>
          <dgm:dir/>
          <dgm:animLvl val="lvl"/>
          <dgm:resizeHandles val="exact"/>
        </dgm:presLayoutVars>
      </dgm:prSet>
      <dgm:spPr/>
    </dgm:pt>
    <dgm:pt modelId="{B44D8D72-F02C-49EC-A35C-67F20453E664}" type="pres">
      <dgm:prSet presAssocID="{0396FD2C-E36D-42CA-AA58-35FFA3110294}" presName="boxAndChildren" presStyleCnt="0"/>
      <dgm:spPr/>
    </dgm:pt>
    <dgm:pt modelId="{C5236DDF-1EAE-40CB-BAF3-47ADAD2659C2}" type="pres">
      <dgm:prSet presAssocID="{0396FD2C-E36D-42CA-AA58-35FFA3110294}" presName="parentTextBox" presStyleLbl="node1" presStyleIdx="0" presStyleCnt="6"/>
      <dgm:spPr/>
    </dgm:pt>
    <dgm:pt modelId="{2CCD7253-1B43-4013-BF3D-BA40287F835B}" type="pres">
      <dgm:prSet presAssocID="{AACC2C9D-E91C-4420-8358-0BCB240DF0D1}" presName="sp" presStyleCnt="0"/>
      <dgm:spPr/>
    </dgm:pt>
    <dgm:pt modelId="{8774628B-2BF4-4453-9EBD-D798A722037C}" type="pres">
      <dgm:prSet presAssocID="{A2222AD8-6B20-4B9F-8CF9-9D5755B19C80}" presName="arrowAndChildren" presStyleCnt="0"/>
      <dgm:spPr/>
    </dgm:pt>
    <dgm:pt modelId="{1D5BB20E-9D2D-4724-8CA3-7AB3D77F062A}" type="pres">
      <dgm:prSet presAssocID="{A2222AD8-6B20-4B9F-8CF9-9D5755B19C80}" presName="parentTextArrow" presStyleLbl="node1" presStyleIdx="1" presStyleCnt="6"/>
      <dgm:spPr/>
    </dgm:pt>
    <dgm:pt modelId="{79C892AF-7739-4852-AFD6-02A27FBAD682}" type="pres">
      <dgm:prSet presAssocID="{13635E4A-29F4-45F7-8B6E-E6270E92D776}" presName="sp" presStyleCnt="0"/>
      <dgm:spPr/>
    </dgm:pt>
    <dgm:pt modelId="{539B9862-4726-400D-919E-3EDC69A804D2}" type="pres">
      <dgm:prSet presAssocID="{EC30EBA4-FA19-4316-90D1-1167FD9C6A2B}" presName="arrowAndChildren" presStyleCnt="0"/>
      <dgm:spPr/>
    </dgm:pt>
    <dgm:pt modelId="{A4CA4B7B-08C2-4030-B529-7464D96EC2DF}" type="pres">
      <dgm:prSet presAssocID="{EC30EBA4-FA19-4316-90D1-1167FD9C6A2B}" presName="parentTextArrow" presStyleLbl="node1" presStyleIdx="2" presStyleCnt="6"/>
      <dgm:spPr/>
    </dgm:pt>
    <dgm:pt modelId="{F86A76D2-6163-4962-9D1F-03C4DD432848}" type="pres">
      <dgm:prSet presAssocID="{E4EB4C75-27F6-4B60-9014-C6ABB3126EC7}" presName="sp" presStyleCnt="0"/>
      <dgm:spPr/>
    </dgm:pt>
    <dgm:pt modelId="{3FAA17E9-F6C8-4ABE-B059-A447CBFB1F61}" type="pres">
      <dgm:prSet presAssocID="{009979C7-3DAA-4624-A87D-088A71854D3A}" presName="arrowAndChildren" presStyleCnt="0"/>
      <dgm:spPr/>
    </dgm:pt>
    <dgm:pt modelId="{9FB63965-571D-42ED-A348-B8F21175EE7A}" type="pres">
      <dgm:prSet presAssocID="{009979C7-3DAA-4624-A87D-088A71854D3A}" presName="parentTextArrow" presStyleLbl="node1" presStyleIdx="3" presStyleCnt="6"/>
      <dgm:spPr/>
    </dgm:pt>
    <dgm:pt modelId="{53F93133-0297-42D0-9505-4D478EB6640E}" type="pres">
      <dgm:prSet presAssocID="{31042A8F-BD42-4236-9129-890161471BE3}" presName="sp" presStyleCnt="0"/>
      <dgm:spPr/>
    </dgm:pt>
    <dgm:pt modelId="{1B6DA45C-075E-4704-B4CC-FF6866502E06}" type="pres">
      <dgm:prSet presAssocID="{A10CB60F-03DD-490A-853E-E753DC84977B}" presName="arrowAndChildren" presStyleCnt="0"/>
      <dgm:spPr/>
    </dgm:pt>
    <dgm:pt modelId="{AF6BD930-4F9C-4C0A-BBE8-41257BD4AC58}" type="pres">
      <dgm:prSet presAssocID="{A10CB60F-03DD-490A-853E-E753DC84977B}" presName="parentTextArrow" presStyleLbl="node1" presStyleIdx="4" presStyleCnt="6"/>
      <dgm:spPr/>
    </dgm:pt>
    <dgm:pt modelId="{9D29AEB0-0429-4261-83FF-FF19C1CF3406}" type="pres">
      <dgm:prSet presAssocID="{BD75F9D2-0089-4F56-860C-AF9203F876BA}" presName="sp" presStyleCnt="0"/>
      <dgm:spPr/>
    </dgm:pt>
    <dgm:pt modelId="{67F6740C-8F79-47F5-8F1B-77D1A4C4628A}" type="pres">
      <dgm:prSet presAssocID="{1C7730F0-87F0-4362-80D2-A5B7C2157092}" presName="arrowAndChildren" presStyleCnt="0"/>
      <dgm:spPr/>
    </dgm:pt>
    <dgm:pt modelId="{27BF5842-AA10-465F-8121-78D90394C6CF}" type="pres">
      <dgm:prSet presAssocID="{1C7730F0-87F0-4362-80D2-A5B7C2157092}" presName="parentTextArrow" presStyleLbl="node1" presStyleIdx="5" presStyleCnt="6"/>
      <dgm:spPr/>
    </dgm:pt>
  </dgm:ptLst>
  <dgm:cxnLst>
    <dgm:cxn modelId="{664F8402-5CFB-46D1-9334-846B2166B7D5}" srcId="{D22172D4-D19D-4954-A518-4189E3787500}" destId="{EC30EBA4-FA19-4316-90D1-1167FD9C6A2B}" srcOrd="3" destOrd="0" parTransId="{69C63B19-5A2E-4D32-9881-279401D49FA7}" sibTransId="{13635E4A-29F4-45F7-8B6E-E6270E92D776}"/>
    <dgm:cxn modelId="{A8E9AF66-6BA5-4A52-BAA5-0E43228452CF}" type="presOf" srcId="{1C7730F0-87F0-4362-80D2-A5B7C2157092}" destId="{27BF5842-AA10-465F-8121-78D90394C6CF}" srcOrd="0" destOrd="0" presId="urn:microsoft.com/office/officeart/2005/8/layout/process4"/>
    <dgm:cxn modelId="{B6EDD44B-099A-4990-9EC6-D374748DA112}" type="presOf" srcId="{009979C7-3DAA-4624-A87D-088A71854D3A}" destId="{9FB63965-571D-42ED-A348-B8F21175EE7A}" srcOrd="0" destOrd="0" presId="urn:microsoft.com/office/officeart/2005/8/layout/process4"/>
    <dgm:cxn modelId="{640CA56F-EC72-4541-AEA4-C1C7EE949A04}" srcId="{D22172D4-D19D-4954-A518-4189E3787500}" destId="{A2222AD8-6B20-4B9F-8CF9-9D5755B19C80}" srcOrd="4" destOrd="0" parTransId="{F43958FE-E87E-4C86-9ABE-50510639D577}" sibTransId="{AACC2C9D-E91C-4420-8358-0BCB240DF0D1}"/>
    <dgm:cxn modelId="{844DDC78-78E6-40D3-9B36-31EB4413F9EC}" srcId="{D22172D4-D19D-4954-A518-4189E3787500}" destId="{0396FD2C-E36D-42CA-AA58-35FFA3110294}" srcOrd="5" destOrd="0" parTransId="{A2498558-360C-413C-B447-8BFBF2B88766}" sibTransId="{480B95FC-2781-48BD-BFC2-319BA7822A8C}"/>
    <dgm:cxn modelId="{5544D659-F640-41BB-BB70-F499253EC91E}" type="presOf" srcId="{A2222AD8-6B20-4B9F-8CF9-9D5755B19C80}" destId="{1D5BB20E-9D2D-4724-8CA3-7AB3D77F062A}" srcOrd="0" destOrd="0" presId="urn:microsoft.com/office/officeart/2005/8/layout/process4"/>
    <dgm:cxn modelId="{FDEE2085-A56C-4453-9E9A-CF77731C7064}" type="presOf" srcId="{D22172D4-D19D-4954-A518-4189E3787500}" destId="{CA78B88C-93A6-48E7-92DF-BE31A14D6D08}" srcOrd="0" destOrd="0" presId="urn:microsoft.com/office/officeart/2005/8/layout/process4"/>
    <dgm:cxn modelId="{229FC0A6-9231-4FE1-9722-73A67AFEAC91}" srcId="{D22172D4-D19D-4954-A518-4189E3787500}" destId="{A10CB60F-03DD-490A-853E-E753DC84977B}" srcOrd="1" destOrd="0" parTransId="{C0D72D07-3700-4CFB-AE96-A09DCCF67928}" sibTransId="{31042A8F-BD42-4236-9129-890161471BE3}"/>
    <dgm:cxn modelId="{6F7C5FCC-C128-4B71-B833-FA6580258395}" type="presOf" srcId="{EC30EBA4-FA19-4316-90D1-1167FD9C6A2B}" destId="{A4CA4B7B-08C2-4030-B529-7464D96EC2DF}" srcOrd="0" destOrd="0" presId="urn:microsoft.com/office/officeart/2005/8/layout/process4"/>
    <dgm:cxn modelId="{16D74CEB-A69D-4358-9057-6E8C92ACBEB6}" srcId="{D22172D4-D19D-4954-A518-4189E3787500}" destId="{1C7730F0-87F0-4362-80D2-A5B7C2157092}" srcOrd="0" destOrd="0" parTransId="{5922295E-6434-4875-8B7D-74C51A8E1DF4}" sibTransId="{BD75F9D2-0089-4F56-860C-AF9203F876BA}"/>
    <dgm:cxn modelId="{1358E3EC-30C3-46B7-B19E-FC85DA56D565}" type="presOf" srcId="{A10CB60F-03DD-490A-853E-E753DC84977B}" destId="{AF6BD930-4F9C-4C0A-BBE8-41257BD4AC58}" srcOrd="0" destOrd="0" presId="urn:microsoft.com/office/officeart/2005/8/layout/process4"/>
    <dgm:cxn modelId="{AE3AD4F1-18C8-4E4B-A5BD-3FF92517B114}" type="presOf" srcId="{0396FD2C-E36D-42CA-AA58-35FFA3110294}" destId="{C5236DDF-1EAE-40CB-BAF3-47ADAD2659C2}" srcOrd="0" destOrd="0" presId="urn:microsoft.com/office/officeart/2005/8/layout/process4"/>
    <dgm:cxn modelId="{B35B81FC-A590-45FA-B7D1-D46D79503BF9}" srcId="{D22172D4-D19D-4954-A518-4189E3787500}" destId="{009979C7-3DAA-4624-A87D-088A71854D3A}" srcOrd="2" destOrd="0" parTransId="{A3BE4577-5654-4587-95F1-4F0A93D38137}" sibTransId="{E4EB4C75-27F6-4B60-9014-C6ABB3126EC7}"/>
    <dgm:cxn modelId="{EAA10FC2-52D4-4A52-AC06-8B8DB36ED9F9}" type="presParOf" srcId="{CA78B88C-93A6-48E7-92DF-BE31A14D6D08}" destId="{B44D8D72-F02C-49EC-A35C-67F20453E664}" srcOrd="0" destOrd="0" presId="urn:microsoft.com/office/officeart/2005/8/layout/process4"/>
    <dgm:cxn modelId="{1D7AAE9C-48DA-4ECE-86DD-3682935A4743}" type="presParOf" srcId="{B44D8D72-F02C-49EC-A35C-67F20453E664}" destId="{C5236DDF-1EAE-40CB-BAF3-47ADAD2659C2}" srcOrd="0" destOrd="0" presId="urn:microsoft.com/office/officeart/2005/8/layout/process4"/>
    <dgm:cxn modelId="{FC7F181F-AD0B-44A4-BB5E-1B82738CA380}" type="presParOf" srcId="{CA78B88C-93A6-48E7-92DF-BE31A14D6D08}" destId="{2CCD7253-1B43-4013-BF3D-BA40287F835B}" srcOrd="1" destOrd="0" presId="urn:microsoft.com/office/officeart/2005/8/layout/process4"/>
    <dgm:cxn modelId="{F2049E96-3FCF-4EA6-83C9-543B3DF54FE8}" type="presParOf" srcId="{CA78B88C-93A6-48E7-92DF-BE31A14D6D08}" destId="{8774628B-2BF4-4453-9EBD-D798A722037C}" srcOrd="2" destOrd="0" presId="urn:microsoft.com/office/officeart/2005/8/layout/process4"/>
    <dgm:cxn modelId="{8EAA0358-B983-4EC2-8D4C-E346AB556EED}" type="presParOf" srcId="{8774628B-2BF4-4453-9EBD-D798A722037C}" destId="{1D5BB20E-9D2D-4724-8CA3-7AB3D77F062A}" srcOrd="0" destOrd="0" presId="urn:microsoft.com/office/officeart/2005/8/layout/process4"/>
    <dgm:cxn modelId="{6EDE833F-1279-4766-9B46-7B7BC62A703C}" type="presParOf" srcId="{CA78B88C-93A6-48E7-92DF-BE31A14D6D08}" destId="{79C892AF-7739-4852-AFD6-02A27FBAD682}" srcOrd="3" destOrd="0" presId="urn:microsoft.com/office/officeart/2005/8/layout/process4"/>
    <dgm:cxn modelId="{1619F743-2067-458C-818B-6740DE3891D6}" type="presParOf" srcId="{CA78B88C-93A6-48E7-92DF-BE31A14D6D08}" destId="{539B9862-4726-400D-919E-3EDC69A804D2}" srcOrd="4" destOrd="0" presId="urn:microsoft.com/office/officeart/2005/8/layout/process4"/>
    <dgm:cxn modelId="{64FE7302-717E-41E6-9EB2-8A8239711237}" type="presParOf" srcId="{539B9862-4726-400D-919E-3EDC69A804D2}" destId="{A4CA4B7B-08C2-4030-B529-7464D96EC2DF}" srcOrd="0" destOrd="0" presId="urn:microsoft.com/office/officeart/2005/8/layout/process4"/>
    <dgm:cxn modelId="{1035312C-FC56-49A9-9A94-D8C5EAD847C9}" type="presParOf" srcId="{CA78B88C-93A6-48E7-92DF-BE31A14D6D08}" destId="{F86A76D2-6163-4962-9D1F-03C4DD432848}" srcOrd="5" destOrd="0" presId="urn:microsoft.com/office/officeart/2005/8/layout/process4"/>
    <dgm:cxn modelId="{450DDD53-D3E9-4A26-A31E-E16994B599DC}" type="presParOf" srcId="{CA78B88C-93A6-48E7-92DF-BE31A14D6D08}" destId="{3FAA17E9-F6C8-4ABE-B059-A447CBFB1F61}" srcOrd="6" destOrd="0" presId="urn:microsoft.com/office/officeart/2005/8/layout/process4"/>
    <dgm:cxn modelId="{9E44F843-4C5B-44C7-ACFC-3B58ADD7F256}" type="presParOf" srcId="{3FAA17E9-F6C8-4ABE-B059-A447CBFB1F61}" destId="{9FB63965-571D-42ED-A348-B8F21175EE7A}" srcOrd="0" destOrd="0" presId="urn:microsoft.com/office/officeart/2005/8/layout/process4"/>
    <dgm:cxn modelId="{03756DB7-D755-46AB-A8EE-5F8B974F02B1}" type="presParOf" srcId="{CA78B88C-93A6-48E7-92DF-BE31A14D6D08}" destId="{53F93133-0297-42D0-9505-4D478EB6640E}" srcOrd="7" destOrd="0" presId="urn:microsoft.com/office/officeart/2005/8/layout/process4"/>
    <dgm:cxn modelId="{048F4E5E-7576-453D-8CFB-18AFAA9F088F}" type="presParOf" srcId="{CA78B88C-93A6-48E7-92DF-BE31A14D6D08}" destId="{1B6DA45C-075E-4704-B4CC-FF6866502E06}" srcOrd="8" destOrd="0" presId="urn:microsoft.com/office/officeart/2005/8/layout/process4"/>
    <dgm:cxn modelId="{36F4C637-F0F5-40EF-8CAD-0BDDC8ED29D2}" type="presParOf" srcId="{1B6DA45C-075E-4704-B4CC-FF6866502E06}" destId="{AF6BD930-4F9C-4C0A-BBE8-41257BD4AC58}" srcOrd="0" destOrd="0" presId="urn:microsoft.com/office/officeart/2005/8/layout/process4"/>
    <dgm:cxn modelId="{C36BAFD0-4C96-4BE0-97F8-09BD881A532C}" type="presParOf" srcId="{CA78B88C-93A6-48E7-92DF-BE31A14D6D08}" destId="{9D29AEB0-0429-4261-83FF-FF19C1CF3406}" srcOrd="9" destOrd="0" presId="urn:microsoft.com/office/officeart/2005/8/layout/process4"/>
    <dgm:cxn modelId="{FF57EC61-B8A1-44D2-BD35-94A6681D04A8}" type="presParOf" srcId="{CA78B88C-93A6-48E7-92DF-BE31A14D6D08}" destId="{67F6740C-8F79-47F5-8F1B-77D1A4C4628A}" srcOrd="10" destOrd="0" presId="urn:microsoft.com/office/officeart/2005/8/layout/process4"/>
    <dgm:cxn modelId="{B93550B4-DCC3-43FB-A890-E49D4458E18A}" type="presParOf" srcId="{67F6740C-8F79-47F5-8F1B-77D1A4C4628A}" destId="{27BF5842-AA10-465F-8121-78D90394C6C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A7C481-4CBF-4271-822D-FF4B5972F98C}" type="doc">
      <dgm:prSet loTypeId="urn:microsoft.com/office/officeart/2005/8/layout/list1" loCatId="list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en-ZA"/>
        </a:p>
      </dgm:t>
    </dgm:pt>
    <dgm:pt modelId="{E6271B2D-3DA2-404B-8D6F-20C84EF9F5C0}">
      <dgm:prSet phldrT="[Text]" custT="1"/>
      <dgm:spPr/>
      <dgm:t>
        <a:bodyPr/>
        <a:lstStyle/>
        <a:p>
          <a:r>
            <a:rPr lang="en-GB" sz="2200" b="1" dirty="0">
              <a:latin typeface="+mn-lt"/>
            </a:rPr>
            <a:t>Integration to Home affairs to verify learners at capturing and completion</a:t>
          </a:r>
          <a:endParaRPr lang="en-ZA" sz="2200" b="1" dirty="0">
            <a:latin typeface="+mn-lt"/>
          </a:endParaRPr>
        </a:p>
      </dgm:t>
    </dgm:pt>
    <dgm:pt modelId="{3D9D4C80-9BDC-4B01-862F-94CDC6042E7F}" type="parTrans" cxnId="{D13B816B-1AAC-4CD6-9116-8CB7B3599915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E7A13877-D4E8-4E6E-AC8C-4A8443D9A0BB}" type="sibTrans" cxnId="{D13B816B-1AAC-4CD6-9116-8CB7B3599915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55F1FB4-B8B6-4B14-BD41-84BFFBCB221D}">
      <dgm:prSet phldrT="[Text]" custT="1"/>
      <dgm:spPr/>
      <dgm:t>
        <a:bodyPr/>
        <a:lstStyle/>
        <a:p>
          <a:r>
            <a:rPr lang="en-GB" sz="2200" b="1" dirty="0">
              <a:latin typeface="+mn-lt"/>
            </a:rPr>
            <a:t>Learners' status at completion of the program</a:t>
          </a:r>
          <a:endParaRPr lang="en-ZA" sz="2200" b="1" dirty="0">
            <a:latin typeface="+mn-lt"/>
          </a:endParaRPr>
        </a:p>
      </dgm:t>
    </dgm:pt>
    <dgm:pt modelId="{C68C637F-0FA8-44A2-AECC-1EF70867E006}" type="parTrans" cxnId="{1FEFA5F5-F382-428D-A02C-7C37B9154652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D5889D7E-2989-4811-A55C-6C744373EC73}" type="sibTrans" cxnId="{1FEFA5F5-F382-428D-A02C-7C37B9154652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EC8AEF56-8CB8-40A7-92F1-428126C4B922}">
      <dgm:prSet phldrT="[Text]"/>
      <dgm:spPr/>
      <dgm:t>
        <a:bodyPr/>
        <a:lstStyle/>
        <a:p>
          <a:r>
            <a:rPr lang="en-ZA" b="1" dirty="0">
              <a:latin typeface="Akhand" panose="00000500000000000000" pitchFamily="50" charset="0"/>
            </a:rPr>
            <a:t>Employed,</a:t>
          </a:r>
        </a:p>
      </dgm:t>
    </dgm:pt>
    <dgm:pt modelId="{33DCDBEC-FD18-428B-BD12-B573A4FBD4AE}" type="parTrans" cxnId="{3587F0F6-648A-44B8-A9BD-77394FC64832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08292ABF-5D03-4635-8F69-F098D071765B}" type="sibTrans" cxnId="{3587F0F6-648A-44B8-A9BD-77394FC64832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8CB02F0F-3DE1-430A-987D-F04B7D9A6B08}">
      <dgm:prSet/>
      <dgm:spPr/>
      <dgm:t>
        <a:bodyPr/>
        <a:lstStyle/>
        <a:p>
          <a:r>
            <a:rPr lang="en-ZA" b="1" dirty="0">
              <a:latin typeface="Akhand" panose="00000500000000000000" pitchFamily="50" charset="0"/>
            </a:rPr>
            <a:t>Further studies</a:t>
          </a:r>
        </a:p>
      </dgm:t>
    </dgm:pt>
    <dgm:pt modelId="{4FCE63AC-883C-4F19-B6DD-A2469894047F}" type="parTrans" cxnId="{33F6B88F-5C04-414F-8287-39D3D7B1A1F7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2598481F-DE16-4163-9ABA-F66CEA831BEC}" type="sibTrans" cxnId="{33F6B88F-5C04-414F-8287-39D3D7B1A1F7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705C4CD0-6DEF-40E5-8E93-6D8C0590BEB4}">
      <dgm:prSet/>
      <dgm:spPr/>
      <dgm:t>
        <a:bodyPr/>
        <a:lstStyle/>
        <a:p>
          <a:r>
            <a:rPr lang="en-ZA" b="1" dirty="0">
              <a:latin typeface="Akhand" panose="00000500000000000000" pitchFamily="50" charset="0"/>
            </a:rPr>
            <a:t>Entrepreneurship</a:t>
          </a:r>
        </a:p>
      </dgm:t>
    </dgm:pt>
    <dgm:pt modelId="{629B775C-04FE-4761-8DBD-0D268F900535}" type="parTrans" cxnId="{42896919-39AB-4817-8A49-D219CC7AC2DA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8AB26270-2277-48C9-A7C2-686D307E2952}" type="sibTrans" cxnId="{42896919-39AB-4817-8A49-D219CC7AC2DA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391D9459-59AC-414F-B576-EF46DE525513}">
      <dgm:prSet/>
      <dgm:spPr/>
      <dgm:t>
        <a:bodyPr/>
        <a:lstStyle/>
        <a:p>
          <a:r>
            <a:rPr lang="en-ZA" b="1" dirty="0">
              <a:latin typeface="Akhand" panose="00000500000000000000" pitchFamily="50" charset="0"/>
            </a:rPr>
            <a:t>Unemployed</a:t>
          </a:r>
        </a:p>
      </dgm:t>
    </dgm:pt>
    <dgm:pt modelId="{FFD37F30-49FD-43D4-9E1C-3DA02B96919D}" type="parTrans" cxnId="{69217131-7B21-4386-AA0F-73934BB79D4B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CF7999F-890C-4701-88CB-296280413BAB}" type="sibTrans" cxnId="{69217131-7B21-4386-AA0F-73934BB79D4B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EC121A54-B4B3-423D-82C7-EC0A11162A1B}">
      <dgm:prSet custT="1"/>
      <dgm:spPr/>
      <dgm:t>
        <a:bodyPr/>
        <a:lstStyle/>
        <a:p>
          <a:r>
            <a:rPr lang="en-GB" sz="2200" b="1" dirty="0">
              <a:latin typeface="+mn-lt"/>
            </a:rPr>
            <a:t>Auto enrol learners which are verified when creating a class.</a:t>
          </a:r>
          <a:endParaRPr lang="en-ZA" sz="2200" b="1" dirty="0">
            <a:latin typeface="+mn-lt"/>
          </a:endParaRPr>
        </a:p>
      </dgm:t>
    </dgm:pt>
    <dgm:pt modelId="{9A1407FA-45BB-486E-B8D0-D20AD7F08949}" type="parTrans" cxnId="{37A64A4B-6CBD-4190-8DA3-75B860F01D1C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ED532AA-97A7-4EEB-94A2-2F4FA3C1D0E0}" type="sibTrans" cxnId="{37A64A4B-6CBD-4190-8DA3-75B860F01D1C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63984A42-43B0-49F2-880D-1BE9BFFA1210}">
      <dgm:prSet custT="1"/>
      <dgm:spPr/>
      <dgm:t>
        <a:bodyPr/>
        <a:lstStyle/>
        <a:p>
          <a:r>
            <a:rPr lang="en-GB" sz="2200" b="1" dirty="0">
              <a:latin typeface="+mn-lt"/>
            </a:rPr>
            <a:t>Allow multiple SDF Registration for both SETA Funded and Industry Funded</a:t>
          </a:r>
          <a:endParaRPr lang="en-ZA" sz="2200" b="1" dirty="0">
            <a:latin typeface="+mn-lt"/>
          </a:endParaRPr>
        </a:p>
      </dgm:t>
    </dgm:pt>
    <dgm:pt modelId="{26FAF6D1-2B1C-4806-8AB9-00F83615A88C}" type="parTrans" cxnId="{E1F878AD-4159-4542-AF30-1086405B245A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56D51C01-786B-4A01-8AFB-E9EA62FDBAEA}" type="sibTrans" cxnId="{E1F878AD-4159-4542-AF30-1086405B245A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8B07FE2-0B4F-4DB5-A31C-0A0A47144838}">
      <dgm:prSet phldrT="[Text]" custT="1"/>
      <dgm:spPr/>
      <dgm:t>
        <a:bodyPr/>
        <a:lstStyle/>
        <a:p>
          <a:r>
            <a:rPr lang="en-ZA" sz="2200" b="1" dirty="0">
              <a:latin typeface="+mn-lt"/>
            </a:rPr>
            <a:t>All Learner Supporting document  should  be loaded on the system for verification across all intervention , including  SETA and Funded Industry </a:t>
          </a:r>
        </a:p>
      </dgm:t>
    </dgm:pt>
    <dgm:pt modelId="{750C0785-8750-4D59-80AA-388E498315F0}" type="parTrans" cxnId="{EA59036A-7812-4EF6-9916-90AF685B36A3}">
      <dgm:prSet/>
      <dgm:spPr/>
      <dgm:t>
        <a:bodyPr/>
        <a:lstStyle/>
        <a:p>
          <a:endParaRPr lang="en-ZA"/>
        </a:p>
      </dgm:t>
    </dgm:pt>
    <dgm:pt modelId="{56BE6F7E-B77C-4DDB-8E30-BEE1BA71764E}" type="sibTrans" cxnId="{EA59036A-7812-4EF6-9916-90AF685B36A3}">
      <dgm:prSet/>
      <dgm:spPr/>
      <dgm:t>
        <a:bodyPr/>
        <a:lstStyle/>
        <a:p>
          <a:endParaRPr lang="en-ZA"/>
        </a:p>
      </dgm:t>
    </dgm:pt>
    <dgm:pt modelId="{60750D08-CDB8-4A21-AF3A-C9F8058BDD49}">
      <dgm:prSet phldrT="[Text]" custT="1"/>
      <dgm:spPr/>
      <dgm:t>
        <a:bodyPr/>
        <a:lstStyle/>
        <a:p>
          <a:r>
            <a:rPr lang="en-ZA" sz="2200" b="1" dirty="0">
              <a:latin typeface="+mn-lt"/>
            </a:rPr>
            <a:t>QTCO Accredited SDP on FP&amp;M SETA  programs are now linked  on the training providers  profile within the LMIS </a:t>
          </a:r>
        </a:p>
      </dgm:t>
    </dgm:pt>
    <dgm:pt modelId="{F35EDA0B-9257-4DBC-9BC0-B09FEADF8275}" type="sibTrans" cxnId="{6A8C0934-0DD8-47E1-B8F2-A10C56FB5EAB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14C21F65-CE7F-42AD-BD67-66DCD28E62B9}" type="parTrans" cxnId="{6A8C0934-0DD8-47E1-B8F2-A10C56FB5EAB}">
      <dgm:prSet/>
      <dgm:spPr/>
      <dgm:t>
        <a:bodyPr/>
        <a:lstStyle/>
        <a:p>
          <a:endParaRPr lang="en-ZA">
            <a:latin typeface="Akhand" panose="00000500000000000000" pitchFamily="50" charset="0"/>
          </a:endParaRPr>
        </a:p>
      </dgm:t>
    </dgm:pt>
    <dgm:pt modelId="{A3EE95A6-85D6-4C9E-8601-04C134699EC4}">
      <dgm:prSet phldrT="[Text]" custT="1"/>
      <dgm:spPr/>
      <dgm:t>
        <a:bodyPr/>
        <a:lstStyle/>
        <a:p>
          <a:r>
            <a:rPr lang="en-ZA" sz="2200" b="1" dirty="0">
              <a:latin typeface="+mn-lt"/>
            </a:rPr>
            <a:t>If you link Occupational qualifications the Modules will auto populate </a:t>
          </a:r>
        </a:p>
      </dgm:t>
    </dgm:pt>
    <dgm:pt modelId="{29A8D433-02D6-4C91-81F1-FCF686EAB63D}" type="parTrans" cxnId="{05C403F7-1C14-4F46-B240-4BCCFB871414}">
      <dgm:prSet/>
      <dgm:spPr/>
      <dgm:t>
        <a:bodyPr/>
        <a:lstStyle/>
        <a:p>
          <a:endParaRPr lang="en-ZA"/>
        </a:p>
      </dgm:t>
    </dgm:pt>
    <dgm:pt modelId="{464A7268-EC65-466F-B971-16C76C2F8890}" type="sibTrans" cxnId="{05C403F7-1C14-4F46-B240-4BCCFB871414}">
      <dgm:prSet/>
      <dgm:spPr/>
      <dgm:t>
        <a:bodyPr/>
        <a:lstStyle/>
        <a:p>
          <a:endParaRPr lang="en-ZA"/>
        </a:p>
      </dgm:t>
    </dgm:pt>
    <dgm:pt modelId="{E02CFD1C-14A5-4775-800E-01D2FA68931B}" type="pres">
      <dgm:prSet presAssocID="{80A7C481-4CBF-4271-822D-FF4B5972F98C}" presName="linear" presStyleCnt="0">
        <dgm:presLayoutVars>
          <dgm:dir/>
          <dgm:animLvl val="lvl"/>
          <dgm:resizeHandles val="exact"/>
        </dgm:presLayoutVars>
      </dgm:prSet>
      <dgm:spPr/>
    </dgm:pt>
    <dgm:pt modelId="{3770C062-419D-4038-AD06-2284A8A168DE}" type="pres">
      <dgm:prSet presAssocID="{60750D08-CDB8-4A21-AF3A-C9F8058BDD49}" presName="parentLin" presStyleCnt="0"/>
      <dgm:spPr/>
    </dgm:pt>
    <dgm:pt modelId="{7BFD249A-F1DF-4438-B7C4-DF386FBFC80A}" type="pres">
      <dgm:prSet presAssocID="{60750D08-CDB8-4A21-AF3A-C9F8058BDD49}" presName="parentLeftMargin" presStyleLbl="node1" presStyleIdx="0" presStyleCnt="7"/>
      <dgm:spPr/>
    </dgm:pt>
    <dgm:pt modelId="{05BC504C-8ED0-4184-9817-D1FF8BF15AEA}" type="pres">
      <dgm:prSet presAssocID="{60750D08-CDB8-4A21-AF3A-C9F8058BDD49}" presName="parentText" presStyleLbl="node1" presStyleIdx="0" presStyleCnt="7" custScaleX="141119" custLinFactNeighborX="-49293" custLinFactNeighborY="-20635">
        <dgm:presLayoutVars>
          <dgm:chMax val="0"/>
          <dgm:bulletEnabled val="1"/>
        </dgm:presLayoutVars>
      </dgm:prSet>
      <dgm:spPr/>
    </dgm:pt>
    <dgm:pt modelId="{A9F53B89-694E-4EBE-A211-56784AF50ACD}" type="pres">
      <dgm:prSet presAssocID="{60750D08-CDB8-4A21-AF3A-C9F8058BDD49}" presName="negativeSpace" presStyleCnt="0"/>
      <dgm:spPr/>
    </dgm:pt>
    <dgm:pt modelId="{15BED1F6-46E5-4ABF-9CA0-9A4B272DAB6C}" type="pres">
      <dgm:prSet presAssocID="{60750D08-CDB8-4A21-AF3A-C9F8058BDD49}" presName="childText" presStyleLbl="conFgAcc1" presStyleIdx="0" presStyleCnt="7">
        <dgm:presLayoutVars>
          <dgm:bulletEnabled val="1"/>
        </dgm:presLayoutVars>
      </dgm:prSet>
      <dgm:spPr/>
    </dgm:pt>
    <dgm:pt modelId="{9EEE4C4F-126A-4730-9F99-ADEB2B77E073}" type="pres">
      <dgm:prSet presAssocID="{F35EDA0B-9257-4DBC-9BC0-B09FEADF8275}" presName="spaceBetweenRectangles" presStyleCnt="0"/>
      <dgm:spPr/>
    </dgm:pt>
    <dgm:pt modelId="{53E5C330-254D-4787-BC30-AE245491A599}" type="pres">
      <dgm:prSet presAssocID="{18B07FE2-0B4F-4DB5-A31C-0A0A47144838}" presName="parentLin" presStyleCnt="0"/>
      <dgm:spPr/>
    </dgm:pt>
    <dgm:pt modelId="{04D75453-9CF9-4726-9902-51115521C363}" type="pres">
      <dgm:prSet presAssocID="{18B07FE2-0B4F-4DB5-A31C-0A0A47144838}" presName="parentLeftMargin" presStyleLbl="node1" presStyleIdx="0" presStyleCnt="7"/>
      <dgm:spPr/>
    </dgm:pt>
    <dgm:pt modelId="{C508D779-F77E-43C9-8C94-8A64CC7CE20B}" type="pres">
      <dgm:prSet presAssocID="{18B07FE2-0B4F-4DB5-A31C-0A0A47144838}" presName="parentText" presStyleLbl="node1" presStyleIdx="1" presStyleCnt="7" custScaleX="141119" custLinFactNeighborX="-49293" custLinFactNeighborY="-20635">
        <dgm:presLayoutVars>
          <dgm:chMax val="0"/>
          <dgm:bulletEnabled val="1"/>
        </dgm:presLayoutVars>
      </dgm:prSet>
      <dgm:spPr/>
    </dgm:pt>
    <dgm:pt modelId="{C9AB3E92-DE98-445B-9CF0-05CE202230BC}" type="pres">
      <dgm:prSet presAssocID="{18B07FE2-0B4F-4DB5-A31C-0A0A47144838}" presName="negativeSpace" presStyleCnt="0"/>
      <dgm:spPr/>
    </dgm:pt>
    <dgm:pt modelId="{ED537568-9EB6-452F-A8B2-BEAEB77D8033}" type="pres">
      <dgm:prSet presAssocID="{18B07FE2-0B4F-4DB5-A31C-0A0A47144838}" presName="childText" presStyleLbl="conFgAcc1" presStyleIdx="1" presStyleCnt="7">
        <dgm:presLayoutVars>
          <dgm:bulletEnabled val="1"/>
        </dgm:presLayoutVars>
      </dgm:prSet>
      <dgm:spPr/>
    </dgm:pt>
    <dgm:pt modelId="{46061562-404A-4342-90D5-59B2E8A136AB}" type="pres">
      <dgm:prSet presAssocID="{56BE6F7E-B77C-4DDB-8E30-BEE1BA71764E}" presName="spaceBetweenRectangles" presStyleCnt="0"/>
      <dgm:spPr/>
    </dgm:pt>
    <dgm:pt modelId="{B495EC49-F811-4394-A444-70A7E96878F8}" type="pres">
      <dgm:prSet presAssocID="{E6271B2D-3DA2-404B-8D6F-20C84EF9F5C0}" presName="parentLin" presStyleCnt="0"/>
      <dgm:spPr/>
    </dgm:pt>
    <dgm:pt modelId="{0D84ABF7-93ED-4AB0-8D76-192AE83C3FB4}" type="pres">
      <dgm:prSet presAssocID="{E6271B2D-3DA2-404B-8D6F-20C84EF9F5C0}" presName="parentLeftMargin" presStyleLbl="node1" presStyleIdx="1" presStyleCnt="7"/>
      <dgm:spPr/>
    </dgm:pt>
    <dgm:pt modelId="{4FF00CA9-47D0-46AF-944B-EEE95EF70876}" type="pres">
      <dgm:prSet presAssocID="{E6271B2D-3DA2-404B-8D6F-20C84EF9F5C0}" presName="parentText" presStyleLbl="node1" presStyleIdx="2" presStyleCnt="7" custScaleX="141119" custLinFactNeighborX="-49293" custLinFactNeighborY="-20635">
        <dgm:presLayoutVars>
          <dgm:chMax val="0"/>
          <dgm:bulletEnabled val="1"/>
        </dgm:presLayoutVars>
      </dgm:prSet>
      <dgm:spPr/>
    </dgm:pt>
    <dgm:pt modelId="{3F74203A-7CDC-4712-A848-E26C2FDA60D1}" type="pres">
      <dgm:prSet presAssocID="{E6271B2D-3DA2-404B-8D6F-20C84EF9F5C0}" presName="negativeSpace" presStyleCnt="0"/>
      <dgm:spPr/>
    </dgm:pt>
    <dgm:pt modelId="{F9DE36F8-18E2-4B51-BD1D-117E76DBE045}" type="pres">
      <dgm:prSet presAssocID="{E6271B2D-3DA2-404B-8D6F-20C84EF9F5C0}" presName="childText" presStyleLbl="conFgAcc1" presStyleIdx="2" presStyleCnt="7">
        <dgm:presLayoutVars>
          <dgm:bulletEnabled val="1"/>
        </dgm:presLayoutVars>
      </dgm:prSet>
      <dgm:spPr/>
    </dgm:pt>
    <dgm:pt modelId="{E30A429F-4469-4B04-93B2-053104EF4EC7}" type="pres">
      <dgm:prSet presAssocID="{E7A13877-D4E8-4E6E-AC8C-4A8443D9A0BB}" presName="spaceBetweenRectangles" presStyleCnt="0"/>
      <dgm:spPr/>
    </dgm:pt>
    <dgm:pt modelId="{8284DAA2-02C5-45AB-8A97-54BDB3F6A11F}" type="pres">
      <dgm:prSet presAssocID="{A3EE95A6-85D6-4C9E-8601-04C134699EC4}" presName="parentLin" presStyleCnt="0"/>
      <dgm:spPr/>
    </dgm:pt>
    <dgm:pt modelId="{1AB60C22-02C0-421E-8216-955A09B3E60E}" type="pres">
      <dgm:prSet presAssocID="{A3EE95A6-85D6-4C9E-8601-04C134699EC4}" presName="parentLeftMargin" presStyleLbl="node1" presStyleIdx="2" presStyleCnt="7"/>
      <dgm:spPr/>
    </dgm:pt>
    <dgm:pt modelId="{48BF3BAA-F993-433F-9B16-D806173DD410}" type="pres">
      <dgm:prSet presAssocID="{A3EE95A6-85D6-4C9E-8601-04C134699EC4}" presName="parentText" presStyleLbl="node1" presStyleIdx="3" presStyleCnt="7" custScaleX="141119" custLinFactNeighborX="-49293" custLinFactNeighborY="-20635">
        <dgm:presLayoutVars>
          <dgm:chMax val="0"/>
          <dgm:bulletEnabled val="1"/>
        </dgm:presLayoutVars>
      </dgm:prSet>
      <dgm:spPr/>
    </dgm:pt>
    <dgm:pt modelId="{011ADA1C-357F-4407-A136-E92773F5245A}" type="pres">
      <dgm:prSet presAssocID="{A3EE95A6-85D6-4C9E-8601-04C134699EC4}" presName="negativeSpace" presStyleCnt="0"/>
      <dgm:spPr/>
    </dgm:pt>
    <dgm:pt modelId="{DCF11465-DA10-485D-B899-66846EB08B0E}" type="pres">
      <dgm:prSet presAssocID="{A3EE95A6-85D6-4C9E-8601-04C134699EC4}" presName="childText" presStyleLbl="conFgAcc1" presStyleIdx="3" presStyleCnt="7">
        <dgm:presLayoutVars>
          <dgm:bulletEnabled val="1"/>
        </dgm:presLayoutVars>
      </dgm:prSet>
      <dgm:spPr/>
    </dgm:pt>
    <dgm:pt modelId="{B76A7D92-8CDA-4A97-B0CC-FB5D61BAAD9C}" type="pres">
      <dgm:prSet presAssocID="{464A7268-EC65-466F-B971-16C76C2F8890}" presName="spaceBetweenRectangles" presStyleCnt="0"/>
      <dgm:spPr/>
    </dgm:pt>
    <dgm:pt modelId="{56FF75D0-2504-4DA0-8F43-B2B170FDC7E2}" type="pres">
      <dgm:prSet presAssocID="{155F1FB4-B8B6-4B14-BD41-84BFFBCB221D}" presName="parentLin" presStyleCnt="0"/>
      <dgm:spPr/>
    </dgm:pt>
    <dgm:pt modelId="{5904CC51-B879-433B-B28F-434AEE08ED95}" type="pres">
      <dgm:prSet presAssocID="{155F1FB4-B8B6-4B14-BD41-84BFFBCB221D}" presName="parentLeftMargin" presStyleLbl="node1" presStyleIdx="3" presStyleCnt="7"/>
      <dgm:spPr/>
    </dgm:pt>
    <dgm:pt modelId="{497D88FE-E4DE-4736-9A26-BC4CE7882034}" type="pres">
      <dgm:prSet presAssocID="{155F1FB4-B8B6-4B14-BD41-84BFFBCB221D}" presName="parentText" presStyleLbl="node1" presStyleIdx="4" presStyleCnt="7" custScaleX="141119" custLinFactNeighborX="-49293" custLinFactNeighborY="-20635">
        <dgm:presLayoutVars>
          <dgm:chMax val="0"/>
          <dgm:bulletEnabled val="1"/>
        </dgm:presLayoutVars>
      </dgm:prSet>
      <dgm:spPr/>
    </dgm:pt>
    <dgm:pt modelId="{65D46C03-D8B9-4090-9189-481127BFB45C}" type="pres">
      <dgm:prSet presAssocID="{155F1FB4-B8B6-4B14-BD41-84BFFBCB221D}" presName="negativeSpace" presStyleCnt="0"/>
      <dgm:spPr/>
    </dgm:pt>
    <dgm:pt modelId="{38A0ACC7-6F56-4B0D-96F7-2E7C3BF800E0}" type="pres">
      <dgm:prSet presAssocID="{155F1FB4-B8B6-4B14-BD41-84BFFBCB221D}" presName="childText" presStyleLbl="conFgAcc1" presStyleIdx="4" presStyleCnt="7">
        <dgm:presLayoutVars>
          <dgm:bulletEnabled val="1"/>
        </dgm:presLayoutVars>
      </dgm:prSet>
      <dgm:spPr/>
    </dgm:pt>
    <dgm:pt modelId="{BF228E00-2B02-42A4-9C89-62E4384004D1}" type="pres">
      <dgm:prSet presAssocID="{D5889D7E-2989-4811-A55C-6C744373EC73}" presName="spaceBetweenRectangles" presStyleCnt="0"/>
      <dgm:spPr/>
    </dgm:pt>
    <dgm:pt modelId="{66446335-3425-49F6-8F6C-E02289623DC4}" type="pres">
      <dgm:prSet presAssocID="{EC121A54-B4B3-423D-82C7-EC0A11162A1B}" presName="parentLin" presStyleCnt="0"/>
      <dgm:spPr/>
    </dgm:pt>
    <dgm:pt modelId="{C22C8BCE-48D8-49F3-AD69-058E55D54B06}" type="pres">
      <dgm:prSet presAssocID="{EC121A54-B4B3-423D-82C7-EC0A11162A1B}" presName="parentLeftMargin" presStyleLbl="node1" presStyleIdx="4" presStyleCnt="7"/>
      <dgm:spPr/>
    </dgm:pt>
    <dgm:pt modelId="{1C3B39E7-BEB8-4ED9-8DC4-A2857FA575CB}" type="pres">
      <dgm:prSet presAssocID="{EC121A54-B4B3-423D-82C7-EC0A11162A1B}" presName="parentText" presStyleLbl="node1" presStyleIdx="5" presStyleCnt="7" custScaleX="141119" custLinFactNeighborX="-44775" custLinFactNeighborY="-20635">
        <dgm:presLayoutVars>
          <dgm:chMax val="0"/>
          <dgm:bulletEnabled val="1"/>
        </dgm:presLayoutVars>
      </dgm:prSet>
      <dgm:spPr/>
    </dgm:pt>
    <dgm:pt modelId="{50E6A1DB-AF5B-490E-BA9B-4B9E0873C3C1}" type="pres">
      <dgm:prSet presAssocID="{EC121A54-B4B3-423D-82C7-EC0A11162A1B}" presName="negativeSpace" presStyleCnt="0"/>
      <dgm:spPr/>
    </dgm:pt>
    <dgm:pt modelId="{B0DF638E-C4BA-43DF-AA50-EF86E5C357C9}" type="pres">
      <dgm:prSet presAssocID="{EC121A54-B4B3-423D-82C7-EC0A11162A1B}" presName="childText" presStyleLbl="conFgAcc1" presStyleIdx="5" presStyleCnt="7">
        <dgm:presLayoutVars>
          <dgm:bulletEnabled val="1"/>
        </dgm:presLayoutVars>
      </dgm:prSet>
      <dgm:spPr/>
    </dgm:pt>
    <dgm:pt modelId="{B1155378-DFBC-4DA8-A5D9-19FF47F1EA2F}" type="pres">
      <dgm:prSet presAssocID="{1ED532AA-97A7-4EEB-94A2-2F4FA3C1D0E0}" presName="spaceBetweenRectangles" presStyleCnt="0"/>
      <dgm:spPr/>
    </dgm:pt>
    <dgm:pt modelId="{5705269E-4B9F-4871-A6EF-10365A2CF00F}" type="pres">
      <dgm:prSet presAssocID="{63984A42-43B0-49F2-880D-1BE9BFFA1210}" presName="parentLin" presStyleCnt="0"/>
      <dgm:spPr/>
    </dgm:pt>
    <dgm:pt modelId="{0D3DECB2-C192-4FB2-977C-EAC820527E3D}" type="pres">
      <dgm:prSet presAssocID="{63984A42-43B0-49F2-880D-1BE9BFFA1210}" presName="parentLeftMargin" presStyleLbl="node1" presStyleIdx="5" presStyleCnt="7"/>
      <dgm:spPr/>
    </dgm:pt>
    <dgm:pt modelId="{66088DC2-538D-4F8C-8A3B-C1C8A8FB1D70}" type="pres">
      <dgm:prSet presAssocID="{63984A42-43B0-49F2-880D-1BE9BFFA1210}" presName="parentText" presStyleLbl="node1" presStyleIdx="6" presStyleCnt="7" custScaleX="141119" custLinFactNeighborX="-53866" custLinFactNeighborY="-17756">
        <dgm:presLayoutVars>
          <dgm:chMax val="0"/>
          <dgm:bulletEnabled val="1"/>
        </dgm:presLayoutVars>
      </dgm:prSet>
      <dgm:spPr/>
    </dgm:pt>
    <dgm:pt modelId="{097D22E3-B91C-4A66-9040-4E684DAFC3A2}" type="pres">
      <dgm:prSet presAssocID="{63984A42-43B0-49F2-880D-1BE9BFFA1210}" presName="negativeSpace" presStyleCnt="0"/>
      <dgm:spPr/>
    </dgm:pt>
    <dgm:pt modelId="{69CAB43E-3AF0-40A1-B4F2-A66042723213}" type="pres">
      <dgm:prSet presAssocID="{63984A42-43B0-49F2-880D-1BE9BFFA121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14984508-482F-4AC8-8CFC-37147432FBDE}" type="presOf" srcId="{18B07FE2-0B4F-4DB5-A31C-0A0A47144838}" destId="{C508D779-F77E-43C9-8C94-8A64CC7CE20B}" srcOrd="1" destOrd="0" presId="urn:microsoft.com/office/officeart/2005/8/layout/list1"/>
    <dgm:cxn modelId="{5DD27817-611F-4A23-9284-4617AD53697E}" type="presOf" srcId="{A3EE95A6-85D6-4C9E-8601-04C134699EC4}" destId="{48BF3BAA-F993-433F-9B16-D806173DD410}" srcOrd="1" destOrd="0" presId="urn:microsoft.com/office/officeart/2005/8/layout/list1"/>
    <dgm:cxn modelId="{42896919-39AB-4817-8A49-D219CC7AC2DA}" srcId="{155F1FB4-B8B6-4B14-BD41-84BFFBCB221D}" destId="{705C4CD0-6DEF-40E5-8E93-6D8C0590BEB4}" srcOrd="2" destOrd="0" parTransId="{629B775C-04FE-4761-8DBD-0D268F900535}" sibTransId="{8AB26270-2277-48C9-A7C2-686D307E2952}"/>
    <dgm:cxn modelId="{F35F331A-6E6F-4F5A-82CB-70F3A16861B9}" type="presOf" srcId="{60750D08-CDB8-4A21-AF3A-C9F8058BDD49}" destId="{05BC504C-8ED0-4184-9817-D1FF8BF15AEA}" srcOrd="1" destOrd="0" presId="urn:microsoft.com/office/officeart/2005/8/layout/list1"/>
    <dgm:cxn modelId="{12D2491B-1FA2-445C-B6AE-B4D17AA89CA5}" type="presOf" srcId="{63984A42-43B0-49F2-880D-1BE9BFFA1210}" destId="{66088DC2-538D-4F8C-8A3B-C1C8A8FB1D70}" srcOrd="1" destOrd="0" presId="urn:microsoft.com/office/officeart/2005/8/layout/list1"/>
    <dgm:cxn modelId="{E54ADD1C-917C-4D6F-BE9F-899C9FB2A26F}" type="presOf" srcId="{E6271B2D-3DA2-404B-8D6F-20C84EF9F5C0}" destId="{0D84ABF7-93ED-4AB0-8D76-192AE83C3FB4}" srcOrd="0" destOrd="0" presId="urn:microsoft.com/office/officeart/2005/8/layout/list1"/>
    <dgm:cxn modelId="{0C110429-F592-40A6-8468-AD62D67C6BD3}" type="presOf" srcId="{EC121A54-B4B3-423D-82C7-EC0A11162A1B}" destId="{1C3B39E7-BEB8-4ED9-8DC4-A2857FA575CB}" srcOrd="1" destOrd="0" presId="urn:microsoft.com/office/officeart/2005/8/layout/list1"/>
    <dgm:cxn modelId="{69217131-7B21-4386-AA0F-73934BB79D4B}" srcId="{155F1FB4-B8B6-4B14-BD41-84BFFBCB221D}" destId="{391D9459-59AC-414F-B576-EF46DE525513}" srcOrd="3" destOrd="0" parTransId="{FFD37F30-49FD-43D4-9E1C-3DA02B96919D}" sibTransId="{1CF7999F-890C-4701-88CB-296280413BAB}"/>
    <dgm:cxn modelId="{6A8C0934-0DD8-47E1-B8F2-A10C56FB5EAB}" srcId="{80A7C481-4CBF-4271-822D-FF4B5972F98C}" destId="{60750D08-CDB8-4A21-AF3A-C9F8058BDD49}" srcOrd="0" destOrd="0" parTransId="{14C21F65-CE7F-42AD-BD67-66DCD28E62B9}" sibTransId="{F35EDA0B-9257-4DBC-9BC0-B09FEADF8275}"/>
    <dgm:cxn modelId="{B0564E37-DCFD-402D-828E-08D5C880386D}" type="presOf" srcId="{155F1FB4-B8B6-4B14-BD41-84BFFBCB221D}" destId="{497D88FE-E4DE-4736-9A26-BC4CE7882034}" srcOrd="1" destOrd="0" presId="urn:microsoft.com/office/officeart/2005/8/layout/list1"/>
    <dgm:cxn modelId="{EA59036A-7812-4EF6-9916-90AF685B36A3}" srcId="{80A7C481-4CBF-4271-822D-FF4B5972F98C}" destId="{18B07FE2-0B4F-4DB5-A31C-0A0A47144838}" srcOrd="1" destOrd="0" parTransId="{750C0785-8750-4D59-80AA-388E498315F0}" sibTransId="{56BE6F7E-B77C-4DDB-8E30-BEE1BA71764E}"/>
    <dgm:cxn modelId="{37A64A4B-6CBD-4190-8DA3-75B860F01D1C}" srcId="{80A7C481-4CBF-4271-822D-FF4B5972F98C}" destId="{EC121A54-B4B3-423D-82C7-EC0A11162A1B}" srcOrd="5" destOrd="0" parTransId="{9A1407FA-45BB-486E-B8D0-D20AD7F08949}" sibTransId="{1ED532AA-97A7-4EEB-94A2-2F4FA3C1D0E0}"/>
    <dgm:cxn modelId="{D13B816B-1AAC-4CD6-9116-8CB7B3599915}" srcId="{80A7C481-4CBF-4271-822D-FF4B5972F98C}" destId="{E6271B2D-3DA2-404B-8D6F-20C84EF9F5C0}" srcOrd="2" destOrd="0" parTransId="{3D9D4C80-9BDC-4B01-862F-94CDC6042E7F}" sibTransId="{E7A13877-D4E8-4E6E-AC8C-4A8443D9A0BB}"/>
    <dgm:cxn modelId="{ABCCD373-5F0D-4B4F-9355-76717F28F847}" type="presOf" srcId="{391D9459-59AC-414F-B576-EF46DE525513}" destId="{38A0ACC7-6F56-4B0D-96F7-2E7C3BF800E0}" srcOrd="0" destOrd="3" presId="urn:microsoft.com/office/officeart/2005/8/layout/list1"/>
    <dgm:cxn modelId="{80F29974-E8FD-4E54-9389-DF8A7B590C32}" type="presOf" srcId="{EC121A54-B4B3-423D-82C7-EC0A11162A1B}" destId="{C22C8BCE-48D8-49F3-AD69-058E55D54B06}" srcOrd="0" destOrd="0" presId="urn:microsoft.com/office/officeart/2005/8/layout/list1"/>
    <dgm:cxn modelId="{B2E8AF74-6F6F-4F05-AF90-DA8AFF381EC1}" type="presOf" srcId="{EC8AEF56-8CB8-40A7-92F1-428126C4B922}" destId="{38A0ACC7-6F56-4B0D-96F7-2E7C3BF800E0}" srcOrd="0" destOrd="0" presId="urn:microsoft.com/office/officeart/2005/8/layout/list1"/>
    <dgm:cxn modelId="{B095AE59-8E2D-4D03-864D-A7A73762A45F}" type="presOf" srcId="{63984A42-43B0-49F2-880D-1BE9BFFA1210}" destId="{0D3DECB2-C192-4FB2-977C-EAC820527E3D}" srcOrd="0" destOrd="0" presId="urn:microsoft.com/office/officeart/2005/8/layout/list1"/>
    <dgm:cxn modelId="{65BB0B80-5952-4226-8953-68093FBB6F5D}" type="presOf" srcId="{155F1FB4-B8B6-4B14-BD41-84BFFBCB221D}" destId="{5904CC51-B879-433B-B28F-434AEE08ED95}" srcOrd="0" destOrd="0" presId="urn:microsoft.com/office/officeart/2005/8/layout/list1"/>
    <dgm:cxn modelId="{15B76487-C45C-44CC-B279-ADB711E865D4}" type="presOf" srcId="{A3EE95A6-85D6-4C9E-8601-04C134699EC4}" destId="{1AB60C22-02C0-421E-8216-955A09B3E60E}" srcOrd="0" destOrd="0" presId="urn:microsoft.com/office/officeart/2005/8/layout/list1"/>
    <dgm:cxn modelId="{9B8FDB88-2ABB-43A6-B3AC-A7399068481C}" type="presOf" srcId="{8CB02F0F-3DE1-430A-987D-F04B7D9A6B08}" destId="{38A0ACC7-6F56-4B0D-96F7-2E7C3BF800E0}" srcOrd="0" destOrd="1" presId="urn:microsoft.com/office/officeart/2005/8/layout/list1"/>
    <dgm:cxn modelId="{33F6B88F-5C04-414F-8287-39D3D7B1A1F7}" srcId="{155F1FB4-B8B6-4B14-BD41-84BFFBCB221D}" destId="{8CB02F0F-3DE1-430A-987D-F04B7D9A6B08}" srcOrd="1" destOrd="0" parTransId="{4FCE63AC-883C-4F19-B6DD-A2469894047F}" sibTransId="{2598481F-DE16-4163-9ABA-F66CEA831BEC}"/>
    <dgm:cxn modelId="{B7111B96-1258-4626-A1F7-99D3B9AE8EC8}" type="presOf" srcId="{E6271B2D-3DA2-404B-8D6F-20C84EF9F5C0}" destId="{4FF00CA9-47D0-46AF-944B-EEE95EF70876}" srcOrd="1" destOrd="0" presId="urn:microsoft.com/office/officeart/2005/8/layout/list1"/>
    <dgm:cxn modelId="{8A528A99-045C-453D-9255-D273C90BEAD2}" type="presOf" srcId="{18B07FE2-0B4F-4DB5-A31C-0A0A47144838}" destId="{04D75453-9CF9-4726-9902-51115521C363}" srcOrd="0" destOrd="0" presId="urn:microsoft.com/office/officeart/2005/8/layout/list1"/>
    <dgm:cxn modelId="{E1F878AD-4159-4542-AF30-1086405B245A}" srcId="{80A7C481-4CBF-4271-822D-FF4B5972F98C}" destId="{63984A42-43B0-49F2-880D-1BE9BFFA1210}" srcOrd="6" destOrd="0" parTransId="{26FAF6D1-2B1C-4806-8AB9-00F83615A88C}" sibTransId="{56D51C01-786B-4A01-8AFB-E9EA62FDBAEA}"/>
    <dgm:cxn modelId="{0A125CE2-205F-4D16-BDAD-FF07F6C25BBD}" type="presOf" srcId="{705C4CD0-6DEF-40E5-8E93-6D8C0590BEB4}" destId="{38A0ACC7-6F56-4B0D-96F7-2E7C3BF800E0}" srcOrd="0" destOrd="2" presId="urn:microsoft.com/office/officeart/2005/8/layout/list1"/>
    <dgm:cxn modelId="{7948C8E5-F510-4AEB-8CC5-759FF065B06C}" type="presOf" srcId="{60750D08-CDB8-4A21-AF3A-C9F8058BDD49}" destId="{7BFD249A-F1DF-4438-B7C4-DF386FBFC80A}" srcOrd="0" destOrd="0" presId="urn:microsoft.com/office/officeart/2005/8/layout/list1"/>
    <dgm:cxn modelId="{AA1067F0-448C-4599-8B36-7D6B31BD0A6F}" type="presOf" srcId="{80A7C481-4CBF-4271-822D-FF4B5972F98C}" destId="{E02CFD1C-14A5-4775-800E-01D2FA68931B}" srcOrd="0" destOrd="0" presId="urn:microsoft.com/office/officeart/2005/8/layout/list1"/>
    <dgm:cxn modelId="{1FEFA5F5-F382-428D-A02C-7C37B9154652}" srcId="{80A7C481-4CBF-4271-822D-FF4B5972F98C}" destId="{155F1FB4-B8B6-4B14-BD41-84BFFBCB221D}" srcOrd="4" destOrd="0" parTransId="{C68C637F-0FA8-44A2-AECC-1EF70867E006}" sibTransId="{D5889D7E-2989-4811-A55C-6C744373EC73}"/>
    <dgm:cxn modelId="{3587F0F6-648A-44B8-A9BD-77394FC64832}" srcId="{155F1FB4-B8B6-4B14-BD41-84BFFBCB221D}" destId="{EC8AEF56-8CB8-40A7-92F1-428126C4B922}" srcOrd="0" destOrd="0" parTransId="{33DCDBEC-FD18-428B-BD12-B573A4FBD4AE}" sibTransId="{08292ABF-5D03-4635-8F69-F098D071765B}"/>
    <dgm:cxn modelId="{05C403F7-1C14-4F46-B240-4BCCFB871414}" srcId="{80A7C481-4CBF-4271-822D-FF4B5972F98C}" destId="{A3EE95A6-85D6-4C9E-8601-04C134699EC4}" srcOrd="3" destOrd="0" parTransId="{29A8D433-02D6-4C91-81F1-FCF686EAB63D}" sibTransId="{464A7268-EC65-466F-B971-16C76C2F8890}"/>
    <dgm:cxn modelId="{9CA9CBC2-D48A-4426-98BA-5B401647A089}" type="presParOf" srcId="{E02CFD1C-14A5-4775-800E-01D2FA68931B}" destId="{3770C062-419D-4038-AD06-2284A8A168DE}" srcOrd="0" destOrd="0" presId="urn:microsoft.com/office/officeart/2005/8/layout/list1"/>
    <dgm:cxn modelId="{547CCDA8-54C7-43B8-8015-D6B504A640F7}" type="presParOf" srcId="{3770C062-419D-4038-AD06-2284A8A168DE}" destId="{7BFD249A-F1DF-4438-B7C4-DF386FBFC80A}" srcOrd="0" destOrd="0" presId="urn:microsoft.com/office/officeart/2005/8/layout/list1"/>
    <dgm:cxn modelId="{C3949E4E-7645-4CB6-83AD-F65CE8D4A3EF}" type="presParOf" srcId="{3770C062-419D-4038-AD06-2284A8A168DE}" destId="{05BC504C-8ED0-4184-9817-D1FF8BF15AEA}" srcOrd="1" destOrd="0" presId="urn:microsoft.com/office/officeart/2005/8/layout/list1"/>
    <dgm:cxn modelId="{F63C531C-C1B9-46BA-B10C-914A00EB7434}" type="presParOf" srcId="{E02CFD1C-14A5-4775-800E-01D2FA68931B}" destId="{A9F53B89-694E-4EBE-A211-56784AF50ACD}" srcOrd="1" destOrd="0" presId="urn:microsoft.com/office/officeart/2005/8/layout/list1"/>
    <dgm:cxn modelId="{8E532364-6E98-4657-94F1-B3F17155B3D2}" type="presParOf" srcId="{E02CFD1C-14A5-4775-800E-01D2FA68931B}" destId="{15BED1F6-46E5-4ABF-9CA0-9A4B272DAB6C}" srcOrd="2" destOrd="0" presId="urn:microsoft.com/office/officeart/2005/8/layout/list1"/>
    <dgm:cxn modelId="{35DA96DD-5995-4503-BE10-B58D777D88ED}" type="presParOf" srcId="{E02CFD1C-14A5-4775-800E-01D2FA68931B}" destId="{9EEE4C4F-126A-4730-9F99-ADEB2B77E073}" srcOrd="3" destOrd="0" presId="urn:microsoft.com/office/officeart/2005/8/layout/list1"/>
    <dgm:cxn modelId="{1413FD89-4C53-4364-A6A0-FEFE56300036}" type="presParOf" srcId="{E02CFD1C-14A5-4775-800E-01D2FA68931B}" destId="{53E5C330-254D-4787-BC30-AE245491A599}" srcOrd="4" destOrd="0" presId="urn:microsoft.com/office/officeart/2005/8/layout/list1"/>
    <dgm:cxn modelId="{19CBD661-3E09-447B-9579-F8F2A0C3D3D2}" type="presParOf" srcId="{53E5C330-254D-4787-BC30-AE245491A599}" destId="{04D75453-9CF9-4726-9902-51115521C363}" srcOrd="0" destOrd="0" presId="urn:microsoft.com/office/officeart/2005/8/layout/list1"/>
    <dgm:cxn modelId="{C4544F86-6798-48FD-B04C-15642D355339}" type="presParOf" srcId="{53E5C330-254D-4787-BC30-AE245491A599}" destId="{C508D779-F77E-43C9-8C94-8A64CC7CE20B}" srcOrd="1" destOrd="0" presId="urn:microsoft.com/office/officeart/2005/8/layout/list1"/>
    <dgm:cxn modelId="{6FDFF7BB-EEFF-46CD-A046-0B16B4329B08}" type="presParOf" srcId="{E02CFD1C-14A5-4775-800E-01D2FA68931B}" destId="{C9AB3E92-DE98-445B-9CF0-05CE202230BC}" srcOrd="5" destOrd="0" presId="urn:microsoft.com/office/officeart/2005/8/layout/list1"/>
    <dgm:cxn modelId="{0F22CED8-E8EF-49D4-B08A-F1609CD6553E}" type="presParOf" srcId="{E02CFD1C-14A5-4775-800E-01D2FA68931B}" destId="{ED537568-9EB6-452F-A8B2-BEAEB77D8033}" srcOrd="6" destOrd="0" presId="urn:microsoft.com/office/officeart/2005/8/layout/list1"/>
    <dgm:cxn modelId="{5748C104-9774-455C-AF65-E236C16EC1D0}" type="presParOf" srcId="{E02CFD1C-14A5-4775-800E-01D2FA68931B}" destId="{46061562-404A-4342-90D5-59B2E8A136AB}" srcOrd="7" destOrd="0" presId="urn:microsoft.com/office/officeart/2005/8/layout/list1"/>
    <dgm:cxn modelId="{4BE81B67-DD33-4100-99B9-8FAE22C8BC50}" type="presParOf" srcId="{E02CFD1C-14A5-4775-800E-01D2FA68931B}" destId="{B495EC49-F811-4394-A444-70A7E96878F8}" srcOrd="8" destOrd="0" presId="urn:microsoft.com/office/officeart/2005/8/layout/list1"/>
    <dgm:cxn modelId="{3E51AE9C-265C-4E0C-B9D0-51BFEE5F914C}" type="presParOf" srcId="{B495EC49-F811-4394-A444-70A7E96878F8}" destId="{0D84ABF7-93ED-4AB0-8D76-192AE83C3FB4}" srcOrd="0" destOrd="0" presId="urn:microsoft.com/office/officeart/2005/8/layout/list1"/>
    <dgm:cxn modelId="{F4A75533-B228-41A0-8ABD-9A4BE8F3445C}" type="presParOf" srcId="{B495EC49-F811-4394-A444-70A7E96878F8}" destId="{4FF00CA9-47D0-46AF-944B-EEE95EF70876}" srcOrd="1" destOrd="0" presId="urn:microsoft.com/office/officeart/2005/8/layout/list1"/>
    <dgm:cxn modelId="{EED3357C-543D-45B6-BBEA-C995D4C7E36A}" type="presParOf" srcId="{E02CFD1C-14A5-4775-800E-01D2FA68931B}" destId="{3F74203A-7CDC-4712-A848-E26C2FDA60D1}" srcOrd="9" destOrd="0" presId="urn:microsoft.com/office/officeart/2005/8/layout/list1"/>
    <dgm:cxn modelId="{132FCBAD-D08A-4B33-9224-674657F07BF7}" type="presParOf" srcId="{E02CFD1C-14A5-4775-800E-01D2FA68931B}" destId="{F9DE36F8-18E2-4B51-BD1D-117E76DBE045}" srcOrd="10" destOrd="0" presId="urn:microsoft.com/office/officeart/2005/8/layout/list1"/>
    <dgm:cxn modelId="{F55AA160-C60D-4A8A-B5E2-1C114E96137F}" type="presParOf" srcId="{E02CFD1C-14A5-4775-800E-01D2FA68931B}" destId="{E30A429F-4469-4B04-93B2-053104EF4EC7}" srcOrd="11" destOrd="0" presId="urn:microsoft.com/office/officeart/2005/8/layout/list1"/>
    <dgm:cxn modelId="{8D83C991-5C4B-4E5E-AD67-E43F4F4A5D91}" type="presParOf" srcId="{E02CFD1C-14A5-4775-800E-01D2FA68931B}" destId="{8284DAA2-02C5-45AB-8A97-54BDB3F6A11F}" srcOrd="12" destOrd="0" presId="urn:microsoft.com/office/officeart/2005/8/layout/list1"/>
    <dgm:cxn modelId="{67AF7121-1C31-4E99-8D08-FBECFF140EC8}" type="presParOf" srcId="{8284DAA2-02C5-45AB-8A97-54BDB3F6A11F}" destId="{1AB60C22-02C0-421E-8216-955A09B3E60E}" srcOrd="0" destOrd="0" presId="urn:microsoft.com/office/officeart/2005/8/layout/list1"/>
    <dgm:cxn modelId="{677842DC-F014-46E3-B8A5-32040EB069D6}" type="presParOf" srcId="{8284DAA2-02C5-45AB-8A97-54BDB3F6A11F}" destId="{48BF3BAA-F993-433F-9B16-D806173DD410}" srcOrd="1" destOrd="0" presId="urn:microsoft.com/office/officeart/2005/8/layout/list1"/>
    <dgm:cxn modelId="{89E49874-9E78-4B70-9424-409DDCEF094A}" type="presParOf" srcId="{E02CFD1C-14A5-4775-800E-01D2FA68931B}" destId="{011ADA1C-357F-4407-A136-E92773F5245A}" srcOrd="13" destOrd="0" presId="urn:microsoft.com/office/officeart/2005/8/layout/list1"/>
    <dgm:cxn modelId="{7064E050-AFE8-4AEB-A4C8-271E56EA8399}" type="presParOf" srcId="{E02CFD1C-14A5-4775-800E-01D2FA68931B}" destId="{DCF11465-DA10-485D-B899-66846EB08B0E}" srcOrd="14" destOrd="0" presId="urn:microsoft.com/office/officeart/2005/8/layout/list1"/>
    <dgm:cxn modelId="{1CA0FB96-FD6E-4493-8063-73FC60A2D13B}" type="presParOf" srcId="{E02CFD1C-14A5-4775-800E-01D2FA68931B}" destId="{B76A7D92-8CDA-4A97-B0CC-FB5D61BAAD9C}" srcOrd="15" destOrd="0" presId="urn:microsoft.com/office/officeart/2005/8/layout/list1"/>
    <dgm:cxn modelId="{8BD0AA65-6CAE-45E5-B37E-57F8EC2C70AE}" type="presParOf" srcId="{E02CFD1C-14A5-4775-800E-01D2FA68931B}" destId="{56FF75D0-2504-4DA0-8F43-B2B170FDC7E2}" srcOrd="16" destOrd="0" presId="urn:microsoft.com/office/officeart/2005/8/layout/list1"/>
    <dgm:cxn modelId="{931EADCD-D3A8-4274-AB87-C174588BB439}" type="presParOf" srcId="{56FF75D0-2504-4DA0-8F43-B2B170FDC7E2}" destId="{5904CC51-B879-433B-B28F-434AEE08ED95}" srcOrd="0" destOrd="0" presId="urn:microsoft.com/office/officeart/2005/8/layout/list1"/>
    <dgm:cxn modelId="{314B9136-4696-4BE0-84FA-1D5E2277A376}" type="presParOf" srcId="{56FF75D0-2504-4DA0-8F43-B2B170FDC7E2}" destId="{497D88FE-E4DE-4736-9A26-BC4CE7882034}" srcOrd="1" destOrd="0" presId="urn:microsoft.com/office/officeart/2005/8/layout/list1"/>
    <dgm:cxn modelId="{42AF9F59-E502-4704-9E88-FED6B607CDB8}" type="presParOf" srcId="{E02CFD1C-14A5-4775-800E-01D2FA68931B}" destId="{65D46C03-D8B9-4090-9189-481127BFB45C}" srcOrd="17" destOrd="0" presId="urn:microsoft.com/office/officeart/2005/8/layout/list1"/>
    <dgm:cxn modelId="{0DB1AE96-1F44-48A5-A8DF-159B8C591C1E}" type="presParOf" srcId="{E02CFD1C-14A5-4775-800E-01D2FA68931B}" destId="{38A0ACC7-6F56-4B0D-96F7-2E7C3BF800E0}" srcOrd="18" destOrd="0" presId="urn:microsoft.com/office/officeart/2005/8/layout/list1"/>
    <dgm:cxn modelId="{353D0A6D-4569-44B3-9034-C75A638D3C36}" type="presParOf" srcId="{E02CFD1C-14A5-4775-800E-01D2FA68931B}" destId="{BF228E00-2B02-42A4-9C89-62E4384004D1}" srcOrd="19" destOrd="0" presId="urn:microsoft.com/office/officeart/2005/8/layout/list1"/>
    <dgm:cxn modelId="{EF487CF2-C57A-4119-B669-0E13B193A11A}" type="presParOf" srcId="{E02CFD1C-14A5-4775-800E-01D2FA68931B}" destId="{66446335-3425-49F6-8F6C-E02289623DC4}" srcOrd="20" destOrd="0" presId="urn:microsoft.com/office/officeart/2005/8/layout/list1"/>
    <dgm:cxn modelId="{1BED821C-DE21-4CF0-B8D6-473A192A5DF7}" type="presParOf" srcId="{66446335-3425-49F6-8F6C-E02289623DC4}" destId="{C22C8BCE-48D8-49F3-AD69-058E55D54B06}" srcOrd="0" destOrd="0" presId="urn:microsoft.com/office/officeart/2005/8/layout/list1"/>
    <dgm:cxn modelId="{F71608AA-39DE-403E-8E0C-6EE63B79BD56}" type="presParOf" srcId="{66446335-3425-49F6-8F6C-E02289623DC4}" destId="{1C3B39E7-BEB8-4ED9-8DC4-A2857FA575CB}" srcOrd="1" destOrd="0" presId="urn:microsoft.com/office/officeart/2005/8/layout/list1"/>
    <dgm:cxn modelId="{52FE45B0-097D-41B0-BBF5-7C68E95856FA}" type="presParOf" srcId="{E02CFD1C-14A5-4775-800E-01D2FA68931B}" destId="{50E6A1DB-AF5B-490E-BA9B-4B9E0873C3C1}" srcOrd="21" destOrd="0" presId="urn:microsoft.com/office/officeart/2005/8/layout/list1"/>
    <dgm:cxn modelId="{DAC4722B-325D-4854-B84E-657314071180}" type="presParOf" srcId="{E02CFD1C-14A5-4775-800E-01D2FA68931B}" destId="{B0DF638E-C4BA-43DF-AA50-EF86E5C357C9}" srcOrd="22" destOrd="0" presId="urn:microsoft.com/office/officeart/2005/8/layout/list1"/>
    <dgm:cxn modelId="{AF8D9BC8-04CA-4085-9C61-023BD7B101EF}" type="presParOf" srcId="{E02CFD1C-14A5-4775-800E-01D2FA68931B}" destId="{B1155378-DFBC-4DA8-A5D9-19FF47F1EA2F}" srcOrd="23" destOrd="0" presId="urn:microsoft.com/office/officeart/2005/8/layout/list1"/>
    <dgm:cxn modelId="{238EE08E-6D24-43DC-9A66-3227B8DDD6D0}" type="presParOf" srcId="{E02CFD1C-14A5-4775-800E-01D2FA68931B}" destId="{5705269E-4B9F-4871-A6EF-10365A2CF00F}" srcOrd="24" destOrd="0" presId="urn:microsoft.com/office/officeart/2005/8/layout/list1"/>
    <dgm:cxn modelId="{6ECF1909-C881-4B50-9E75-8F59044219AA}" type="presParOf" srcId="{5705269E-4B9F-4871-A6EF-10365A2CF00F}" destId="{0D3DECB2-C192-4FB2-977C-EAC820527E3D}" srcOrd="0" destOrd="0" presId="urn:microsoft.com/office/officeart/2005/8/layout/list1"/>
    <dgm:cxn modelId="{56C1633E-5DCC-4D5B-919C-D2B292ED50A5}" type="presParOf" srcId="{5705269E-4B9F-4871-A6EF-10365A2CF00F}" destId="{66088DC2-538D-4F8C-8A3B-C1C8A8FB1D70}" srcOrd="1" destOrd="0" presId="urn:microsoft.com/office/officeart/2005/8/layout/list1"/>
    <dgm:cxn modelId="{11D7CBBC-A027-495F-9F98-A811D2D6611D}" type="presParOf" srcId="{E02CFD1C-14A5-4775-800E-01D2FA68931B}" destId="{097D22E3-B91C-4A66-9040-4E684DAFC3A2}" srcOrd="25" destOrd="0" presId="urn:microsoft.com/office/officeart/2005/8/layout/list1"/>
    <dgm:cxn modelId="{4F8F00FF-D1BD-49C0-9642-5B8859F0E84E}" type="presParOf" srcId="{E02CFD1C-14A5-4775-800E-01D2FA68931B}" destId="{69CAB43E-3AF0-40A1-B4F2-A6604272321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AE0FE1-F38C-4609-8E0D-4A1CBDE6825C}" type="doc">
      <dgm:prSet loTypeId="urn:microsoft.com/office/officeart/2005/8/layout/vList2" loCatId="list" qsTypeId="urn:microsoft.com/office/officeart/2005/8/quickstyle/3d2" qsCatId="3D" csTypeId="urn:microsoft.com/office/officeart/2005/8/colors/accent1_5" csCatId="accent1" phldr="1"/>
      <dgm:spPr/>
      <dgm:t>
        <a:bodyPr/>
        <a:lstStyle/>
        <a:p>
          <a:endParaRPr lang="en-ZA"/>
        </a:p>
      </dgm:t>
    </dgm:pt>
    <dgm:pt modelId="{9EACD75A-6DC3-479E-8B62-27113E320B5D}">
      <dgm:prSet phldrT="[Text]" custT="1"/>
      <dgm:spPr/>
      <dgm:t>
        <a:bodyPr/>
        <a:lstStyle/>
        <a:p>
          <a:r>
            <a:rPr lang="en-GB" sz="2400" b="1" dirty="0">
              <a:latin typeface="Akhand" panose="00000500000000000000" pitchFamily="50" charset="0"/>
            </a:rPr>
            <a:t>Online Support Team through team</a:t>
          </a:r>
          <a:endParaRPr lang="en-ZA" sz="2400" b="1" dirty="0">
            <a:latin typeface="Akhand" panose="00000500000000000000" pitchFamily="50" charset="0"/>
          </a:endParaRPr>
        </a:p>
      </dgm:t>
    </dgm:pt>
    <dgm:pt modelId="{E2C5B3E4-25CE-4BB8-A504-6CD37DE447D6}" type="parTrans" cxnId="{43F14A51-F1C1-42AC-BD96-3ED36E11D919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42C7A1FE-4C62-4E3C-B310-5AB7A9AD9AC6}" type="sibTrans" cxnId="{43F14A51-F1C1-42AC-BD96-3ED36E11D919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E2C18BB1-12A7-44D1-873C-8E2641CB0DEF}">
      <dgm:prSet phldrT="[Text]" custT="1"/>
      <dgm:spPr/>
      <dgm:t>
        <a:bodyPr/>
        <a:lstStyle/>
        <a:p>
          <a:r>
            <a:rPr lang="en-GB" sz="2400" b="1" dirty="0">
              <a:latin typeface="Akhand" panose="00000500000000000000" pitchFamily="50" charset="0"/>
            </a:rPr>
            <a:t>Weekly training and support for Stakeholders</a:t>
          </a:r>
          <a:endParaRPr lang="en-ZA" sz="2400" b="1" dirty="0">
            <a:latin typeface="Akhand" panose="00000500000000000000" pitchFamily="50" charset="0"/>
          </a:endParaRPr>
        </a:p>
      </dgm:t>
    </dgm:pt>
    <dgm:pt modelId="{74D6076F-2824-426A-B19B-BA9158883769}" type="parTrans" cxnId="{97EED117-E170-4CAF-BFCA-8828A3F291C1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41267340-5E95-49B6-8638-95E6FCDB84AB}" type="sibTrans" cxnId="{97EED117-E170-4CAF-BFCA-8828A3F291C1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90B8E9B7-1478-4D1D-AEB1-F3A9FDA2209E}">
      <dgm:prSet phldrT="[Text]" custT="1"/>
      <dgm:spPr/>
      <dgm:t>
        <a:bodyPr/>
        <a:lstStyle/>
        <a:p>
          <a:r>
            <a:rPr lang="en-GB" sz="2400" b="1" dirty="0">
              <a:latin typeface="Akhand" panose="00000500000000000000" pitchFamily="50" charset="0"/>
            </a:rPr>
            <a:t>User Manuals and demonstration videos</a:t>
          </a:r>
          <a:endParaRPr lang="en-ZA" sz="2400" b="1" dirty="0">
            <a:latin typeface="Akhand" panose="00000500000000000000" pitchFamily="50" charset="0"/>
          </a:endParaRPr>
        </a:p>
      </dgm:t>
    </dgm:pt>
    <dgm:pt modelId="{42D80C14-B2B6-497C-B837-0169A21A04D6}" type="parTrans" cxnId="{5537C914-E493-44C9-A9E3-F2C7AF0D5064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8963A2FF-E514-4C21-9788-7D5CAD1C5160}" type="sibTrans" cxnId="{5537C914-E493-44C9-A9E3-F2C7AF0D5064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0384A755-D9CF-43BC-A337-4EA06DE74367}">
      <dgm:prSet custT="1"/>
      <dgm:spPr/>
      <dgm:t>
        <a:bodyPr/>
        <a:lstStyle/>
        <a:p>
          <a:r>
            <a:rPr lang="en-ZA" sz="2400" b="1">
              <a:latin typeface="Akhand" panose="00000500000000000000" pitchFamily="50" charset="0"/>
            </a:rPr>
            <a:t>Ticket Reference Numbers</a:t>
          </a:r>
        </a:p>
      </dgm:t>
    </dgm:pt>
    <dgm:pt modelId="{981338B0-B16C-44CB-A2CD-AEFA4471B538}" type="parTrans" cxnId="{51742D53-7600-4B1C-8B57-9DC06D1E143F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6BED1672-D55D-45A2-B3DA-0A4DF150421D}" type="sibTrans" cxnId="{51742D53-7600-4B1C-8B57-9DC06D1E143F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02D211BA-0B5D-4D22-99E8-74261BEC4294}">
      <dgm:prSet custT="1"/>
      <dgm:spPr/>
      <dgm:t>
        <a:bodyPr/>
        <a:lstStyle/>
        <a:p>
          <a:r>
            <a:rPr lang="en-ZA" sz="2400" b="1" dirty="0">
              <a:latin typeface="Akhand" panose="00000500000000000000" pitchFamily="50" charset="0"/>
            </a:rPr>
            <a:t>Support Service Rating</a:t>
          </a:r>
        </a:p>
      </dgm:t>
    </dgm:pt>
    <dgm:pt modelId="{6B4F6500-4884-4E84-B2B5-A94D77AE8CF5}" type="parTrans" cxnId="{4BE43FC5-140E-4E94-9BF7-A37221F05444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A5C325FE-971C-4E13-8C74-EA9BEA36C5E1}" type="sibTrans" cxnId="{4BE43FC5-140E-4E94-9BF7-A37221F05444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31D2E51F-0C42-409C-8419-8D9CE40C815A}">
      <dgm:prSet custT="1"/>
      <dgm:spPr/>
      <dgm:t>
        <a:bodyPr/>
        <a:lstStyle/>
        <a:p>
          <a:endParaRPr lang="en-ZA" sz="1800" dirty="0">
            <a:latin typeface="Akhand" panose="00000500000000000000" pitchFamily="50" charset="0"/>
          </a:endParaRPr>
        </a:p>
      </dgm:t>
    </dgm:pt>
    <dgm:pt modelId="{1FDE6E5B-5D8A-42D9-98FE-658D3CE6EA19}" type="parTrans" cxnId="{90C14905-D707-47F7-BA31-C6276A50E8A1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F754EF7A-38BF-4091-A5EE-0888B09CA1AD}" type="sibTrans" cxnId="{90C14905-D707-47F7-BA31-C6276A50E8A1}">
      <dgm:prSet/>
      <dgm:spPr/>
      <dgm:t>
        <a:bodyPr/>
        <a:lstStyle/>
        <a:p>
          <a:endParaRPr lang="en-ZA" sz="1100">
            <a:latin typeface="Akhand" panose="00000500000000000000" pitchFamily="50" charset="0"/>
          </a:endParaRPr>
        </a:p>
      </dgm:t>
    </dgm:pt>
    <dgm:pt modelId="{F1CCEA24-0020-4789-B3FA-7637BBD93028}">
      <dgm:prSet custT="1"/>
      <dgm:spPr/>
      <dgm:t>
        <a:bodyPr/>
        <a:lstStyle/>
        <a:p>
          <a:r>
            <a:rPr lang="en-ZA" sz="1800" dirty="0">
              <a:latin typeface="Akhand" panose="00000500000000000000" pitchFamily="50" charset="0"/>
              <a:hlinkClick xmlns:r="http://schemas.openxmlformats.org/officeDocument/2006/relationships" r:id="rId1"/>
            </a:rPr>
            <a:t>https://fpmseta.endorseds.co.za/</a:t>
          </a:r>
          <a:endParaRPr lang="en-ZA" sz="1800" dirty="0">
            <a:latin typeface="Akhand" panose="00000500000000000000" pitchFamily="50" charset="0"/>
          </a:endParaRPr>
        </a:p>
      </dgm:t>
    </dgm:pt>
    <dgm:pt modelId="{20BCE18A-4877-4AF7-85D6-D3EB93E09249}" type="parTrans" cxnId="{CC090DE0-7B80-4EBD-BBA4-8846EA1D851B}">
      <dgm:prSet/>
      <dgm:spPr/>
      <dgm:t>
        <a:bodyPr/>
        <a:lstStyle/>
        <a:p>
          <a:endParaRPr lang="en-ZA"/>
        </a:p>
      </dgm:t>
    </dgm:pt>
    <dgm:pt modelId="{F7C285D6-B1ED-4897-854D-CD7B4EBFBCF5}" type="sibTrans" cxnId="{CC090DE0-7B80-4EBD-BBA4-8846EA1D851B}">
      <dgm:prSet/>
      <dgm:spPr/>
      <dgm:t>
        <a:bodyPr/>
        <a:lstStyle/>
        <a:p>
          <a:endParaRPr lang="en-ZA"/>
        </a:p>
      </dgm:t>
    </dgm:pt>
    <dgm:pt modelId="{8309E721-C546-4E6D-8751-E9E4FFA186CB}" type="pres">
      <dgm:prSet presAssocID="{5EAE0FE1-F38C-4609-8E0D-4A1CBDE6825C}" presName="linear" presStyleCnt="0">
        <dgm:presLayoutVars>
          <dgm:animLvl val="lvl"/>
          <dgm:resizeHandles val="exact"/>
        </dgm:presLayoutVars>
      </dgm:prSet>
      <dgm:spPr/>
    </dgm:pt>
    <dgm:pt modelId="{173BD1C6-22C7-40A4-962F-9A6E249A1F50}" type="pres">
      <dgm:prSet presAssocID="{9EACD75A-6DC3-479E-8B62-27113E320B5D}" presName="parentText" presStyleLbl="node1" presStyleIdx="0" presStyleCnt="5" custScaleX="68669" custScaleY="50453" custLinFactY="2298" custLinFactNeighborX="-12759" custLinFactNeighborY="100000">
        <dgm:presLayoutVars>
          <dgm:chMax val="0"/>
          <dgm:bulletEnabled val="1"/>
        </dgm:presLayoutVars>
      </dgm:prSet>
      <dgm:spPr/>
    </dgm:pt>
    <dgm:pt modelId="{8C0CCB4E-78D6-4793-861D-37E3DAE465E2}" type="pres">
      <dgm:prSet presAssocID="{42C7A1FE-4C62-4E3C-B310-5AB7A9AD9AC6}" presName="spacer" presStyleCnt="0"/>
      <dgm:spPr/>
    </dgm:pt>
    <dgm:pt modelId="{56BB1629-A6E8-4C55-BCF6-811C491257C3}" type="pres">
      <dgm:prSet presAssocID="{E2C18BB1-12A7-44D1-873C-8E2641CB0DEF}" presName="parentText" presStyleLbl="node1" presStyleIdx="1" presStyleCnt="5" custScaleX="68669" custScaleY="51906" custLinFactY="2298" custLinFactNeighborX="-12759" custLinFactNeighborY="100000">
        <dgm:presLayoutVars>
          <dgm:chMax val="0"/>
          <dgm:bulletEnabled val="1"/>
        </dgm:presLayoutVars>
      </dgm:prSet>
      <dgm:spPr/>
    </dgm:pt>
    <dgm:pt modelId="{8FE7CE87-B6BD-488F-8562-65952CB38224}" type="pres">
      <dgm:prSet presAssocID="{41267340-5E95-49B6-8638-95E6FCDB84AB}" presName="spacer" presStyleCnt="0"/>
      <dgm:spPr/>
    </dgm:pt>
    <dgm:pt modelId="{732EECD7-9FB5-4795-A12B-1E9F65805085}" type="pres">
      <dgm:prSet presAssocID="{90B8E9B7-1478-4D1D-AEB1-F3A9FDA2209E}" presName="parentText" presStyleLbl="node1" presStyleIdx="2" presStyleCnt="5" custScaleX="68669" custScaleY="47971" custLinFactY="2298" custLinFactNeighborX="-12759" custLinFactNeighborY="100000">
        <dgm:presLayoutVars>
          <dgm:chMax val="0"/>
          <dgm:bulletEnabled val="1"/>
        </dgm:presLayoutVars>
      </dgm:prSet>
      <dgm:spPr/>
    </dgm:pt>
    <dgm:pt modelId="{818DABA0-21DA-44DB-BB0C-AF169645E752}" type="pres">
      <dgm:prSet presAssocID="{8963A2FF-E514-4C21-9788-7D5CAD1C5160}" presName="spacer" presStyleCnt="0"/>
      <dgm:spPr/>
    </dgm:pt>
    <dgm:pt modelId="{A5D9666D-A72B-4C4F-9921-9DF1E48DBD65}" type="pres">
      <dgm:prSet presAssocID="{0384A755-D9CF-43BC-A337-4EA06DE74367}" presName="parentText" presStyleLbl="node1" presStyleIdx="3" presStyleCnt="5" custScaleX="68669" custScaleY="41178" custLinFactY="2298" custLinFactNeighborX="-12759" custLinFactNeighborY="100000">
        <dgm:presLayoutVars>
          <dgm:chMax val="0"/>
          <dgm:bulletEnabled val="1"/>
        </dgm:presLayoutVars>
      </dgm:prSet>
      <dgm:spPr/>
    </dgm:pt>
    <dgm:pt modelId="{A636E39B-94F2-4D82-A0DE-180517C60A8B}" type="pres">
      <dgm:prSet presAssocID="{6BED1672-D55D-45A2-B3DA-0A4DF150421D}" presName="spacer" presStyleCnt="0"/>
      <dgm:spPr/>
    </dgm:pt>
    <dgm:pt modelId="{88D3E8B6-FC0E-4408-88E4-8A98A8877A66}" type="pres">
      <dgm:prSet presAssocID="{02D211BA-0B5D-4D22-99E8-74261BEC4294}" presName="parentText" presStyleLbl="node1" presStyleIdx="4" presStyleCnt="5" custScaleX="68669" custScaleY="42254" custLinFactNeighborX="-12759" custLinFactNeighborY="19988">
        <dgm:presLayoutVars>
          <dgm:chMax val="0"/>
          <dgm:bulletEnabled val="1"/>
        </dgm:presLayoutVars>
      </dgm:prSet>
      <dgm:spPr/>
    </dgm:pt>
    <dgm:pt modelId="{98317E7B-1875-4443-A33F-A9B5C67EB8AE}" type="pres">
      <dgm:prSet presAssocID="{02D211BA-0B5D-4D22-99E8-74261BEC4294}" presName="childText" presStyleLbl="revTx" presStyleIdx="0" presStyleCnt="1" custLinFactNeighborX="8395" custLinFactNeighborY="968">
        <dgm:presLayoutVars>
          <dgm:bulletEnabled val="1"/>
        </dgm:presLayoutVars>
      </dgm:prSet>
      <dgm:spPr/>
    </dgm:pt>
  </dgm:ptLst>
  <dgm:cxnLst>
    <dgm:cxn modelId="{90C14905-D707-47F7-BA31-C6276A50E8A1}" srcId="{02D211BA-0B5D-4D22-99E8-74261BEC4294}" destId="{31D2E51F-0C42-409C-8419-8D9CE40C815A}" srcOrd="0" destOrd="0" parTransId="{1FDE6E5B-5D8A-42D9-98FE-658D3CE6EA19}" sibTransId="{F754EF7A-38BF-4091-A5EE-0888B09CA1AD}"/>
    <dgm:cxn modelId="{5537C914-E493-44C9-A9E3-F2C7AF0D5064}" srcId="{5EAE0FE1-F38C-4609-8E0D-4A1CBDE6825C}" destId="{90B8E9B7-1478-4D1D-AEB1-F3A9FDA2209E}" srcOrd="2" destOrd="0" parTransId="{42D80C14-B2B6-497C-B837-0169A21A04D6}" sibTransId="{8963A2FF-E514-4C21-9788-7D5CAD1C5160}"/>
    <dgm:cxn modelId="{97EED117-E170-4CAF-BFCA-8828A3F291C1}" srcId="{5EAE0FE1-F38C-4609-8E0D-4A1CBDE6825C}" destId="{E2C18BB1-12A7-44D1-873C-8E2641CB0DEF}" srcOrd="1" destOrd="0" parTransId="{74D6076F-2824-426A-B19B-BA9158883769}" sibTransId="{41267340-5E95-49B6-8638-95E6FCDB84AB}"/>
    <dgm:cxn modelId="{FBDA3F22-6A70-4958-8A09-B955100073F6}" type="presOf" srcId="{02D211BA-0B5D-4D22-99E8-74261BEC4294}" destId="{88D3E8B6-FC0E-4408-88E4-8A98A8877A66}" srcOrd="0" destOrd="0" presId="urn:microsoft.com/office/officeart/2005/8/layout/vList2"/>
    <dgm:cxn modelId="{06F4C834-0297-40BA-A196-E9E0F5B79EA6}" type="presOf" srcId="{31D2E51F-0C42-409C-8419-8D9CE40C815A}" destId="{98317E7B-1875-4443-A33F-A9B5C67EB8AE}" srcOrd="0" destOrd="0" presId="urn:microsoft.com/office/officeart/2005/8/layout/vList2"/>
    <dgm:cxn modelId="{43F14A51-F1C1-42AC-BD96-3ED36E11D919}" srcId="{5EAE0FE1-F38C-4609-8E0D-4A1CBDE6825C}" destId="{9EACD75A-6DC3-479E-8B62-27113E320B5D}" srcOrd="0" destOrd="0" parTransId="{E2C5B3E4-25CE-4BB8-A504-6CD37DE447D6}" sibTransId="{42C7A1FE-4C62-4E3C-B310-5AB7A9AD9AC6}"/>
    <dgm:cxn modelId="{51742D53-7600-4B1C-8B57-9DC06D1E143F}" srcId="{5EAE0FE1-F38C-4609-8E0D-4A1CBDE6825C}" destId="{0384A755-D9CF-43BC-A337-4EA06DE74367}" srcOrd="3" destOrd="0" parTransId="{981338B0-B16C-44CB-A2CD-AEFA4471B538}" sibTransId="{6BED1672-D55D-45A2-B3DA-0A4DF150421D}"/>
    <dgm:cxn modelId="{505FC780-D5CC-4AF9-8D03-ED7A5626AD15}" type="presOf" srcId="{5EAE0FE1-F38C-4609-8E0D-4A1CBDE6825C}" destId="{8309E721-C546-4E6D-8751-E9E4FFA186CB}" srcOrd="0" destOrd="0" presId="urn:microsoft.com/office/officeart/2005/8/layout/vList2"/>
    <dgm:cxn modelId="{3396508A-5264-49EF-B276-1EC6425A15F4}" type="presOf" srcId="{9EACD75A-6DC3-479E-8B62-27113E320B5D}" destId="{173BD1C6-22C7-40A4-962F-9A6E249A1F50}" srcOrd="0" destOrd="0" presId="urn:microsoft.com/office/officeart/2005/8/layout/vList2"/>
    <dgm:cxn modelId="{64F499B5-9FD8-4B70-8111-B6CFCCFAD2EF}" type="presOf" srcId="{90B8E9B7-1478-4D1D-AEB1-F3A9FDA2209E}" destId="{732EECD7-9FB5-4795-A12B-1E9F65805085}" srcOrd="0" destOrd="0" presId="urn:microsoft.com/office/officeart/2005/8/layout/vList2"/>
    <dgm:cxn modelId="{CFE0FDBC-4CC7-4202-A48F-A51FCB497E09}" type="presOf" srcId="{E2C18BB1-12A7-44D1-873C-8E2641CB0DEF}" destId="{56BB1629-A6E8-4C55-BCF6-811C491257C3}" srcOrd="0" destOrd="0" presId="urn:microsoft.com/office/officeart/2005/8/layout/vList2"/>
    <dgm:cxn modelId="{4BE43FC5-140E-4E94-9BF7-A37221F05444}" srcId="{5EAE0FE1-F38C-4609-8E0D-4A1CBDE6825C}" destId="{02D211BA-0B5D-4D22-99E8-74261BEC4294}" srcOrd="4" destOrd="0" parTransId="{6B4F6500-4884-4E84-B2B5-A94D77AE8CF5}" sibTransId="{A5C325FE-971C-4E13-8C74-EA9BEA36C5E1}"/>
    <dgm:cxn modelId="{600C73CC-B362-4149-870C-1CF06A249BC9}" type="presOf" srcId="{0384A755-D9CF-43BC-A337-4EA06DE74367}" destId="{A5D9666D-A72B-4C4F-9921-9DF1E48DBD65}" srcOrd="0" destOrd="0" presId="urn:microsoft.com/office/officeart/2005/8/layout/vList2"/>
    <dgm:cxn modelId="{CC090DE0-7B80-4EBD-BBA4-8846EA1D851B}" srcId="{02D211BA-0B5D-4D22-99E8-74261BEC4294}" destId="{F1CCEA24-0020-4789-B3FA-7637BBD93028}" srcOrd="1" destOrd="0" parTransId="{20BCE18A-4877-4AF7-85D6-D3EB93E09249}" sibTransId="{F7C285D6-B1ED-4897-854D-CD7B4EBFBCF5}"/>
    <dgm:cxn modelId="{F7FE7EEC-B943-4072-9C28-DBE4AB6537F8}" type="presOf" srcId="{F1CCEA24-0020-4789-B3FA-7637BBD93028}" destId="{98317E7B-1875-4443-A33F-A9B5C67EB8AE}" srcOrd="0" destOrd="1" presId="urn:microsoft.com/office/officeart/2005/8/layout/vList2"/>
    <dgm:cxn modelId="{54B86B67-3691-4A0F-B16E-353D6B557552}" type="presParOf" srcId="{8309E721-C546-4E6D-8751-E9E4FFA186CB}" destId="{173BD1C6-22C7-40A4-962F-9A6E249A1F50}" srcOrd="0" destOrd="0" presId="urn:microsoft.com/office/officeart/2005/8/layout/vList2"/>
    <dgm:cxn modelId="{0810C930-D8A2-4158-AF7D-94C2CBFAEF05}" type="presParOf" srcId="{8309E721-C546-4E6D-8751-E9E4FFA186CB}" destId="{8C0CCB4E-78D6-4793-861D-37E3DAE465E2}" srcOrd="1" destOrd="0" presId="urn:microsoft.com/office/officeart/2005/8/layout/vList2"/>
    <dgm:cxn modelId="{CDA02ACB-9A05-485D-AD92-C686A041EEC5}" type="presParOf" srcId="{8309E721-C546-4E6D-8751-E9E4FFA186CB}" destId="{56BB1629-A6E8-4C55-BCF6-811C491257C3}" srcOrd="2" destOrd="0" presId="urn:microsoft.com/office/officeart/2005/8/layout/vList2"/>
    <dgm:cxn modelId="{E2A26936-2E3A-4D66-8A1B-9418BA9EF0B5}" type="presParOf" srcId="{8309E721-C546-4E6D-8751-E9E4FFA186CB}" destId="{8FE7CE87-B6BD-488F-8562-65952CB38224}" srcOrd="3" destOrd="0" presId="urn:microsoft.com/office/officeart/2005/8/layout/vList2"/>
    <dgm:cxn modelId="{95E50F46-4213-4CA6-9C6F-DAB7EFCEA7AE}" type="presParOf" srcId="{8309E721-C546-4E6D-8751-E9E4FFA186CB}" destId="{732EECD7-9FB5-4795-A12B-1E9F65805085}" srcOrd="4" destOrd="0" presId="urn:microsoft.com/office/officeart/2005/8/layout/vList2"/>
    <dgm:cxn modelId="{D67C86D9-A808-46F7-840C-FC1207F35D7B}" type="presParOf" srcId="{8309E721-C546-4E6D-8751-E9E4FFA186CB}" destId="{818DABA0-21DA-44DB-BB0C-AF169645E752}" srcOrd="5" destOrd="0" presId="urn:microsoft.com/office/officeart/2005/8/layout/vList2"/>
    <dgm:cxn modelId="{C9502F30-C5D3-4475-9AE5-DFC8DE50B3EC}" type="presParOf" srcId="{8309E721-C546-4E6D-8751-E9E4FFA186CB}" destId="{A5D9666D-A72B-4C4F-9921-9DF1E48DBD65}" srcOrd="6" destOrd="0" presId="urn:microsoft.com/office/officeart/2005/8/layout/vList2"/>
    <dgm:cxn modelId="{336F8F99-571A-4109-890A-DDFAEBB73AEC}" type="presParOf" srcId="{8309E721-C546-4E6D-8751-E9E4FFA186CB}" destId="{A636E39B-94F2-4D82-A0DE-180517C60A8B}" srcOrd="7" destOrd="0" presId="urn:microsoft.com/office/officeart/2005/8/layout/vList2"/>
    <dgm:cxn modelId="{388496E3-4BC3-4615-87DD-3460CAA555CF}" type="presParOf" srcId="{8309E721-C546-4E6D-8751-E9E4FFA186CB}" destId="{88D3E8B6-FC0E-4408-88E4-8A98A8877A66}" srcOrd="8" destOrd="0" presId="urn:microsoft.com/office/officeart/2005/8/layout/vList2"/>
    <dgm:cxn modelId="{9003B52E-28DD-498B-9CC2-6CDEBA45310A}" type="presParOf" srcId="{8309E721-C546-4E6D-8751-E9E4FFA186CB}" destId="{98317E7B-1875-4443-A33F-A9B5C67EB8AE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64FC55-21D7-4F66-91B3-F9303D39DFD1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1DA7CCAC-C0E2-4FDF-B1A4-DF6D9287C807}">
      <dgm:prSet phldrT="[Text]" custT="1"/>
      <dgm:spPr/>
      <dgm:t>
        <a:bodyPr/>
        <a:lstStyle/>
        <a:p>
          <a:r>
            <a:rPr lang="en-ZA" sz="4400" dirty="0">
              <a:latin typeface="Akhand" panose="00000500000000000000" pitchFamily="50" charset="0"/>
            </a:rPr>
            <a:t>Background, Status and Progress</a:t>
          </a:r>
        </a:p>
      </dgm:t>
    </dgm:pt>
    <dgm:pt modelId="{C81166EF-F563-4C16-9C44-6A8ABE0986E8}" type="parTrans" cxnId="{DAFFA2B5-EE7D-47C3-8134-AE6E654F622F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B0334FBF-E856-4E61-ABA6-D92338ED3807}" type="sibTrans" cxnId="{DAFFA2B5-EE7D-47C3-8134-AE6E654F622F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D7E7F1B0-CE86-482E-A535-BAB08634B456}">
      <dgm:prSet phldrT="[Text]"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FP&amp;M SETA has deployed a value-add e-qualifications solution that will assist stakeholders in conducting blended learning, online assessment, moderation, and content upload</a:t>
          </a:r>
          <a:endParaRPr lang="en-ZA" sz="3200" dirty="0">
            <a:latin typeface="Akhand" panose="00000500000000000000" pitchFamily="50" charset="0"/>
          </a:endParaRPr>
        </a:p>
      </dgm:t>
    </dgm:pt>
    <dgm:pt modelId="{83F8096A-80CF-47AE-AED6-BF63A5B921C5}" type="parTrans" cxnId="{B0E9D394-7A4B-449A-A335-1F8B547E75E0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7CE21911-F550-4BF5-8EF4-3134D0294946}" type="sibTrans" cxnId="{B0E9D394-7A4B-449A-A335-1F8B547E75E0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07F07188-BEE6-4B80-9CA8-0ADD26EC91E6}">
      <dgm:prSet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SDP can manage learners and documentation on the solution</a:t>
          </a:r>
          <a:endParaRPr lang="en-ZA" sz="3200" dirty="0">
            <a:latin typeface="Akhand" panose="00000500000000000000" pitchFamily="50" charset="0"/>
          </a:endParaRPr>
        </a:p>
      </dgm:t>
    </dgm:pt>
    <dgm:pt modelId="{6B8359EC-BE62-4538-A4B1-7F7B081A3E74}" type="parTrans" cxnId="{9177851D-E799-4BDA-B9CF-FAEA5C6DE0D4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8F8DE792-BA7B-46FC-A307-9F6BB6D74784}" type="sibTrans" cxnId="{9177851D-E799-4BDA-B9CF-FAEA5C6DE0D4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F9CC4624-3DF5-4AE0-A323-C0E984AA8591}">
      <dgm:prSet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Registered occupational qualifications are being digitized and uploaded on the platform</a:t>
          </a:r>
          <a:endParaRPr lang="en-ZA" sz="3200" dirty="0">
            <a:latin typeface="Akhand" panose="00000500000000000000" pitchFamily="50" charset="0"/>
          </a:endParaRPr>
        </a:p>
      </dgm:t>
    </dgm:pt>
    <dgm:pt modelId="{B310743F-D06C-4F36-A6D1-92C80D5319FE}" type="parTrans" cxnId="{9C56B435-6C37-435B-8768-AD47F2714AB9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D005BC36-05C4-4450-B1CA-769BF967D939}" type="sibTrans" cxnId="{9C56B435-6C37-435B-8768-AD47F2714AB9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C8C6F7E2-383A-493C-B00E-38F88708F22D}">
      <dgm:prSet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Seventeen (17) approved Occupational Qualifications in the process of digitization</a:t>
          </a:r>
          <a:endParaRPr lang="en-ZA" sz="3200" dirty="0">
            <a:latin typeface="Akhand" panose="00000500000000000000" pitchFamily="50" charset="0"/>
          </a:endParaRPr>
        </a:p>
      </dgm:t>
    </dgm:pt>
    <dgm:pt modelId="{F8A06557-5050-4F22-A90E-FB1C09143FB8}" type="parTrans" cxnId="{8F7FCA80-CC74-4846-A91E-C9F08D190381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5A954E34-53B5-4952-BFB9-EA9FED08208D}" type="sibTrans" cxnId="{8F7FCA80-CC74-4846-A91E-C9F08D190381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151C3848-9E5D-44ED-8F1A-467E8785744A}">
      <dgm:prSet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System is accessible to unlimited</a:t>
          </a:r>
          <a:endParaRPr lang="en-ZA" sz="3200" dirty="0">
            <a:latin typeface="Akhand" panose="00000500000000000000" pitchFamily="50" charset="0"/>
          </a:endParaRPr>
        </a:p>
      </dgm:t>
    </dgm:pt>
    <dgm:pt modelId="{9D3D27FF-0721-4D87-8674-092C203BBEFA}" type="parTrans" cxnId="{4DA1F7EB-26AA-467C-B756-1A7319C5DC62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0B627F67-9F25-464B-A2EC-CEFF8EA176EE}" type="sibTrans" cxnId="{4DA1F7EB-26AA-467C-B756-1A7319C5DC62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DBE23EF5-CC3B-4130-BDCB-142AC1BDA296}">
      <dgm:prSet custT="1"/>
      <dgm:spPr/>
      <dgm:t>
        <a:bodyPr/>
        <a:lstStyle/>
        <a:p>
          <a:r>
            <a:rPr lang="en-GB" sz="3200" dirty="0">
              <a:latin typeface="Akhand" panose="00000500000000000000" pitchFamily="50" charset="0"/>
            </a:rPr>
            <a:t>PR company and Coms team have completed reviewing content</a:t>
          </a:r>
          <a:endParaRPr lang="en-ZA" sz="3200" dirty="0">
            <a:latin typeface="Akhand" panose="00000500000000000000" pitchFamily="50" charset="0"/>
          </a:endParaRPr>
        </a:p>
      </dgm:t>
    </dgm:pt>
    <dgm:pt modelId="{61FD9DD7-9983-45C9-948B-15DD5819709E}" type="parTrans" cxnId="{A5F10463-3F97-4B07-BB1D-9EC1A190E3B1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F69D1FED-62D6-4796-8341-3AD346515CCF}" type="sibTrans" cxnId="{A5F10463-3F97-4B07-BB1D-9EC1A190E3B1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7E65ED0A-2566-44F3-B768-1859F9A58AED}">
      <dgm:prSet custT="1"/>
      <dgm:spPr/>
      <dgm:t>
        <a:bodyPr/>
        <a:lstStyle/>
        <a:p>
          <a:r>
            <a:rPr lang="en-ZA" sz="3200" dirty="0">
              <a:latin typeface="Akhand" panose="00000500000000000000" pitchFamily="50" charset="0"/>
              <a:hlinkClick xmlns:r="http://schemas.openxmlformats.org/officeDocument/2006/relationships" r:id="rId1"/>
            </a:rPr>
            <a:t>https://fpmlearning.org.za/</a:t>
          </a:r>
          <a:endParaRPr lang="en-ZA" sz="3200" dirty="0">
            <a:latin typeface="Akhand" panose="00000500000000000000" pitchFamily="50" charset="0"/>
          </a:endParaRPr>
        </a:p>
      </dgm:t>
    </dgm:pt>
    <dgm:pt modelId="{5E3592E1-764A-431A-8E13-9699CFF57A0E}" type="parTrans" cxnId="{BBFFFF5C-05DC-49C5-B65E-A3BD933FB7CD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6CA6A37D-1762-4239-99A1-3A586805B762}" type="sibTrans" cxnId="{BBFFFF5C-05DC-49C5-B65E-A3BD933FB7CD}">
      <dgm:prSet/>
      <dgm:spPr/>
      <dgm:t>
        <a:bodyPr/>
        <a:lstStyle/>
        <a:p>
          <a:endParaRPr lang="en-ZA" sz="1600">
            <a:latin typeface="Akhand" panose="00000500000000000000" pitchFamily="50" charset="0"/>
          </a:endParaRPr>
        </a:p>
      </dgm:t>
    </dgm:pt>
    <dgm:pt modelId="{85709661-7517-4454-8EB7-195373D08B2F}" type="pres">
      <dgm:prSet presAssocID="{6764FC55-21D7-4F66-91B3-F9303D39DFD1}" presName="linear" presStyleCnt="0">
        <dgm:presLayoutVars>
          <dgm:animLvl val="lvl"/>
          <dgm:resizeHandles val="exact"/>
        </dgm:presLayoutVars>
      </dgm:prSet>
      <dgm:spPr/>
    </dgm:pt>
    <dgm:pt modelId="{60136C37-2211-4EEC-BFDE-B3AC86422B43}" type="pres">
      <dgm:prSet presAssocID="{1DA7CCAC-C0E2-4FDF-B1A4-DF6D9287C807}" presName="parentText" presStyleLbl="node1" presStyleIdx="0" presStyleCnt="1" custScaleY="76624" custLinFactNeighborY="-8783">
        <dgm:presLayoutVars>
          <dgm:chMax val="0"/>
          <dgm:bulletEnabled val="1"/>
        </dgm:presLayoutVars>
      </dgm:prSet>
      <dgm:spPr/>
    </dgm:pt>
    <dgm:pt modelId="{FC3F378D-F622-4C7B-8438-E6272958055D}" type="pres">
      <dgm:prSet presAssocID="{1DA7CCAC-C0E2-4FDF-B1A4-DF6D9287C80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3F0070A-DD66-4556-BF53-DAF7113DB8B9}" type="presOf" srcId="{C8C6F7E2-383A-493C-B00E-38F88708F22D}" destId="{FC3F378D-F622-4C7B-8438-E6272958055D}" srcOrd="0" destOrd="3" presId="urn:microsoft.com/office/officeart/2005/8/layout/vList2"/>
    <dgm:cxn modelId="{4B6AB718-C62D-4EA4-BBEF-752D443B9EA7}" type="presOf" srcId="{07F07188-BEE6-4B80-9CA8-0ADD26EC91E6}" destId="{FC3F378D-F622-4C7B-8438-E6272958055D}" srcOrd="0" destOrd="1" presId="urn:microsoft.com/office/officeart/2005/8/layout/vList2"/>
    <dgm:cxn modelId="{9177851D-E799-4BDA-B9CF-FAEA5C6DE0D4}" srcId="{1DA7CCAC-C0E2-4FDF-B1A4-DF6D9287C807}" destId="{07F07188-BEE6-4B80-9CA8-0ADD26EC91E6}" srcOrd="1" destOrd="0" parTransId="{6B8359EC-BE62-4538-A4B1-7F7B081A3E74}" sibTransId="{8F8DE792-BA7B-46FC-A307-9F6BB6D74784}"/>
    <dgm:cxn modelId="{9C56B435-6C37-435B-8768-AD47F2714AB9}" srcId="{1DA7CCAC-C0E2-4FDF-B1A4-DF6D9287C807}" destId="{F9CC4624-3DF5-4AE0-A323-C0E984AA8591}" srcOrd="2" destOrd="0" parTransId="{B310743F-D06C-4F36-A6D1-92C80D5319FE}" sibTransId="{D005BC36-05C4-4450-B1CA-769BF967D939}"/>
    <dgm:cxn modelId="{BBFFFF5C-05DC-49C5-B65E-A3BD933FB7CD}" srcId="{1DA7CCAC-C0E2-4FDF-B1A4-DF6D9287C807}" destId="{7E65ED0A-2566-44F3-B768-1859F9A58AED}" srcOrd="6" destOrd="0" parTransId="{5E3592E1-764A-431A-8E13-9699CFF57A0E}" sibTransId="{6CA6A37D-1762-4239-99A1-3A586805B762}"/>
    <dgm:cxn modelId="{A9CD1141-2A09-426E-8097-093BD752FB47}" type="presOf" srcId="{7E65ED0A-2566-44F3-B768-1859F9A58AED}" destId="{FC3F378D-F622-4C7B-8438-E6272958055D}" srcOrd="0" destOrd="6" presId="urn:microsoft.com/office/officeart/2005/8/layout/vList2"/>
    <dgm:cxn modelId="{A5F10463-3F97-4B07-BB1D-9EC1A190E3B1}" srcId="{1DA7CCAC-C0E2-4FDF-B1A4-DF6D9287C807}" destId="{DBE23EF5-CC3B-4130-BDCB-142AC1BDA296}" srcOrd="5" destOrd="0" parTransId="{61FD9DD7-9983-45C9-948B-15DD5819709E}" sibTransId="{F69D1FED-62D6-4796-8341-3AD346515CCF}"/>
    <dgm:cxn modelId="{8F7FCA80-CC74-4846-A91E-C9F08D190381}" srcId="{1DA7CCAC-C0E2-4FDF-B1A4-DF6D9287C807}" destId="{C8C6F7E2-383A-493C-B00E-38F88708F22D}" srcOrd="3" destOrd="0" parTransId="{F8A06557-5050-4F22-A90E-FB1C09143FB8}" sibTransId="{5A954E34-53B5-4952-BFB9-EA9FED08208D}"/>
    <dgm:cxn modelId="{B0E9D394-7A4B-449A-A335-1F8B547E75E0}" srcId="{1DA7CCAC-C0E2-4FDF-B1A4-DF6D9287C807}" destId="{D7E7F1B0-CE86-482E-A535-BAB08634B456}" srcOrd="0" destOrd="0" parTransId="{83F8096A-80CF-47AE-AED6-BF63A5B921C5}" sibTransId="{7CE21911-F550-4BF5-8EF4-3134D0294946}"/>
    <dgm:cxn modelId="{ABB67FB0-5024-4740-9207-3DC6DF59FA70}" type="presOf" srcId="{1DA7CCAC-C0E2-4FDF-B1A4-DF6D9287C807}" destId="{60136C37-2211-4EEC-BFDE-B3AC86422B43}" srcOrd="0" destOrd="0" presId="urn:microsoft.com/office/officeart/2005/8/layout/vList2"/>
    <dgm:cxn modelId="{DAFFA2B5-EE7D-47C3-8134-AE6E654F622F}" srcId="{6764FC55-21D7-4F66-91B3-F9303D39DFD1}" destId="{1DA7CCAC-C0E2-4FDF-B1A4-DF6D9287C807}" srcOrd="0" destOrd="0" parTransId="{C81166EF-F563-4C16-9C44-6A8ABE0986E8}" sibTransId="{B0334FBF-E856-4E61-ABA6-D92338ED3807}"/>
    <dgm:cxn modelId="{98A848B8-79C4-43BE-B9F6-AFD646BD75C6}" type="presOf" srcId="{DBE23EF5-CC3B-4130-BDCB-142AC1BDA296}" destId="{FC3F378D-F622-4C7B-8438-E6272958055D}" srcOrd="0" destOrd="5" presId="urn:microsoft.com/office/officeart/2005/8/layout/vList2"/>
    <dgm:cxn modelId="{5A4724BA-DEFA-4A5E-A39A-9451E3872F90}" type="presOf" srcId="{F9CC4624-3DF5-4AE0-A323-C0E984AA8591}" destId="{FC3F378D-F622-4C7B-8438-E6272958055D}" srcOrd="0" destOrd="2" presId="urn:microsoft.com/office/officeart/2005/8/layout/vList2"/>
    <dgm:cxn modelId="{7E4260CC-E89E-4468-AB29-764CECF7EBB8}" type="presOf" srcId="{6764FC55-21D7-4F66-91B3-F9303D39DFD1}" destId="{85709661-7517-4454-8EB7-195373D08B2F}" srcOrd="0" destOrd="0" presId="urn:microsoft.com/office/officeart/2005/8/layout/vList2"/>
    <dgm:cxn modelId="{A6FB46E2-976C-4A53-9E39-97ED1E0D64E9}" type="presOf" srcId="{D7E7F1B0-CE86-482E-A535-BAB08634B456}" destId="{FC3F378D-F622-4C7B-8438-E6272958055D}" srcOrd="0" destOrd="0" presId="urn:microsoft.com/office/officeart/2005/8/layout/vList2"/>
    <dgm:cxn modelId="{4DA1F7EB-26AA-467C-B756-1A7319C5DC62}" srcId="{1DA7CCAC-C0E2-4FDF-B1A4-DF6D9287C807}" destId="{151C3848-9E5D-44ED-8F1A-467E8785744A}" srcOrd="4" destOrd="0" parTransId="{9D3D27FF-0721-4D87-8674-092C203BBEFA}" sibTransId="{0B627F67-9F25-464B-A2EC-CEFF8EA176EE}"/>
    <dgm:cxn modelId="{6BEB00F9-8897-43B7-817F-17BA2DE71662}" type="presOf" srcId="{151C3848-9E5D-44ED-8F1A-467E8785744A}" destId="{FC3F378D-F622-4C7B-8438-E6272958055D}" srcOrd="0" destOrd="4" presId="urn:microsoft.com/office/officeart/2005/8/layout/vList2"/>
    <dgm:cxn modelId="{71BB5400-A9C9-4D9C-B884-640ED627BCD8}" type="presParOf" srcId="{85709661-7517-4454-8EB7-195373D08B2F}" destId="{60136C37-2211-4EEC-BFDE-B3AC86422B43}" srcOrd="0" destOrd="0" presId="urn:microsoft.com/office/officeart/2005/8/layout/vList2"/>
    <dgm:cxn modelId="{E4789CB9-2567-40CF-918D-647713C06168}" type="presParOf" srcId="{85709661-7517-4454-8EB7-195373D08B2F}" destId="{FC3F378D-F622-4C7B-8438-E6272958055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F9730-10C6-4038-83C0-3AC84D86AFD5}">
      <dsp:nvSpPr>
        <dsp:cNvPr id="0" name=""/>
        <dsp:cNvSpPr/>
      </dsp:nvSpPr>
      <dsp:spPr>
        <a:xfrm>
          <a:off x="0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khand" panose="00000500000000000000" pitchFamily="50" charset="0"/>
            </a:rPr>
            <a:t>Requirement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100" kern="1200" dirty="0">
              <a:latin typeface="Akhand" panose="00000500000000000000" pitchFamily="50" charset="0"/>
            </a:rPr>
            <a:t>Analysis</a:t>
          </a:r>
        </a:p>
      </dsp:txBody>
      <dsp:txXfrm>
        <a:off x="27582" y="408391"/>
        <a:ext cx="1514344" cy="886541"/>
      </dsp:txXfrm>
    </dsp:sp>
    <dsp:sp modelId="{CD8CE028-C3A1-4158-9D84-984FD3B42916}">
      <dsp:nvSpPr>
        <dsp:cNvPr id="0" name=""/>
        <dsp:cNvSpPr/>
      </dsp:nvSpPr>
      <dsp:spPr>
        <a:xfrm>
          <a:off x="1726459" y="657042"/>
          <a:ext cx="332735" cy="38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>
            <a:latin typeface="Akhand" panose="00000500000000000000" pitchFamily="50" charset="0"/>
          </a:endParaRPr>
        </a:p>
      </dsp:txBody>
      <dsp:txXfrm>
        <a:off x="1726459" y="734890"/>
        <a:ext cx="232915" cy="233542"/>
      </dsp:txXfrm>
    </dsp:sp>
    <dsp:sp modelId="{018A3D7B-671B-4024-92CC-CFEE1E9B4313}">
      <dsp:nvSpPr>
        <dsp:cNvPr id="0" name=""/>
        <dsp:cNvSpPr/>
      </dsp:nvSpPr>
      <dsp:spPr>
        <a:xfrm>
          <a:off x="2197311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khand" panose="00000500000000000000" pitchFamily="50" charset="0"/>
            </a:rPr>
            <a:t>Design</a:t>
          </a:r>
          <a:endParaRPr lang="en-ZA" sz="2100" kern="1200" dirty="0">
            <a:latin typeface="Akhand" panose="00000500000000000000" pitchFamily="50" charset="0"/>
          </a:endParaRPr>
        </a:p>
      </dsp:txBody>
      <dsp:txXfrm>
        <a:off x="2224893" y="408391"/>
        <a:ext cx="1514344" cy="886541"/>
      </dsp:txXfrm>
    </dsp:sp>
    <dsp:sp modelId="{388CA686-0D67-4DC2-9DE2-2ECA81838DDF}">
      <dsp:nvSpPr>
        <dsp:cNvPr id="0" name=""/>
        <dsp:cNvSpPr/>
      </dsp:nvSpPr>
      <dsp:spPr>
        <a:xfrm>
          <a:off x="3923770" y="657042"/>
          <a:ext cx="332735" cy="38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>
            <a:latin typeface="Akhand" panose="00000500000000000000" pitchFamily="50" charset="0"/>
          </a:endParaRPr>
        </a:p>
      </dsp:txBody>
      <dsp:txXfrm>
        <a:off x="3923770" y="734890"/>
        <a:ext cx="232915" cy="233542"/>
      </dsp:txXfrm>
    </dsp:sp>
    <dsp:sp modelId="{E2BDC955-04AD-4E33-8835-82838B870B71}">
      <dsp:nvSpPr>
        <dsp:cNvPr id="0" name=""/>
        <dsp:cNvSpPr/>
      </dsp:nvSpPr>
      <dsp:spPr>
        <a:xfrm>
          <a:off x="4394623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>
              <a:latin typeface="Akhand" panose="00000500000000000000" pitchFamily="50" charset="0"/>
            </a:rPr>
            <a:t>Development</a:t>
          </a:r>
          <a:endParaRPr lang="en-ZA" sz="2100" kern="1200" dirty="0">
            <a:latin typeface="Akhand" panose="00000500000000000000" pitchFamily="50" charset="0"/>
          </a:endParaRPr>
        </a:p>
      </dsp:txBody>
      <dsp:txXfrm>
        <a:off x="4422205" y="408391"/>
        <a:ext cx="1514344" cy="886541"/>
      </dsp:txXfrm>
    </dsp:sp>
    <dsp:sp modelId="{0639E69E-40C6-45A0-930D-29C1065D2411}">
      <dsp:nvSpPr>
        <dsp:cNvPr id="0" name=""/>
        <dsp:cNvSpPr/>
      </dsp:nvSpPr>
      <dsp:spPr>
        <a:xfrm>
          <a:off x="6121082" y="657042"/>
          <a:ext cx="332735" cy="38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>
            <a:latin typeface="Akhand" panose="00000500000000000000" pitchFamily="50" charset="0"/>
          </a:endParaRPr>
        </a:p>
      </dsp:txBody>
      <dsp:txXfrm>
        <a:off x="6121082" y="734890"/>
        <a:ext cx="232915" cy="233542"/>
      </dsp:txXfrm>
    </dsp:sp>
    <dsp:sp modelId="{30FE9648-6010-4120-9AD5-4188F7BDFB72}">
      <dsp:nvSpPr>
        <dsp:cNvPr id="0" name=""/>
        <dsp:cNvSpPr/>
      </dsp:nvSpPr>
      <dsp:spPr>
        <a:xfrm>
          <a:off x="6591935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khand" panose="00000500000000000000" pitchFamily="50" charset="0"/>
            </a:rPr>
            <a:t>Testing</a:t>
          </a:r>
          <a:endParaRPr lang="en-ZA" sz="2100" kern="1200" dirty="0">
            <a:latin typeface="Akhand" panose="00000500000000000000" pitchFamily="50" charset="0"/>
          </a:endParaRPr>
        </a:p>
      </dsp:txBody>
      <dsp:txXfrm>
        <a:off x="6619517" y="408391"/>
        <a:ext cx="1514344" cy="886541"/>
      </dsp:txXfrm>
    </dsp:sp>
    <dsp:sp modelId="{53BFC201-F284-49CF-A040-DD34BF986436}">
      <dsp:nvSpPr>
        <dsp:cNvPr id="0" name=""/>
        <dsp:cNvSpPr/>
      </dsp:nvSpPr>
      <dsp:spPr>
        <a:xfrm>
          <a:off x="8318394" y="657042"/>
          <a:ext cx="332735" cy="38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>
            <a:latin typeface="Akhand" panose="00000500000000000000" pitchFamily="50" charset="0"/>
          </a:endParaRPr>
        </a:p>
      </dsp:txBody>
      <dsp:txXfrm>
        <a:off x="8318394" y="734890"/>
        <a:ext cx="232915" cy="233542"/>
      </dsp:txXfrm>
    </dsp:sp>
    <dsp:sp modelId="{EE31191A-7C31-4C4D-BE67-A40800100DEA}">
      <dsp:nvSpPr>
        <dsp:cNvPr id="0" name=""/>
        <dsp:cNvSpPr/>
      </dsp:nvSpPr>
      <dsp:spPr>
        <a:xfrm>
          <a:off x="8789246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khand" panose="00000500000000000000" pitchFamily="50" charset="0"/>
            </a:rPr>
            <a:t>Deployment</a:t>
          </a:r>
          <a:endParaRPr lang="en-ZA" sz="2100" kern="1200" dirty="0">
            <a:latin typeface="Akhand" panose="00000500000000000000" pitchFamily="50" charset="0"/>
          </a:endParaRPr>
        </a:p>
      </dsp:txBody>
      <dsp:txXfrm>
        <a:off x="8816828" y="408391"/>
        <a:ext cx="1514344" cy="886541"/>
      </dsp:txXfrm>
    </dsp:sp>
    <dsp:sp modelId="{35916587-2B86-4159-987A-013944594B97}">
      <dsp:nvSpPr>
        <dsp:cNvPr id="0" name=""/>
        <dsp:cNvSpPr/>
      </dsp:nvSpPr>
      <dsp:spPr>
        <a:xfrm>
          <a:off x="10515706" y="657042"/>
          <a:ext cx="332735" cy="3892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ZA" sz="1600" kern="1200">
            <a:latin typeface="Akhand" panose="00000500000000000000" pitchFamily="50" charset="0"/>
          </a:endParaRPr>
        </a:p>
      </dsp:txBody>
      <dsp:txXfrm>
        <a:off x="10515706" y="734890"/>
        <a:ext cx="232915" cy="233542"/>
      </dsp:txXfrm>
    </dsp:sp>
    <dsp:sp modelId="{A41C9018-A04B-4184-A4AD-50CF31E14823}">
      <dsp:nvSpPr>
        <dsp:cNvPr id="0" name=""/>
        <dsp:cNvSpPr/>
      </dsp:nvSpPr>
      <dsp:spPr>
        <a:xfrm>
          <a:off x="10986558" y="380809"/>
          <a:ext cx="1569508" cy="9417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>
              <a:latin typeface="Akhand" panose="00000500000000000000" pitchFamily="50" charset="0"/>
            </a:rPr>
            <a:t>Maitenance</a:t>
          </a:r>
          <a:endParaRPr lang="en-ZA" sz="2100" kern="1200" dirty="0">
            <a:latin typeface="Akhand" panose="00000500000000000000" pitchFamily="50" charset="0"/>
          </a:endParaRPr>
        </a:p>
      </dsp:txBody>
      <dsp:txXfrm>
        <a:off x="11014140" y="408391"/>
        <a:ext cx="1514344" cy="886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36DDF-1EAE-40CB-BAF3-47ADAD2659C2}">
      <dsp:nvSpPr>
        <dsp:cNvPr id="0" name=""/>
        <dsp:cNvSpPr/>
      </dsp:nvSpPr>
      <dsp:spPr>
        <a:xfrm>
          <a:off x="0" y="5687752"/>
          <a:ext cx="12912725" cy="74651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Akhand" panose="00000500000000000000" pitchFamily="50" charset="0"/>
            </a:rPr>
            <a:t>Single update for one profile on multiple modules</a:t>
          </a:r>
          <a:endParaRPr lang="en-ZA" sz="2000" kern="1200">
            <a:latin typeface="Akhand" panose="00000500000000000000" pitchFamily="50" charset="0"/>
          </a:endParaRPr>
        </a:p>
      </dsp:txBody>
      <dsp:txXfrm>
        <a:off x="0" y="5687752"/>
        <a:ext cx="12912725" cy="746514"/>
      </dsp:txXfrm>
    </dsp:sp>
    <dsp:sp modelId="{1D5BB20E-9D2D-4724-8CA3-7AB3D77F062A}">
      <dsp:nvSpPr>
        <dsp:cNvPr id="0" name=""/>
        <dsp:cNvSpPr/>
      </dsp:nvSpPr>
      <dsp:spPr>
        <a:xfrm rot="10800000">
          <a:off x="0" y="4550811"/>
          <a:ext cx="12912725" cy="1148139"/>
        </a:xfrm>
        <a:prstGeom prst="upArrowCallout">
          <a:avLst/>
        </a:prstGeom>
        <a:gradFill rotWithShape="0">
          <a:gsLst>
            <a:gs pos="0">
              <a:schemeClr val="accent5">
                <a:hueOff val="-1030577"/>
                <a:satOff val="-12124"/>
                <a:lumOff val="4470"/>
                <a:alphaOff val="0"/>
                <a:shade val="51000"/>
                <a:satMod val="130000"/>
              </a:schemeClr>
            </a:gs>
            <a:gs pos="80000">
              <a:schemeClr val="accent5">
                <a:hueOff val="-1030577"/>
                <a:satOff val="-12124"/>
                <a:lumOff val="4470"/>
                <a:alphaOff val="0"/>
                <a:shade val="93000"/>
                <a:satMod val="130000"/>
              </a:schemeClr>
            </a:gs>
            <a:gs pos="100000">
              <a:schemeClr val="accent5">
                <a:hueOff val="-1030577"/>
                <a:satOff val="-12124"/>
                <a:lumOff val="44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khand" panose="00000500000000000000" pitchFamily="50" charset="0"/>
            </a:rPr>
            <a:t>More training and support on Excel capturing</a:t>
          </a:r>
          <a:endParaRPr lang="en-ZA" sz="2000" kern="1200" dirty="0">
            <a:latin typeface="Akhand" panose="00000500000000000000" pitchFamily="50" charset="0"/>
          </a:endParaRPr>
        </a:p>
      </dsp:txBody>
      <dsp:txXfrm rot="10800000">
        <a:off x="0" y="4550811"/>
        <a:ext cx="12912725" cy="746026"/>
      </dsp:txXfrm>
    </dsp:sp>
    <dsp:sp modelId="{A4CA4B7B-08C2-4030-B529-7464D96EC2DF}">
      <dsp:nvSpPr>
        <dsp:cNvPr id="0" name=""/>
        <dsp:cNvSpPr/>
      </dsp:nvSpPr>
      <dsp:spPr>
        <a:xfrm rot="10800000">
          <a:off x="0" y="3413869"/>
          <a:ext cx="12912725" cy="1148139"/>
        </a:xfrm>
        <a:prstGeom prst="upArrowCallout">
          <a:avLst/>
        </a:prstGeom>
        <a:gradFill rotWithShape="0">
          <a:gsLst>
            <a:gs pos="0">
              <a:schemeClr val="accent5">
                <a:hueOff val="-2061154"/>
                <a:satOff val="-24248"/>
                <a:lumOff val="8941"/>
                <a:alphaOff val="0"/>
                <a:shade val="51000"/>
                <a:satMod val="130000"/>
              </a:schemeClr>
            </a:gs>
            <a:gs pos="80000">
              <a:schemeClr val="accent5">
                <a:hueOff val="-2061154"/>
                <a:satOff val="-24248"/>
                <a:lumOff val="8941"/>
                <a:alphaOff val="0"/>
                <a:shade val="93000"/>
                <a:satMod val="130000"/>
              </a:schemeClr>
            </a:gs>
            <a:gs pos="100000">
              <a:schemeClr val="accent5">
                <a:hueOff val="-2061154"/>
                <a:satOff val="-24248"/>
                <a:lumOff val="894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latin typeface="Akhand" panose="00000500000000000000" pitchFamily="50" charset="0"/>
            </a:rPr>
            <a:t>Retrieve previous years’ submission data, therefore allowing stakeholders to update information and capture less data.</a:t>
          </a:r>
          <a:endParaRPr lang="en-ZA" sz="2000" kern="1200">
            <a:latin typeface="Akhand" panose="00000500000000000000" pitchFamily="50" charset="0"/>
          </a:endParaRPr>
        </a:p>
      </dsp:txBody>
      <dsp:txXfrm rot="10800000">
        <a:off x="0" y="3413869"/>
        <a:ext cx="12912725" cy="746026"/>
      </dsp:txXfrm>
    </dsp:sp>
    <dsp:sp modelId="{9FB63965-571D-42ED-A348-B8F21175EE7A}">
      <dsp:nvSpPr>
        <dsp:cNvPr id="0" name=""/>
        <dsp:cNvSpPr/>
      </dsp:nvSpPr>
      <dsp:spPr>
        <a:xfrm rot="10800000">
          <a:off x="0" y="2276928"/>
          <a:ext cx="12912725" cy="1148139"/>
        </a:xfrm>
        <a:prstGeom prst="upArrowCallout">
          <a:avLst/>
        </a:prstGeom>
        <a:gradFill rotWithShape="0">
          <a:gsLst>
            <a:gs pos="0">
              <a:schemeClr val="accent5">
                <a:hueOff val="-3091731"/>
                <a:satOff val="-36373"/>
                <a:lumOff val="13411"/>
                <a:alphaOff val="0"/>
                <a:shade val="51000"/>
                <a:satMod val="130000"/>
              </a:schemeClr>
            </a:gs>
            <a:gs pos="80000">
              <a:schemeClr val="accent5">
                <a:hueOff val="-3091731"/>
                <a:satOff val="-36373"/>
                <a:lumOff val="13411"/>
                <a:alphaOff val="0"/>
                <a:shade val="93000"/>
                <a:satMod val="130000"/>
              </a:schemeClr>
            </a:gs>
            <a:gs pos="100000">
              <a:schemeClr val="accent5">
                <a:hueOff val="-3091731"/>
                <a:satOff val="-36373"/>
                <a:lumOff val="134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>
              <a:latin typeface="Akhand" panose="00000500000000000000" pitchFamily="50" charset="0"/>
            </a:rPr>
            <a:t>Employee data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>
              <a:latin typeface="Akhand" panose="00000500000000000000" pitchFamily="50" charset="0"/>
            </a:rPr>
            <a:t>Training Planned / Implemented</a:t>
          </a:r>
        </a:p>
      </dsp:txBody>
      <dsp:txXfrm rot="10800000">
        <a:off x="0" y="2276928"/>
        <a:ext cx="12912725" cy="746026"/>
      </dsp:txXfrm>
    </dsp:sp>
    <dsp:sp modelId="{AF6BD930-4F9C-4C0A-BBE8-41257BD4AC58}">
      <dsp:nvSpPr>
        <dsp:cNvPr id="0" name=""/>
        <dsp:cNvSpPr/>
      </dsp:nvSpPr>
      <dsp:spPr>
        <a:xfrm rot="10800000">
          <a:off x="0" y="1139986"/>
          <a:ext cx="12912725" cy="1148139"/>
        </a:xfrm>
        <a:prstGeom prst="upArrowCallout">
          <a:avLst/>
        </a:prstGeom>
        <a:gradFill rotWithShape="0">
          <a:gsLst>
            <a:gs pos="0">
              <a:schemeClr val="accent5">
                <a:hueOff val="-4122308"/>
                <a:satOff val="-48497"/>
                <a:lumOff val="17882"/>
                <a:alphaOff val="0"/>
                <a:shade val="51000"/>
                <a:satMod val="130000"/>
              </a:schemeClr>
            </a:gs>
            <a:gs pos="80000">
              <a:schemeClr val="accent5">
                <a:hueOff val="-4122308"/>
                <a:satOff val="-48497"/>
                <a:lumOff val="17882"/>
                <a:alphaOff val="0"/>
                <a:shade val="93000"/>
                <a:satMod val="130000"/>
              </a:schemeClr>
            </a:gs>
            <a:gs pos="100000">
              <a:schemeClr val="accent5">
                <a:hueOff val="-4122308"/>
                <a:satOff val="-48497"/>
                <a:lumOff val="1788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000" kern="1200" dirty="0">
              <a:latin typeface="Akhand" panose="00000500000000000000" pitchFamily="50" charset="0"/>
            </a:rPr>
            <a:t>Training Intervention</a:t>
          </a:r>
        </a:p>
      </dsp:txBody>
      <dsp:txXfrm rot="10800000">
        <a:off x="0" y="1139986"/>
        <a:ext cx="12912725" cy="746026"/>
      </dsp:txXfrm>
    </dsp:sp>
    <dsp:sp modelId="{27BF5842-AA10-465F-8121-78D90394C6CF}">
      <dsp:nvSpPr>
        <dsp:cNvPr id="0" name=""/>
        <dsp:cNvSpPr/>
      </dsp:nvSpPr>
      <dsp:spPr>
        <a:xfrm rot="10800000">
          <a:off x="0" y="3044"/>
          <a:ext cx="12912725" cy="1148139"/>
        </a:xfrm>
        <a:prstGeom prst="upArrowCallout">
          <a:avLst/>
        </a:prstGeom>
        <a:gradFill rotWithShape="0">
          <a:gsLst>
            <a:gs pos="0">
              <a:schemeClr val="accent5">
                <a:hueOff val="-5152885"/>
                <a:satOff val="-60621"/>
                <a:lumOff val="22352"/>
                <a:alphaOff val="0"/>
                <a:shade val="51000"/>
                <a:satMod val="130000"/>
              </a:schemeClr>
            </a:gs>
            <a:gs pos="80000">
              <a:schemeClr val="accent5">
                <a:hueOff val="-5152885"/>
                <a:satOff val="-60621"/>
                <a:lumOff val="22352"/>
                <a:alphaOff val="0"/>
                <a:shade val="93000"/>
                <a:satMod val="130000"/>
              </a:schemeClr>
            </a:gs>
            <a:gs pos="100000">
              <a:schemeClr val="accent5">
                <a:hueOff val="-5152885"/>
                <a:satOff val="-60621"/>
                <a:lumOff val="223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Akhand" panose="00000500000000000000" pitchFamily="50" charset="0"/>
            </a:rPr>
            <a:t>Prepare submission data early and avoid last-minute information capturing</a:t>
          </a:r>
          <a:endParaRPr lang="en-ZA" sz="2000" kern="1200" dirty="0">
            <a:latin typeface="Akhand" panose="00000500000000000000" pitchFamily="50" charset="0"/>
          </a:endParaRPr>
        </a:p>
      </dsp:txBody>
      <dsp:txXfrm rot="10800000">
        <a:off x="0" y="3044"/>
        <a:ext cx="12912725" cy="746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ED1F6-46E5-4ABF-9CA0-9A4B272DAB6C}">
      <dsp:nvSpPr>
        <dsp:cNvPr id="0" name=""/>
        <dsp:cNvSpPr/>
      </dsp:nvSpPr>
      <dsp:spPr>
        <a:xfrm>
          <a:off x="0" y="366449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5BC504C-8ED0-4184-9817-D1FF8BF15AEA}">
      <dsp:nvSpPr>
        <dsp:cNvPr id="0" name=""/>
        <dsp:cNvSpPr/>
      </dsp:nvSpPr>
      <dsp:spPr>
        <a:xfrm>
          <a:off x="409253" y="0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latin typeface="+mn-lt"/>
            </a:rPr>
            <a:t>QTCO Accredited SDP on FP&amp;M SETA  programs are now linked  on the training providers  profile within the LMIS </a:t>
          </a:r>
        </a:p>
      </dsp:txBody>
      <dsp:txXfrm>
        <a:off x="435192" y="25939"/>
        <a:ext cx="15893621" cy="479482"/>
      </dsp:txXfrm>
    </dsp:sp>
    <dsp:sp modelId="{ED537568-9EB6-452F-A8B2-BEAEB77D8033}">
      <dsp:nvSpPr>
        <dsp:cNvPr id="0" name=""/>
        <dsp:cNvSpPr/>
      </dsp:nvSpPr>
      <dsp:spPr>
        <a:xfrm>
          <a:off x="0" y="1182930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70321"/>
              <a:satOff val="-9803"/>
              <a:lumOff val="719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08D779-F77E-43C9-8C94-8A64CC7CE20B}">
      <dsp:nvSpPr>
        <dsp:cNvPr id="0" name=""/>
        <dsp:cNvSpPr/>
      </dsp:nvSpPr>
      <dsp:spPr>
        <a:xfrm>
          <a:off x="409253" y="807603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0321"/>
                <a:satOff val="-9803"/>
                <a:lumOff val="7192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70321"/>
                <a:satOff val="-9803"/>
                <a:lumOff val="7192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70321"/>
                <a:satOff val="-9803"/>
                <a:lumOff val="71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latin typeface="+mn-lt"/>
            </a:rPr>
            <a:t>All Learner Supporting document  should  be loaded on the system for verification across all intervention , including  SETA and Funded Industry </a:t>
          </a:r>
        </a:p>
      </dsp:txBody>
      <dsp:txXfrm>
        <a:off x="435192" y="833542"/>
        <a:ext cx="15893621" cy="479482"/>
      </dsp:txXfrm>
    </dsp:sp>
    <dsp:sp modelId="{F9DE36F8-18E2-4B51-BD1D-117E76DBE045}">
      <dsp:nvSpPr>
        <dsp:cNvPr id="0" name=""/>
        <dsp:cNvSpPr/>
      </dsp:nvSpPr>
      <dsp:spPr>
        <a:xfrm>
          <a:off x="0" y="1999410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40642"/>
              <a:satOff val="-19606"/>
              <a:lumOff val="1438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FF00CA9-47D0-46AF-944B-EEE95EF70876}">
      <dsp:nvSpPr>
        <dsp:cNvPr id="0" name=""/>
        <dsp:cNvSpPr/>
      </dsp:nvSpPr>
      <dsp:spPr>
        <a:xfrm>
          <a:off x="409253" y="1624083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40642"/>
                <a:satOff val="-19606"/>
                <a:lumOff val="1438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40642"/>
                <a:satOff val="-19606"/>
                <a:lumOff val="1438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40642"/>
                <a:satOff val="-19606"/>
                <a:lumOff val="143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+mn-lt"/>
            </a:rPr>
            <a:t>Integration to Home affairs to verify learners at capturing and completion</a:t>
          </a:r>
          <a:endParaRPr lang="en-ZA" sz="2200" b="1" kern="1200" dirty="0">
            <a:latin typeface="+mn-lt"/>
          </a:endParaRPr>
        </a:p>
      </dsp:txBody>
      <dsp:txXfrm>
        <a:off x="435192" y="1650022"/>
        <a:ext cx="15893621" cy="479482"/>
      </dsp:txXfrm>
    </dsp:sp>
    <dsp:sp modelId="{DCF11465-DA10-485D-B899-66846EB08B0E}">
      <dsp:nvSpPr>
        <dsp:cNvPr id="0" name=""/>
        <dsp:cNvSpPr/>
      </dsp:nvSpPr>
      <dsp:spPr>
        <a:xfrm>
          <a:off x="0" y="2815890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10964"/>
              <a:satOff val="-29409"/>
              <a:lumOff val="215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BF3BAA-F993-433F-9B16-D806173DD410}">
      <dsp:nvSpPr>
        <dsp:cNvPr id="0" name=""/>
        <dsp:cNvSpPr/>
      </dsp:nvSpPr>
      <dsp:spPr>
        <a:xfrm>
          <a:off x="409253" y="2440563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10964"/>
                <a:satOff val="-29409"/>
                <a:lumOff val="215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10964"/>
                <a:satOff val="-29409"/>
                <a:lumOff val="215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10964"/>
                <a:satOff val="-29409"/>
                <a:lumOff val="215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200" b="1" kern="1200" dirty="0">
              <a:latin typeface="+mn-lt"/>
            </a:rPr>
            <a:t>If you link Occupational qualifications the Modules will auto populate </a:t>
          </a:r>
        </a:p>
      </dsp:txBody>
      <dsp:txXfrm>
        <a:off x="435192" y="2466502"/>
        <a:ext cx="15893621" cy="479482"/>
      </dsp:txXfrm>
    </dsp:sp>
    <dsp:sp modelId="{38A0ACC7-6F56-4B0D-96F7-2E7C3BF800E0}">
      <dsp:nvSpPr>
        <dsp:cNvPr id="0" name=""/>
        <dsp:cNvSpPr/>
      </dsp:nvSpPr>
      <dsp:spPr>
        <a:xfrm>
          <a:off x="0" y="3632370"/>
          <a:ext cx="16764000" cy="164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81285"/>
              <a:satOff val="-39212"/>
              <a:lumOff val="2877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01073" tIns="374904" rIns="130107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800" b="1" kern="1200" dirty="0">
              <a:latin typeface="Akhand" panose="00000500000000000000" pitchFamily="50" charset="0"/>
            </a:rPr>
            <a:t>Employed,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800" b="1" kern="1200" dirty="0">
              <a:latin typeface="Akhand" panose="00000500000000000000" pitchFamily="50" charset="0"/>
            </a:rPr>
            <a:t>Further studies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800" b="1" kern="1200" dirty="0">
              <a:latin typeface="Akhand" panose="00000500000000000000" pitchFamily="50" charset="0"/>
            </a:rPr>
            <a:t>Entrepreneurship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ZA" sz="1800" b="1" kern="1200" dirty="0">
              <a:latin typeface="Akhand" panose="00000500000000000000" pitchFamily="50" charset="0"/>
            </a:rPr>
            <a:t>Unemployed</a:t>
          </a:r>
        </a:p>
      </dsp:txBody>
      <dsp:txXfrm>
        <a:off x="0" y="3632370"/>
        <a:ext cx="16764000" cy="1644300"/>
      </dsp:txXfrm>
    </dsp:sp>
    <dsp:sp modelId="{497D88FE-E4DE-4736-9A26-BC4CE7882034}">
      <dsp:nvSpPr>
        <dsp:cNvPr id="0" name=""/>
        <dsp:cNvSpPr/>
      </dsp:nvSpPr>
      <dsp:spPr>
        <a:xfrm>
          <a:off x="409253" y="3257043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81285"/>
                <a:satOff val="-39212"/>
                <a:lumOff val="2877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81285"/>
                <a:satOff val="-39212"/>
                <a:lumOff val="2877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81285"/>
                <a:satOff val="-39212"/>
                <a:lumOff val="2877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+mn-lt"/>
            </a:rPr>
            <a:t>Learners' status at completion of the program</a:t>
          </a:r>
          <a:endParaRPr lang="en-ZA" sz="2200" b="1" kern="1200" dirty="0">
            <a:latin typeface="+mn-lt"/>
          </a:endParaRPr>
        </a:p>
      </dsp:txBody>
      <dsp:txXfrm>
        <a:off x="435192" y="3282982"/>
        <a:ext cx="15893621" cy="479482"/>
      </dsp:txXfrm>
    </dsp:sp>
    <dsp:sp modelId="{B0DF638E-C4BA-43DF-AA50-EF86E5C357C9}">
      <dsp:nvSpPr>
        <dsp:cNvPr id="0" name=""/>
        <dsp:cNvSpPr/>
      </dsp:nvSpPr>
      <dsp:spPr>
        <a:xfrm>
          <a:off x="0" y="5639550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51606"/>
              <a:satOff val="-49015"/>
              <a:lumOff val="359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C3B39E7-BEB8-4ED9-8DC4-A2857FA575CB}">
      <dsp:nvSpPr>
        <dsp:cNvPr id="0" name=""/>
        <dsp:cNvSpPr/>
      </dsp:nvSpPr>
      <dsp:spPr>
        <a:xfrm>
          <a:off x="445718" y="5264223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51606"/>
                <a:satOff val="-49015"/>
                <a:lumOff val="35962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51606"/>
                <a:satOff val="-49015"/>
                <a:lumOff val="35962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51606"/>
                <a:satOff val="-49015"/>
                <a:lumOff val="359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+mn-lt"/>
            </a:rPr>
            <a:t>Auto enrol learners which are verified when creating a class.</a:t>
          </a:r>
          <a:endParaRPr lang="en-ZA" sz="2200" b="1" kern="1200" dirty="0">
            <a:latin typeface="+mn-lt"/>
          </a:endParaRPr>
        </a:p>
      </dsp:txBody>
      <dsp:txXfrm>
        <a:off x="471657" y="5290162"/>
        <a:ext cx="15893621" cy="479482"/>
      </dsp:txXfrm>
    </dsp:sp>
    <dsp:sp modelId="{69CAB43E-3AF0-40A1-B4F2-A66042723213}">
      <dsp:nvSpPr>
        <dsp:cNvPr id="0" name=""/>
        <dsp:cNvSpPr/>
      </dsp:nvSpPr>
      <dsp:spPr>
        <a:xfrm>
          <a:off x="0" y="6456029"/>
          <a:ext cx="16764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421927"/>
              <a:satOff val="-58818"/>
              <a:lumOff val="4315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088DC2-538D-4F8C-8A3B-C1C8A8FB1D70}">
      <dsp:nvSpPr>
        <dsp:cNvPr id="0" name=""/>
        <dsp:cNvSpPr/>
      </dsp:nvSpPr>
      <dsp:spPr>
        <a:xfrm>
          <a:off x="372345" y="6096001"/>
          <a:ext cx="15945499" cy="531360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421927"/>
                <a:satOff val="-58818"/>
                <a:lumOff val="4315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421927"/>
                <a:satOff val="-58818"/>
                <a:lumOff val="4315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421927"/>
                <a:satOff val="-58818"/>
                <a:lumOff val="431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3548" tIns="0" rIns="443548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latin typeface="+mn-lt"/>
            </a:rPr>
            <a:t>Allow multiple SDF Registration for both SETA Funded and Industry Funded</a:t>
          </a:r>
          <a:endParaRPr lang="en-ZA" sz="2200" b="1" kern="1200" dirty="0">
            <a:latin typeface="+mn-lt"/>
          </a:endParaRPr>
        </a:p>
      </dsp:txBody>
      <dsp:txXfrm>
        <a:off x="398284" y="6121940"/>
        <a:ext cx="1589362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BD1C6-22C7-40A4-962F-9A6E249A1F50}">
      <dsp:nvSpPr>
        <dsp:cNvPr id="0" name=""/>
        <dsp:cNvSpPr/>
      </dsp:nvSpPr>
      <dsp:spPr>
        <a:xfrm>
          <a:off x="380937" y="233133"/>
          <a:ext cx="9000033" cy="56668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khand" panose="00000500000000000000" pitchFamily="50" charset="0"/>
            </a:rPr>
            <a:t>Online Support Team through team</a:t>
          </a:r>
          <a:endParaRPr lang="en-ZA" sz="2400" b="1" kern="1200" dirty="0">
            <a:latin typeface="Akhand" panose="00000500000000000000" pitchFamily="50" charset="0"/>
          </a:endParaRPr>
        </a:p>
      </dsp:txBody>
      <dsp:txXfrm>
        <a:off x="408600" y="260796"/>
        <a:ext cx="8944707" cy="511362"/>
      </dsp:txXfrm>
    </dsp:sp>
    <dsp:sp modelId="{56BB1629-A6E8-4C55-BCF6-811C491257C3}">
      <dsp:nvSpPr>
        <dsp:cNvPr id="0" name=""/>
        <dsp:cNvSpPr/>
      </dsp:nvSpPr>
      <dsp:spPr>
        <a:xfrm>
          <a:off x="380937" y="972621"/>
          <a:ext cx="9000033" cy="583008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1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khand" panose="00000500000000000000" pitchFamily="50" charset="0"/>
            </a:rPr>
            <a:t>Weekly training and support for Stakeholders</a:t>
          </a:r>
          <a:endParaRPr lang="en-ZA" sz="2400" b="1" kern="1200" dirty="0">
            <a:latin typeface="Akhand" panose="00000500000000000000" pitchFamily="50" charset="0"/>
          </a:endParaRPr>
        </a:p>
      </dsp:txBody>
      <dsp:txXfrm>
        <a:off x="409397" y="1001081"/>
        <a:ext cx="8943113" cy="526088"/>
      </dsp:txXfrm>
    </dsp:sp>
    <dsp:sp modelId="{732EECD7-9FB5-4795-A12B-1E9F65805085}">
      <dsp:nvSpPr>
        <dsp:cNvPr id="0" name=""/>
        <dsp:cNvSpPr/>
      </dsp:nvSpPr>
      <dsp:spPr>
        <a:xfrm>
          <a:off x="380937" y="1728430"/>
          <a:ext cx="9000033" cy="53881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2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Akhand" panose="00000500000000000000" pitchFamily="50" charset="0"/>
            </a:rPr>
            <a:t>User Manuals and demonstration videos</a:t>
          </a:r>
          <a:endParaRPr lang="en-ZA" sz="2400" b="1" kern="1200" dirty="0">
            <a:latin typeface="Akhand" panose="00000500000000000000" pitchFamily="50" charset="0"/>
          </a:endParaRPr>
        </a:p>
      </dsp:txBody>
      <dsp:txXfrm>
        <a:off x="407240" y="1754733"/>
        <a:ext cx="8947427" cy="486204"/>
      </dsp:txXfrm>
    </dsp:sp>
    <dsp:sp modelId="{A5D9666D-A72B-4C4F-9921-9DF1E48DBD65}">
      <dsp:nvSpPr>
        <dsp:cNvPr id="0" name=""/>
        <dsp:cNvSpPr/>
      </dsp:nvSpPr>
      <dsp:spPr>
        <a:xfrm>
          <a:off x="380937" y="2440040"/>
          <a:ext cx="9000033" cy="462511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3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1" kern="1200">
              <a:latin typeface="Akhand" panose="00000500000000000000" pitchFamily="50" charset="0"/>
            </a:rPr>
            <a:t>Ticket Reference Numbers</a:t>
          </a:r>
        </a:p>
      </dsp:txBody>
      <dsp:txXfrm>
        <a:off x="403515" y="2462618"/>
        <a:ext cx="8954877" cy="417355"/>
      </dsp:txXfrm>
    </dsp:sp>
    <dsp:sp modelId="{88D3E8B6-FC0E-4408-88E4-8A98A8877A66}">
      <dsp:nvSpPr>
        <dsp:cNvPr id="0" name=""/>
        <dsp:cNvSpPr/>
      </dsp:nvSpPr>
      <dsp:spPr>
        <a:xfrm>
          <a:off x="380937" y="3075341"/>
          <a:ext cx="9000033" cy="474596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1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2400" b="1" kern="1200" dirty="0">
              <a:latin typeface="Akhand" panose="00000500000000000000" pitchFamily="50" charset="0"/>
            </a:rPr>
            <a:t>Support Service Rating</a:t>
          </a:r>
        </a:p>
      </dsp:txBody>
      <dsp:txXfrm>
        <a:off x="404105" y="3098509"/>
        <a:ext cx="8953697" cy="428260"/>
      </dsp:txXfrm>
    </dsp:sp>
    <dsp:sp modelId="{98317E7B-1875-4443-A33F-A9B5C67EB8AE}">
      <dsp:nvSpPr>
        <dsp:cNvPr id="0" name=""/>
        <dsp:cNvSpPr/>
      </dsp:nvSpPr>
      <dsp:spPr>
        <a:xfrm>
          <a:off x="0" y="3362209"/>
          <a:ext cx="1310640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612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ZA" sz="1800" kern="1200" dirty="0">
            <a:latin typeface="Akhand" panose="00000500000000000000" pitchFamily="50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ZA" sz="1800" kern="1200" dirty="0">
              <a:latin typeface="Akhand" panose="00000500000000000000" pitchFamily="50" charset="0"/>
              <a:hlinkClick xmlns:r="http://schemas.openxmlformats.org/officeDocument/2006/relationships" r:id="rId1"/>
            </a:rPr>
            <a:t>https://fpmseta.endorseds.co.za/</a:t>
          </a:r>
          <a:endParaRPr lang="en-ZA" sz="1800" kern="1200" dirty="0">
            <a:latin typeface="Akhand" panose="00000500000000000000" pitchFamily="50" charset="0"/>
          </a:endParaRPr>
        </a:p>
      </dsp:txBody>
      <dsp:txXfrm>
        <a:off x="0" y="3362209"/>
        <a:ext cx="13106400" cy="993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36C37-2211-4EEC-BFDE-B3AC86422B43}">
      <dsp:nvSpPr>
        <dsp:cNvPr id="0" name=""/>
        <dsp:cNvSpPr/>
      </dsp:nvSpPr>
      <dsp:spPr>
        <a:xfrm>
          <a:off x="0" y="267656"/>
          <a:ext cx="15613380" cy="91801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4400" kern="1200" dirty="0">
              <a:latin typeface="Akhand" panose="00000500000000000000" pitchFamily="50" charset="0"/>
            </a:rPr>
            <a:t>Background, Status and Progress</a:t>
          </a:r>
        </a:p>
      </dsp:txBody>
      <dsp:txXfrm>
        <a:off x="44814" y="312470"/>
        <a:ext cx="15523752" cy="828388"/>
      </dsp:txXfrm>
    </dsp:sp>
    <dsp:sp modelId="{FC3F378D-F622-4C7B-8438-E6272958055D}">
      <dsp:nvSpPr>
        <dsp:cNvPr id="0" name=""/>
        <dsp:cNvSpPr/>
      </dsp:nvSpPr>
      <dsp:spPr>
        <a:xfrm>
          <a:off x="0" y="1558016"/>
          <a:ext cx="15613380" cy="4239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725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FP&amp;M SETA has deployed a value-add e-qualifications solution that will assist stakeholders in conducting blended learning, online assessment, moderation, and content upload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SDP can manage learners and documentation on the solution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Registered occupational qualifications are being digitized and uploaded on the platform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Seventeen (17) approved Occupational Qualifications in the process of digitization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System is accessible to unlimited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3200" kern="1200" dirty="0">
              <a:latin typeface="Akhand" panose="00000500000000000000" pitchFamily="50" charset="0"/>
            </a:rPr>
            <a:t>PR company and Coms team have completed reviewing content</a:t>
          </a:r>
          <a:endParaRPr lang="en-ZA" sz="3200" kern="1200" dirty="0">
            <a:latin typeface="Akhand" panose="00000500000000000000" pitchFamily="50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ZA" sz="3200" kern="1200" dirty="0">
              <a:latin typeface="Akhand" panose="00000500000000000000" pitchFamily="50" charset="0"/>
              <a:hlinkClick xmlns:r="http://schemas.openxmlformats.org/officeDocument/2006/relationships" r:id="rId1"/>
            </a:rPr>
            <a:t>https://fpmlearning.org.za/</a:t>
          </a:r>
          <a:endParaRPr lang="en-ZA" sz="3200" kern="1200" dirty="0">
            <a:latin typeface="Akhand" panose="00000500000000000000" pitchFamily="50" charset="0"/>
          </a:endParaRPr>
        </a:p>
      </dsp:txBody>
      <dsp:txXfrm>
        <a:off x="0" y="1558016"/>
        <a:ext cx="15613380" cy="4239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66A475-AEBE-BC34-1077-7235F75398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28949-DDB7-CE44-44CE-E1432C5E53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DFE1F-B8D5-F241-BD72-B79FCF5D71F8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EDF704-F281-63BD-9173-46BE3049E3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251923-C9F4-B71C-7FE6-7D65B1B6C31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DF818-5487-FC48-B7F8-AE8F776B50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0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23DDA-5E39-4A17-8D2F-E9047DD9459C}" type="datetimeFigureOut">
              <a:rPr lang="en-ZA" smtClean="0"/>
              <a:t>2026/02/19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19D94-E03F-475C-A2AE-8BE6E78992C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006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EC3B7C51-1883-7579-D8E0-93C0219220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7348201" cy="9753600"/>
          </a:xfrm>
          <a:prstGeom prst="rect">
            <a:avLst/>
          </a:prstGeom>
        </p:spPr>
      </p:pic>
      <p:sp>
        <p:nvSpPr>
          <p:cNvPr id="7" name="bg object 16">
            <a:extLst>
              <a:ext uri="{FF2B5EF4-FFF2-40B4-BE49-F238E27FC236}">
                <a16:creationId xmlns:a16="http://schemas.microsoft.com/office/drawing/2014/main" id="{7E31C01C-2E6A-CF78-A923-A1FE2DC5FA5D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bg object 17">
            <a:extLst>
              <a:ext uri="{FF2B5EF4-FFF2-40B4-BE49-F238E27FC236}">
                <a16:creationId xmlns:a16="http://schemas.microsoft.com/office/drawing/2014/main" id="{4ABF3143-EAE3-075F-2C6D-CB2BBF544709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9" name="bg object 18">
            <a:extLst>
              <a:ext uri="{FF2B5EF4-FFF2-40B4-BE49-F238E27FC236}">
                <a16:creationId xmlns:a16="http://schemas.microsoft.com/office/drawing/2014/main" id="{0A0E39FB-10A6-C172-8ADA-1DA564652E30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bg object 19">
            <a:extLst>
              <a:ext uri="{FF2B5EF4-FFF2-40B4-BE49-F238E27FC236}">
                <a16:creationId xmlns:a16="http://schemas.microsoft.com/office/drawing/2014/main" id="{D9636961-75E5-EF8B-5A01-81E1423BC0CC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20">
            <a:extLst>
              <a:ext uri="{FF2B5EF4-FFF2-40B4-BE49-F238E27FC236}">
                <a16:creationId xmlns:a16="http://schemas.microsoft.com/office/drawing/2014/main" id="{3FF52E63-8578-EB01-370F-DAA32A63DC23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1">
            <a:extLst>
              <a:ext uri="{FF2B5EF4-FFF2-40B4-BE49-F238E27FC236}">
                <a16:creationId xmlns:a16="http://schemas.microsoft.com/office/drawing/2014/main" id="{B3D457BE-AC3D-19F0-5367-F7980A5554D4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2">
            <a:extLst>
              <a:ext uri="{FF2B5EF4-FFF2-40B4-BE49-F238E27FC236}">
                <a16:creationId xmlns:a16="http://schemas.microsoft.com/office/drawing/2014/main" id="{991F9660-AB06-7112-A6C0-864BE9F18999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3">
            <a:extLst>
              <a:ext uri="{FF2B5EF4-FFF2-40B4-BE49-F238E27FC236}">
                <a16:creationId xmlns:a16="http://schemas.microsoft.com/office/drawing/2014/main" id="{F75F1AB3-BD77-426F-A297-519223CEF00E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4">
            <a:extLst>
              <a:ext uri="{FF2B5EF4-FFF2-40B4-BE49-F238E27FC236}">
                <a16:creationId xmlns:a16="http://schemas.microsoft.com/office/drawing/2014/main" id="{137334AE-87AE-EE88-2AAC-67E25E503231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5">
            <a:extLst>
              <a:ext uri="{FF2B5EF4-FFF2-40B4-BE49-F238E27FC236}">
                <a16:creationId xmlns:a16="http://schemas.microsoft.com/office/drawing/2014/main" id="{5FBB1E12-7F7E-383A-9199-F04C9DA51C4B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6">
            <a:extLst>
              <a:ext uri="{FF2B5EF4-FFF2-40B4-BE49-F238E27FC236}">
                <a16:creationId xmlns:a16="http://schemas.microsoft.com/office/drawing/2014/main" id="{A3B7F17D-C79F-BAF9-B80B-871E3A7F92AB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7">
            <a:extLst>
              <a:ext uri="{FF2B5EF4-FFF2-40B4-BE49-F238E27FC236}">
                <a16:creationId xmlns:a16="http://schemas.microsoft.com/office/drawing/2014/main" id="{06006269-15CB-3885-B602-8A28EFA49BBE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8">
            <a:extLst>
              <a:ext uri="{FF2B5EF4-FFF2-40B4-BE49-F238E27FC236}">
                <a16:creationId xmlns:a16="http://schemas.microsoft.com/office/drawing/2014/main" id="{46F019B4-2D7E-A94B-1FEE-3478239721BA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05BDE5-3C26-53A0-1AB5-AA3592A11E31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2" name="object 2">
              <a:extLst>
                <a:ext uri="{FF2B5EF4-FFF2-40B4-BE49-F238E27FC236}">
                  <a16:creationId xmlns:a16="http://schemas.microsoft.com/office/drawing/2014/main" id="{D673EF19-C85D-04E0-225E-97D49E41246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BA79F94C-D24E-A07F-3999-6E8143B92930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96E5F4A-EE84-6621-0B06-51D57AB5A6EF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0E680349-EB82-6CE9-8792-03763900A660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>
              <a:extLst>
                <a:ext uri="{FF2B5EF4-FFF2-40B4-BE49-F238E27FC236}">
                  <a16:creationId xmlns:a16="http://schemas.microsoft.com/office/drawing/2014/main" id="{19685A84-D88F-EE74-1AF0-5E4E9CCD60DE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7">
              <a:extLst>
                <a:ext uri="{FF2B5EF4-FFF2-40B4-BE49-F238E27FC236}">
                  <a16:creationId xmlns:a16="http://schemas.microsoft.com/office/drawing/2014/main" id="{5D4E2E90-CDF9-29F8-BB2E-B5B4F200D853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8" name="object 8">
              <a:extLst>
                <a:ext uri="{FF2B5EF4-FFF2-40B4-BE49-F238E27FC236}">
                  <a16:creationId xmlns:a16="http://schemas.microsoft.com/office/drawing/2014/main" id="{A15AF405-F438-702C-2518-EF74E1DECB0E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29" name="object 9">
                <a:extLst>
                  <a:ext uri="{FF2B5EF4-FFF2-40B4-BE49-F238E27FC236}">
                    <a16:creationId xmlns:a16="http://schemas.microsoft.com/office/drawing/2014/main" id="{1C5B1E59-12C9-693F-DD69-302E7F69795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10">
                <a:extLst>
                  <a:ext uri="{FF2B5EF4-FFF2-40B4-BE49-F238E27FC236}">
                    <a16:creationId xmlns:a16="http://schemas.microsoft.com/office/drawing/2014/main" id="{D500EFAB-9C2E-17F0-7E5D-570D03A650D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1" name="Holder 2">
            <a:extLst>
              <a:ext uri="{FF2B5EF4-FFF2-40B4-BE49-F238E27FC236}">
                <a16:creationId xmlns:a16="http://schemas.microsoft.com/office/drawing/2014/main" id="{DB7825D5-6154-438A-FDBB-18C2D9638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57" y="4107783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2" name="Holder 3">
            <a:extLst>
              <a:ext uri="{FF2B5EF4-FFF2-40B4-BE49-F238E27FC236}">
                <a16:creationId xmlns:a16="http://schemas.microsoft.com/office/drawing/2014/main" id="{60DC9330-1A3E-93C6-4AA9-CBEF623614B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790457" y="5926423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6" name="Picture 5" descr="A row of boxes on a shelf&#10;&#10;AI-generated content may be incorrect.">
            <a:extLst>
              <a:ext uri="{FF2B5EF4-FFF2-40B4-BE49-F238E27FC236}">
                <a16:creationId xmlns:a16="http://schemas.microsoft.com/office/drawing/2014/main" id="{5D6329DD-4BCA-287B-7479-A2CFEDE9D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2" r="47767"/>
          <a:stretch>
            <a:fillRect/>
          </a:stretch>
        </p:blipFill>
        <p:spPr>
          <a:xfrm>
            <a:off x="-25952" y="0"/>
            <a:ext cx="3366052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9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68700" y="390144"/>
            <a:ext cx="12912090" cy="83099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68701" y="2243328"/>
            <a:ext cx="1291209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pic>
        <p:nvPicPr>
          <p:cNvPr id="7" name="Picture 6" descr="A machine in a factory&#10;&#10;AI-generated content may be incorrect.">
            <a:extLst>
              <a:ext uri="{FF2B5EF4-FFF2-40B4-BE49-F238E27FC236}">
                <a16:creationId xmlns:a16="http://schemas.microsoft.com/office/drawing/2014/main" id="{24F77390-74D9-1274-D679-84383559ED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7"/>
          <a:stretch>
            <a:fillRect/>
          </a:stretch>
        </p:blipFill>
        <p:spPr>
          <a:xfrm>
            <a:off x="-42339" y="0"/>
            <a:ext cx="3366053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4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virtual reality goggles&#10;&#10;AI-generated content may be incorrect.">
            <a:extLst>
              <a:ext uri="{FF2B5EF4-FFF2-40B4-BE49-F238E27FC236}">
                <a16:creationId xmlns:a16="http://schemas.microsoft.com/office/drawing/2014/main" id="{571339E0-4586-DC87-1089-EE6AD297F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8" name="bg object 16">
            <a:extLst>
              <a:ext uri="{FF2B5EF4-FFF2-40B4-BE49-F238E27FC236}">
                <a16:creationId xmlns:a16="http://schemas.microsoft.com/office/drawing/2014/main" id="{14A9C16E-FB8B-A160-DCF5-99369F3BF03C}"/>
              </a:ext>
            </a:extLst>
          </p:cNvPr>
          <p:cNvSpPr/>
          <p:nvPr userDrawn="1"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bg object 17">
            <a:extLst>
              <a:ext uri="{FF2B5EF4-FFF2-40B4-BE49-F238E27FC236}">
                <a16:creationId xmlns:a16="http://schemas.microsoft.com/office/drawing/2014/main" id="{CD01E000-999C-1A10-F90A-D272B01DD567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0" name="bg object 18">
            <a:extLst>
              <a:ext uri="{FF2B5EF4-FFF2-40B4-BE49-F238E27FC236}">
                <a16:creationId xmlns:a16="http://schemas.microsoft.com/office/drawing/2014/main" id="{2EC4A18D-4C6D-03E7-ABD2-0E591629E3D5}"/>
              </a:ext>
            </a:extLst>
          </p:cNvPr>
          <p:cNvSpPr/>
          <p:nvPr userDrawn="1"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g object 19">
            <a:extLst>
              <a:ext uri="{FF2B5EF4-FFF2-40B4-BE49-F238E27FC236}">
                <a16:creationId xmlns:a16="http://schemas.microsoft.com/office/drawing/2014/main" id="{888FFA5F-6CC5-A593-D97C-C9241B529128}"/>
              </a:ext>
            </a:extLst>
          </p:cNvPr>
          <p:cNvSpPr/>
          <p:nvPr userDrawn="1"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g object 20">
            <a:extLst>
              <a:ext uri="{FF2B5EF4-FFF2-40B4-BE49-F238E27FC236}">
                <a16:creationId xmlns:a16="http://schemas.microsoft.com/office/drawing/2014/main" id="{55C924B4-C369-FBAC-6659-827AC03E80AF}"/>
              </a:ext>
            </a:extLst>
          </p:cNvPr>
          <p:cNvSpPr/>
          <p:nvPr userDrawn="1"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bg object 21">
            <a:extLst>
              <a:ext uri="{FF2B5EF4-FFF2-40B4-BE49-F238E27FC236}">
                <a16:creationId xmlns:a16="http://schemas.microsoft.com/office/drawing/2014/main" id="{267D92BF-486F-BF5F-CB2C-F61D760AB870}"/>
              </a:ext>
            </a:extLst>
          </p:cNvPr>
          <p:cNvSpPr/>
          <p:nvPr userDrawn="1"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bg object 22">
            <a:extLst>
              <a:ext uri="{FF2B5EF4-FFF2-40B4-BE49-F238E27FC236}">
                <a16:creationId xmlns:a16="http://schemas.microsoft.com/office/drawing/2014/main" id="{F4AF7F04-604E-B329-2872-37989AFE6644}"/>
              </a:ext>
            </a:extLst>
          </p:cNvPr>
          <p:cNvSpPr/>
          <p:nvPr userDrawn="1"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bg object 23">
            <a:extLst>
              <a:ext uri="{FF2B5EF4-FFF2-40B4-BE49-F238E27FC236}">
                <a16:creationId xmlns:a16="http://schemas.microsoft.com/office/drawing/2014/main" id="{A9543C3D-FDF3-74B4-8D8E-64D45E90F88F}"/>
              </a:ext>
            </a:extLst>
          </p:cNvPr>
          <p:cNvSpPr/>
          <p:nvPr userDrawn="1"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bg object 24">
            <a:extLst>
              <a:ext uri="{FF2B5EF4-FFF2-40B4-BE49-F238E27FC236}">
                <a16:creationId xmlns:a16="http://schemas.microsoft.com/office/drawing/2014/main" id="{63EA6E3D-3AD5-9C6E-0FE5-BD46C434B554}"/>
              </a:ext>
            </a:extLst>
          </p:cNvPr>
          <p:cNvSpPr/>
          <p:nvPr userDrawn="1"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25">
            <a:extLst>
              <a:ext uri="{FF2B5EF4-FFF2-40B4-BE49-F238E27FC236}">
                <a16:creationId xmlns:a16="http://schemas.microsoft.com/office/drawing/2014/main" id="{6A0DBB7E-DA28-8586-70A3-10DB8BA51CF7}"/>
              </a:ext>
            </a:extLst>
          </p:cNvPr>
          <p:cNvSpPr/>
          <p:nvPr userDrawn="1"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26">
            <a:extLst>
              <a:ext uri="{FF2B5EF4-FFF2-40B4-BE49-F238E27FC236}">
                <a16:creationId xmlns:a16="http://schemas.microsoft.com/office/drawing/2014/main" id="{8772A897-EBDB-C014-41A1-029AEEA37B44}"/>
              </a:ext>
            </a:extLst>
          </p:cNvPr>
          <p:cNvSpPr/>
          <p:nvPr userDrawn="1"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27">
            <a:extLst>
              <a:ext uri="{FF2B5EF4-FFF2-40B4-BE49-F238E27FC236}">
                <a16:creationId xmlns:a16="http://schemas.microsoft.com/office/drawing/2014/main" id="{D2745F43-FB4D-6162-3A5A-72F48CA5F9A3}"/>
              </a:ext>
            </a:extLst>
          </p:cNvPr>
          <p:cNvSpPr/>
          <p:nvPr userDrawn="1"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8">
            <a:extLst>
              <a:ext uri="{FF2B5EF4-FFF2-40B4-BE49-F238E27FC236}">
                <a16:creationId xmlns:a16="http://schemas.microsoft.com/office/drawing/2014/main" id="{69D24BA8-5C96-D99D-5B54-CD7CBD50D4C8}"/>
              </a:ext>
            </a:extLst>
          </p:cNvPr>
          <p:cNvSpPr/>
          <p:nvPr userDrawn="1"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335186-C458-5DC0-6E0C-D4CE750EA3EA}"/>
              </a:ext>
            </a:extLst>
          </p:cNvPr>
          <p:cNvGrpSpPr/>
          <p:nvPr userDrawn="1"/>
        </p:nvGrpSpPr>
        <p:grpSpPr>
          <a:xfrm>
            <a:off x="6450266" y="457204"/>
            <a:ext cx="4604182" cy="1184213"/>
            <a:chOff x="6450266" y="457204"/>
            <a:chExt cx="4604182" cy="1184213"/>
          </a:xfrm>
        </p:grpSpPr>
        <p:pic>
          <p:nvPicPr>
            <p:cNvPr id="23" name="object 2">
              <a:extLst>
                <a:ext uri="{FF2B5EF4-FFF2-40B4-BE49-F238E27FC236}">
                  <a16:creationId xmlns:a16="http://schemas.microsoft.com/office/drawing/2014/main" id="{F9A57417-65B7-2B0A-A70F-534700E39D5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62525" y="1487087"/>
              <a:ext cx="4587417" cy="154330"/>
            </a:xfrm>
            <a:prstGeom prst="rect">
              <a:avLst/>
            </a:prstGeom>
          </p:spPr>
        </p:pic>
        <p:sp>
          <p:nvSpPr>
            <p:cNvPr id="24" name="object 3">
              <a:extLst>
                <a:ext uri="{FF2B5EF4-FFF2-40B4-BE49-F238E27FC236}">
                  <a16:creationId xmlns:a16="http://schemas.microsoft.com/office/drawing/2014/main" id="{1CE07089-E798-A9A2-9CAE-517DE042209A}"/>
                </a:ext>
              </a:extLst>
            </p:cNvPr>
            <p:cNvSpPr/>
            <p:nvPr/>
          </p:nvSpPr>
          <p:spPr>
            <a:xfrm>
              <a:off x="7563213" y="874036"/>
              <a:ext cx="476884" cy="437515"/>
            </a:xfrm>
            <a:custGeom>
              <a:avLst/>
              <a:gdLst/>
              <a:ahLst/>
              <a:cxnLst/>
              <a:rect l="l" t="t" r="r" b="b"/>
              <a:pathLst>
                <a:path w="476884" h="437515">
                  <a:moveTo>
                    <a:pt x="145884" y="0"/>
                  </a:moveTo>
                  <a:lnTo>
                    <a:pt x="90223" y="9350"/>
                  </a:lnTo>
                  <a:lnTo>
                    <a:pt x="42849" y="39370"/>
                  </a:lnTo>
                  <a:lnTo>
                    <a:pt x="13449" y="81875"/>
                  </a:lnTo>
                  <a:lnTo>
                    <a:pt x="2984" y="132372"/>
                  </a:lnTo>
                  <a:lnTo>
                    <a:pt x="4055" y="151701"/>
                  </a:lnTo>
                  <a:lnTo>
                    <a:pt x="15891" y="192540"/>
                  </a:lnTo>
                  <a:lnTo>
                    <a:pt x="27711" y="212394"/>
                  </a:lnTo>
                  <a:lnTo>
                    <a:pt x="27685" y="214782"/>
                  </a:lnTo>
                  <a:lnTo>
                    <a:pt x="6983" y="253255"/>
                  </a:lnTo>
                  <a:lnTo>
                    <a:pt x="0" y="293827"/>
                  </a:lnTo>
                  <a:lnTo>
                    <a:pt x="1811" y="319227"/>
                  </a:lnTo>
                  <a:lnTo>
                    <a:pt x="20157" y="368088"/>
                  </a:lnTo>
                  <a:lnTo>
                    <a:pt x="58046" y="407374"/>
                  </a:lnTo>
                  <a:lnTo>
                    <a:pt x="109800" y="428949"/>
                  </a:lnTo>
                  <a:lnTo>
                    <a:pt x="401396" y="436930"/>
                  </a:lnTo>
                  <a:lnTo>
                    <a:pt x="403783" y="434619"/>
                  </a:lnTo>
                  <a:lnTo>
                    <a:pt x="405803" y="325729"/>
                  </a:lnTo>
                  <a:lnTo>
                    <a:pt x="293407" y="325729"/>
                  </a:lnTo>
                  <a:lnTo>
                    <a:pt x="131610" y="322732"/>
                  </a:lnTo>
                  <a:lnTo>
                    <a:pt x="111290" y="306133"/>
                  </a:lnTo>
                  <a:lnTo>
                    <a:pt x="109791" y="302806"/>
                  </a:lnTo>
                  <a:lnTo>
                    <a:pt x="109105" y="299593"/>
                  </a:lnTo>
                  <a:lnTo>
                    <a:pt x="109196" y="293827"/>
                  </a:lnTo>
                  <a:lnTo>
                    <a:pt x="109283" y="289458"/>
                  </a:lnTo>
                  <a:lnTo>
                    <a:pt x="112039" y="283311"/>
                  </a:lnTo>
                  <a:lnTo>
                    <a:pt x="122706" y="273058"/>
                  </a:lnTo>
                  <a:lnTo>
                    <a:pt x="122533" y="273058"/>
                  </a:lnTo>
                  <a:lnTo>
                    <a:pt x="129057" y="270395"/>
                  </a:lnTo>
                  <a:lnTo>
                    <a:pt x="438572" y="270395"/>
                  </a:lnTo>
                  <a:lnTo>
                    <a:pt x="439886" y="269898"/>
                  </a:lnTo>
                  <a:lnTo>
                    <a:pt x="468744" y="240938"/>
                  </a:lnTo>
                  <a:lnTo>
                    <a:pt x="476805" y="173494"/>
                  </a:lnTo>
                  <a:lnTo>
                    <a:pt x="476872" y="169964"/>
                  </a:lnTo>
                  <a:lnTo>
                    <a:pt x="474560" y="167576"/>
                  </a:lnTo>
                  <a:lnTo>
                    <a:pt x="475091" y="167576"/>
                  </a:lnTo>
                  <a:lnTo>
                    <a:pt x="133286" y="161264"/>
                  </a:lnTo>
                  <a:lnTo>
                    <a:pt x="112064" y="139242"/>
                  </a:lnTo>
                  <a:lnTo>
                    <a:pt x="112190" y="132372"/>
                  </a:lnTo>
                  <a:lnTo>
                    <a:pt x="112280" y="127342"/>
                  </a:lnTo>
                  <a:lnTo>
                    <a:pt x="115036" y="121323"/>
                  </a:lnTo>
                  <a:lnTo>
                    <a:pt x="125818" y="111366"/>
                  </a:lnTo>
                  <a:lnTo>
                    <a:pt x="132029" y="108940"/>
                  </a:lnTo>
                  <a:lnTo>
                    <a:pt x="246671" y="108940"/>
                  </a:lnTo>
                  <a:lnTo>
                    <a:pt x="250424" y="108078"/>
                  </a:lnTo>
                  <a:lnTo>
                    <a:pt x="279704" y="82162"/>
                  </a:lnTo>
                  <a:lnTo>
                    <a:pt x="285235" y="9350"/>
                  </a:lnTo>
                  <a:lnTo>
                    <a:pt x="285318" y="4927"/>
                  </a:lnTo>
                  <a:lnTo>
                    <a:pt x="283006" y="2527"/>
                  </a:lnTo>
                  <a:lnTo>
                    <a:pt x="145884" y="0"/>
                  </a:lnTo>
                  <a:close/>
                </a:path>
                <a:path w="476884" h="437515">
                  <a:moveTo>
                    <a:pt x="438572" y="270395"/>
                  </a:moveTo>
                  <a:lnTo>
                    <a:pt x="129057" y="270395"/>
                  </a:lnTo>
                  <a:lnTo>
                    <a:pt x="295211" y="273469"/>
                  </a:lnTo>
                  <a:lnTo>
                    <a:pt x="297290" y="275628"/>
                  </a:lnTo>
                  <a:lnTo>
                    <a:pt x="297188" y="293827"/>
                  </a:lnTo>
                  <a:lnTo>
                    <a:pt x="297079" y="299593"/>
                  </a:lnTo>
                  <a:lnTo>
                    <a:pt x="296956" y="306133"/>
                  </a:lnTo>
                  <a:lnTo>
                    <a:pt x="296838" y="312381"/>
                  </a:lnTo>
                  <a:lnTo>
                    <a:pt x="296745" y="317309"/>
                  </a:lnTo>
                  <a:lnTo>
                    <a:pt x="296633" y="323430"/>
                  </a:lnTo>
                  <a:lnTo>
                    <a:pt x="294246" y="325729"/>
                  </a:lnTo>
                  <a:lnTo>
                    <a:pt x="405803" y="325729"/>
                  </a:lnTo>
                  <a:lnTo>
                    <a:pt x="405923" y="319227"/>
                  </a:lnTo>
                  <a:lnTo>
                    <a:pt x="406049" y="312381"/>
                  </a:lnTo>
                  <a:lnTo>
                    <a:pt x="406165" y="306133"/>
                  </a:lnTo>
                  <a:lnTo>
                    <a:pt x="406286" y="299593"/>
                  </a:lnTo>
                  <a:lnTo>
                    <a:pt x="406392" y="293827"/>
                  </a:lnTo>
                  <a:lnTo>
                    <a:pt x="406473" y="289458"/>
                  </a:lnTo>
                  <a:lnTo>
                    <a:pt x="406586" y="283311"/>
                  </a:lnTo>
                  <a:lnTo>
                    <a:pt x="406670" y="278752"/>
                  </a:lnTo>
                  <a:lnTo>
                    <a:pt x="406728" y="275628"/>
                  </a:lnTo>
                  <a:lnTo>
                    <a:pt x="412026" y="275628"/>
                  </a:lnTo>
                  <a:lnTo>
                    <a:pt x="421846" y="275118"/>
                  </a:lnTo>
                  <a:lnTo>
                    <a:pt x="431133" y="273208"/>
                  </a:lnTo>
                  <a:lnTo>
                    <a:pt x="438572" y="270395"/>
                  </a:lnTo>
                  <a:close/>
                </a:path>
                <a:path w="476884" h="437515">
                  <a:moveTo>
                    <a:pt x="246671" y="108940"/>
                  </a:moveTo>
                  <a:lnTo>
                    <a:pt x="132029" y="108940"/>
                  </a:lnTo>
                  <a:lnTo>
                    <a:pt x="231609" y="110782"/>
                  </a:lnTo>
                  <a:lnTo>
                    <a:pt x="241156" y="110207"/>
                  </a:lnTo>
                  <a:lnTo>
                    <a:pt x="246671" y="10894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4">
              <a:extLst>
                <a:ext uri="{FF2B5EF4-FFF2-40B4-BE49-F238E27FC236}">
                  <a16:creationId xmlns:a16="http://schemas.microsoft.com/office/drawing/2014/main" id="{14B6D953-A60D-E3F3-1090-A43B1DC48512}"/>
                </a:ext>
              </a:extLst>
            </p:cNvPr>
            <p:cNvSpPr/>
            <p:nvPr/>
          </p:nvSpPr>
          <p:spPr>
            <a:xfrm>
              <a:off x="8952797" y="866721"/>
              <a:ext cx="532765" cy="431800"/>
            </a:xfrm>
            <a:custGeom>
              <a:avLst/>
              <a:gdLst/>
              <a:ahLst/>
              <a:cxnLst/>
              <a:rect l="l" t="t" r="r" b="b"/>
              <a:pathLst>
                <a:path w="532765" h="431800">
                  <a:moveTo>
                    <a:pt x="498221" y="0"/>
                  </a:moveTo>
                  <a:lnTo>
                    <a:pt x="133172" y="0"/>
                  </a:lnTo>
                  <a:lnTo>
                    <a:pt x="106721" y="2445"/>
                  </a:lnTo>
                  <a:lnTo>
                    <a:pt x="59711" y="22015"/>
                  </a:lnTo>
                  <a:lnTo>
                    <a:pt x="22020" y="59705"/>
                  </a:lnTo>
                  <a:lnTo>
                    <a:pt x="2445" y="106721"/>
                  </a:lnTo>
                  <a:lnTo>
                    <a:pt x="0" y="133172"/>
                  </a:lnTo>
                  <a:lnTo>
                    <a:pt x="2445" y="159630"/>
                  </a:lnTo>
                  <a:lnTo>
                    <a:pt x="22020" y="206645"/>
                  </a:lnTo>
                  <a:lnTo>
                    <a:pt x="59711" y="244336"/>
                  </a:lnTo>
                  <a:lnTo>
                    <a:pt x="106721" y="263911"/>
                  </a:lnTo>
                  <a:lnTo>
                    <a:pt x="133172" y="266357"/>
                  </a:lnTo>
                  <a:lnTo>
                    <a:pt x="362546" y="266357"/>
                  </a:lnTo>
                  <a:lnTo>
                    <a:pt x="399542" y="266357"/>
                  </a:lnTo>
                  <a:lnTo>
                    <a:pt x="431596" y="290194"/>
                  </a:lnTo>
                  <a:lnTo>
                    <a:pt x="431596" y="306641"/>
                  </a:lnTo>
                  <a:lnTo>
                    <a:pt x="399542" y="330479"/>
                  </a:lnTo>
                  <a:lnTo>
                    <a:pt x="98653" y="330479"/>
                  </a:lnTo>
                  <a:lnTo>
                    <a:pt x="85625" y="331308"/>
                  </a:lnTo>
                  <a:lnTo>
                    <a:pt x="49326" y="343738"/>
                  </a:lnTo>
                  <a:lnTo>
                    <a:pt x="20478" y="369343"/>
                  </a:lnTo>
                  <a:lnTo>
                    <a:pt x="5847" y="405477"/>
                  </a:lnTo>
                  <a:lnTo>
                    <a:pt x="10556" y="418523"/>
                  </a:lnTo>
                  <a:lnTo>
                    <a:pt x="20710" y="427962"/>
                  </a:lnTo>
                  <a:lnTo>
                    <a:pt x="34861" y="431596"/>
                  </a:lnTo>
                  <a:lnTo>
                    <a:pt x="399542" y="431596"/>
                  </a:lnTo>
                  <a:lnTo>
                    <a:pt x="450481" y="421811"/>
                  </a:lnTo>
                  <a:lnTo>
                    <a:pt x="493572" y="392442"/>
                  </a:lnTo>
                  <a:lnTo>
                    <a:pt x="522930" y="349365"/>
                  </a:lnTo>
                  <a:lnTo>
                    <a:pt x="532714" y="298411"/>
                  </a:lnTo>
                  <a:lnTo>
                    <a:pt x="532059" y="285029"/>
                  </a:lnTo>
                  <a:lnTo>
                    <a:pt x="522249" y="246938"/>
                  </a:lnTo>
                  <a:lnTo>
                    <a:pt x="502350" y="214047"/>
                  </a:lnTo>
                  <a:lnTo>
                    <a:pt x="463236" y="181865"/>
                  </a:lnTo>
                  <a:lnTo>
                    <a:pt x="426051" y="167935"/>
                  </a:lnTo>
                  <a:lnTo>
                    <a:pt x="399542" y="165239"/>
                  </a:lnTo>
                  <a:lnTo>
                    <a:pt x="133172" y="165239"/>
                  </a:lnTo>
                  <a:lnTo>
                    <a:pt x="125911" y="164622"/>
                  </a:lnTo>
                  <a:lnTo>
                    <a:pt x="101117" y="141401"/>
                  </a:lnTo>
                  <a:lnTo>
                    <a:pt x="101117" y="124955"/>
                  </a:lnTo>
                  <a:lnTo>
                    <a:pt x="133172" y="100495"/>
                  </a:lnTo>
                  <a:lnTo>
                    <a:pt x="434073" y="100495"/>
                  </a:lnTo>
                  <a:lnTo>
                    <a:pt x="453935" y="98684"/>
                  </a:lnTo>
                  <a:lnTo>
                    <a:pt x="504050" y="71513"/>
                  </a:lnTo>
                  <a:lnTo>
                    <a:pt x="525602" y="39014"/>
                  </a:lnTo>
                  <a:lnTo>
                    <a:pt x="527317" y="25010"/>
                  </a:lnTo>
                  <a:lnTo>
                    <a:pt x="522284" y="12477"/>
                  </a:lnTo>
                  <a:lnTo>
                    <a:pt x="512064" y="3459"/>
                  </a:lnTo>
                  <a:lnTo>
                    <a:pt x="498221" y="0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57F146B3-CD65-D20F-C91F-3F4AA7EF7693}"/>
                </a:ext>
              </a:extLst>
            </p:cNvPr>
            <p:cNvSpPr/>
            <p:nvPr/>
          </p:nvSpPr>
          <p:spPr>
            <a:xfrm>
              <a:off x="9532988" y="866711"/>
              <a:ext cx="1521460" cy="432434"/>
            </a:xfrm>
            <a:custGeom>
              <a:avLst/>
              <a:gdLst/>
              <a:ahLst/>
              <a:cxnLst/>
              <a:rect l="l" t="t" r="r" b="b"/>
              <a:pathLst>
                <a:path w="1521459" h="432434">
                  <a:moveTo>
                    <a:pt x="475386" y="167068"/>
                  </a:moveTo>
                  <a:lnTo>
                    <a:pt x="473710" y="165252"/>
                  </a:lnTo>
                  <a:lnTo>
                    <a:pt x="98653" y="165252"/>
                  </a:lnTo>
                  <a:lnTo>
                    <a:pt x="60883" y="172504"/>
                  </a:lnTo>
                  <a:lnTo>
                    <a:pt x="28981" y="194221"/>
                  </a:lnTo>
                  <a:lnTo>
                    <a:pt x="7251" y="226301"/>
                  </a:lnTo>
                  <a:lnTo>
                    <a:pt x="50" y="264007"/>
                  </a:lnTo>
                  <a:lnTo>
                    <a:pt x="0" y="430009"/>
                  </a:lnTo>
                  <a:lnTo>
                    <a:pt x="1600" y="431609"/>
                  </a:lnTo>
                  <a:lnTo>
                    <a:pt x="371932" y="431609"/>
                  </a:lnTo>
                  <a:lnTo>
                    <a:pt x="394982" y="429247"/>
                  </a:lnTo>
                  <a:lnTo>
                    <a:pt x="436537" y="410718"/>
                  </a:lnTo>
                  <a:lnTo>
                    <a:pt x="462470" y="381393"/>
                  </a:lnTo>
                  <a:lnTo>
                    <a:pt x="475322" y="334213"/>
                  </a:lnTo>
                  <a:lnTo>
                    <a:pt x="475386" y="332181"/>
                  </a:lnTo>
                  <a:lnTo>
                    <a:pt x="473710" y="330492"/>
                  </a:lnTo>
                  <a:lnTo>
                    <a:pt x="102108" y="330492"/>
                  </a:lnTo>
                  <a:lnTo>
                    <a:pt x="100507" y="328879"/>
                  </a:lnTo>
                  <a:lnTo>
                    <a:pt x="100507" y="278701"/>
                  </a:lnTo>
                  <a:lnTo>
                    <a:pt x="102235" y="274599"/>
                  </a:lnTo>
                  <a:lnTo>
                    <a:pt x="109232" y="268020"/>
                  </a:lnTo>
                  <a:lnTo>
                    <a:pt x="113449" y="266369"/>
                  </a:lnTo>
                  <a:lnTo>
                    <a:pt x="371932" y="266369"/>
                  </a:lnTo>
                  <a:lnTo>
                    <a:pt x="394982" y="264007"/>
                  </a:lnTo>
                  <a:lnTo>
                    <a:pt x="436537" y="245478"/>
                  </a:lnTo>
                  <a:lnTo>
                    <a:pt x="462470" y="216141"/>
                  </a:lnTo>
                  <a:lnTo>
                    <a:pt x="475322" y="168973"/>
                  </a:lnTo>
                  <a:lnTo>
                    <a:pt x="475386" y="167068"/>
                  </a:lnTo>
                  <a:close/>
                </a:path>
                <a:path w="1521459" h="432434">
                  <a:moveTo>
                    <a:pt x="475386" y="0"/>
                  </a:moveTo>
                  <a:lnTo>
                    <a:pt x="98653" y="0"/>
                  </a:lnTo>
                  <a:lnTo>
                    <a:pt x="78574" y="1854"/>
                  </a:lnTo>
                  <a:lnTo>
                    <a:pt x="78892" y="1854"/>
                  </a:lnTo>
                  <a:lnTo>
                    <a:pt x="60883" y="7251"/>
                  </a:lnTo>
                  <a:lnTo>
                    <a:pt x="28981" y="28981"/>
                  </a:lnTo>
                  <a:lnTo>
                    <a:pt x="7251" y="60896"/>
                  </a:lnTo>
                  <a:lnTo>
                    <a:pt x="0" y="98704"/>
                  </a:lnTo>
                  <a:lnTo>
                    <a:pt x="0" y="100507"/>
                  </a:lnTo>
                  <a:lnTo>
                    <a:pt x="376110" y="100507"/>
                  </a:lnTo>
                  <a:lnTo>
                    <a:pt x="395998" y="98704"/>
                  </a:lnTo>
                  <a:lnTo>
                    <a:pt x="446392" y="71526"/>
                  </a:lnTo>
                  <a:lnTo>
                    <a:pt x="468134" y="39624"/>
                  </a:lnTo>
                  <a:lnTo>
                    <a:pt x="475386" y="1854"/>
                  </a:lnTo>
                  <a:lnTo>
                    <a:pt x="475386" y="0"/>
                  </a:lnTo>
                  <a:close/>
                </a:path>
                <a:path w="1521459" h="432434">
                  <a:moveTo>
                    <a:pt x="986599" y="16090"/>
                  </a:moveTo>
                  <a:lnTo>
                    <a:pt x="982573" y="7912"/>
                  </a:lnTo>
                  <a:lnTo>
                    <a:pt x="975423" y="2171"/>
                  </a:lnTo>
                  <a:lnTo>
                    <a:pt x="966114" y="12"/>
                  </a:lnTo>
                  <a:lnTo>
                    <a:pt x="598068" y="12"/>
                  </a:lnTo>
                  <a:lnTo>
                    <a:pt x="559841" y="7708"/>
                  </a:lnTo>
                  <a:lnTo>
                    <a:pt x="528091" y="28994"/>
                  </a:lnTo>
                  <a:lnTo>
                    <a:pt x="507123" y="61048"/>
                  </a:lnTo>
                  <a:lnTo>
                    <a:pt x="502424" y="84404"/>
                  </a:lnTo>
                  <a:lnTo>
                    <a:pt x="506437" y="92608"/>
                  </a:lnTo>
                  <a:lnTo>
                    <a:pt x="513600" y="98348"/>
                  </a:lnTo>
                  <a:lnTo>
                    <a:pt x="522922" y="100520"/>
                  </a:lnTo>
                  <a:lnTo>
                    <a:pt x="673354" y="100520"/>
                  </a:lnTo>
                  <a:lnTo>
                    <a:pt x="681494" y="102158"/>
                  </a:lnTo>
                  <a:lnTo>
                    <a:pt x="688136" y="106641"/>
                  </a:lnTo>
                  <a:lnTo>
                    <a:pt x="692619" y="113284"/>
                  </a:lnTo>
                  <a:lnTo>
                    <a:pt x="694258" y="121424"/>
                  </a:lnTo>
                  <a:lnTo>
                    <a:pt x="694258" y="332968"/>
                  </a:lnTo>
                  <a:lnTo>
                    <a:pt x="696087" y="352577"/>
                  </a:lnTo>
                  <a:lnTo>
                    <a:pt x="723544" y="402640"/>
                  </a:lnTo>
                  <a:lnTo>
                    <a:pt x="756780" y="424688"/>
                  </a:lnTo>
                  <a:lnTo>
                    <a:pt x="778789" y="428688"/>
                  </a:lnTo>
                  <a:lnTo>
                    <a:pt x="786917" y="424649"/>
                  </a:lnTo>
                  <a:lnTo>
                    <a:pt x="792607" y="417512"/>
                  </a:lnTo>
                  <a:lnTo>
                    <a:pt x="794753" y="408241"/>
                  </a:lnTo>
                  <a:lnTo>
                    <a:pt x="794753" y="121424"/>
                  </a:lnTo>
                  <a:lnTo>
                    <a:pt x="796404" y="113284"/>
                  </a:lnTo>
                  <a:lnTo>
                    <a:pt x="800887" y="106641"/>
                  </a:lnTo>
                  <a:lnTo>
                    <a:pt x="807529" y="102158"/>
                  </a:lnTo>
                  <a:lnTo>
                    <a:pt x="815657" y="100520"/>
                  </a:lnTo>
                  <a:lnTo>
                    <a:pt x="890955" y="100520"/>
                  </a:lnTo>
                  <a:lnTo>
                    <a:pt x="900988" y="100037"/>
                  </a:lnTo>
                  <a:lnTo>
                    <a:pt x="938276" y="88607"/>
                  </a:lnTo>
                  <a:lnTo>
                    <a:pt x="972794" y="57200"/>
                  </a:lnTo>
                  <a:lnTo>
                    <a:pt x="986536" y="25577"/>
                  </a:lnTo>
                  <a:lnTo>
                    <a:pt x="986599" y="16090"/>
                  </a:lnTo>
                  <a:close/>
                </a:path>
                <a:path w="1521459" h="432434">
                  <a:moveTo>
                    <a:pt x="1520990" y="419849"/>
                  </a:moveTo>
                  <a:lnTo>
                    <a:pt x="1519339" y="413626"/>
                  </a:lnTo>
                  <a:lnTo>
                    <a:pt x="1281963" y="2336"/>
                  </a:lnTo>
                  <a:lnTo>
                    <a:pt x="1277937" y="12"/>
                  </a:lnTo>
                  <a:lnTo>
                    <a:pt x="1166774" y="12"/>
                  </a:lnTo>
                  <a:lnTo>
                    <a:pt x="1162748" y="2336"/>
                  </a:lnTo>
                  <a:lnTo>
                    <a:pt x="925385" y="413626"/>
                  </a:lnTo>
                  <a:lnTo>
                    <a:pt x="923721" y="419849"/>
                  </a:lnTo>
                  <a:lnTo>
                    <a:pt x="925309" y="425704"/>
                  </a:lnTo>
                  <a:lnTo>
                    <a:pt x="929500" y="430098"/>
                  </a:lnTo>
                  <a:lnTo>
                    <a:pt x="935672" y="431927"/>
                  </a:lnTo>
                  <a:lnTo>
                    <a:pt x="961948" y="432244"/>
                  </a:lnTo>
                  <a:lnTo>
                    <a:pt x="984872" y="430695"/>
                  </a:lnTo>
                  <a:lnTo>
                    <a:pt x="1026490" y="418160"/>
                  </a:lnTo>
                  <a:lnTo>
                    <a:pt x="1055776" y="389280"/>
                  </a:lnTo>
                  <a:lnTo>
                    <a:pt x="1211503" y="118859"/>
                  </a:lnTo>
                  <a:lnTo>
                    <a:pt x="1216126" y="114274"/>
                  </a:lnTo>
                  <a:lnTo>
                    <a:pt x="1222070" y="112737"/>
                  </a:lnTo>
                  <a:lnTo>
                    <a:pt x="1228013" y="114261"/>
                  </a:lnTo>
                  <a:lnTo>
                    <a:pt x="1232636" y="118833"/>
                  </a:lnTo>
                  <a:lnTo>
                    <a:pt x="1388935" y="389280"/>
                  </a:lnTo>
                  <a:lnTo>
                    <a:pt x="1393558" y="395554"/>
                  </a:lnTo>
                  <a:lnTo>
                    <a:pt x="1423974" y="421144"/>
                  </a:lnTo>
                  <a:lnTo>
                    <a:pt x="1482763" y="432244"/>
                  </a:lnTo>
                  <a:lnTo>
                    <a:pt x="1508760" y="431927"/>
                  </a:lnTo>
                  <a:lnTo>
                    <a:pt x="1515224" y="430098"/>
                  </a:lnTo>
                  <a:lnTo>
                    <a:pt x="1519415" y="425704"/>
                  </a:lnTo>
                  <a:lnTo>
                    <a:pt x="1520990" y="419849"/>
                  </a:lnTo>
                  <a:close/>
                </a:path>
              </a:pathLst>
            </a:custGeom>
            <a:solidFill>
              <a:srgbClr val="90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6">
              <a:extLst>
                <a:ext uri="{FF2B5EF4-FFF2-40B4-BE49-F238E27FC236}">
                  <a16:creationId xmlns:a16="http://schemas.microsoft.com/office/drawing/2014/main" id="{50A08079-8F4F-C2C2-B8B0-409774EC2282}"/>
                </a:ext>
              </a:extLst>
            </p:cNvPr>
            <p:cNvSpPr/>
            <p:nvPr/>
          </p:nvSpPr>
          <p:spPr>
            <a:xfrm>
              <a:off x="8079262" y="896692"/>
              <a:ext cx="817880" cy="414655"/>
            </a:xfrm>
            <a:custGeom>
              <a:avLst/>
              <a:gdLst/>
              <a:ahLst/>
              <a:cxnLst/>
              <a:rect l="l" t="t" r="r" b="b"/>
              <a:pathLst>
                <a:path w="817879" h="414655">
                  <a:moveTo>
                    <a:pt x="581367" y="0"/>
                  </a:moveTo>
                  <a:lnTo>
                    <a:pt x="474205" y="0"/>
                  </a:lnTo>
                  <a:lnTo>
                    <a:pt x="470700" y="2019"/>
                  </a:lnTo>
                  <a:lnTo>
                    <a:pt x="414210" y="100596"/>
                  </a:lnTo>
                  <a:lnTo>
                    <a:pt x="404012" y="100609"/>
                  </a:lnTo>
                  <a:lnTo>
                    <a:pt x="346976" y="2006"/>
                  </a:lnTo>
                  <a:lnTo>
                    <a:pt x="343484" y="0"/>
                  </a:lnTo>
                  <a:lnTo>
                    <a:pt x="236308" y="0"/>
                  </a:lnTo>
                  <a:lnTo>
                    <a:pt x="232816" y="2019"/>
                  </a:lnTo>
                  <a:lnTo>
                    <a:pt x="0" y="405396"/>
                  </a:lnTo>
                  <a:lnTo>
                    <a:pt x="5092" y="414210"/>
                  </a:lnTo>
                  <a:lnTo>
                    <a:pt x="51714" y="414210"/>
                  </a:lnTo>
                  <a:lnTo>
                    <a:pt x="64456" y="413434"/>
                  </a:lnTo>
                  <a:lnTo>
                    <a:pt x="109615" y="394950"/>
                  </a:lnTo>
                  <a:lnTo>
                    <a:pt x="285089" y="105854"/>
                  </a:lnTo>
                  <a:lnTo>
                    <a:pt x="295274" y="105867"/>
                  </a:lnTo>
                  <a:lnTo>
                    <a:pt x="351751" y="203911"/>
                  </a:lnTo>
                  <a:lnTo>
                    <a:pt x="351751" y="207937"/>
                  </a:lnTo>
                  <a:lnTo>
                    <a:pt x="237870" y="405396"/>
                  </a:lnTo>
                  <a:lnTo>
                    <a:pt x="242963" y="414210"/>
                  </a:lnTo>
                  <a:lnTo>
                    <a:pt x="289598" y="414210"/>
                  </a:lnTo>
                  <a:lnTo>
                    <a:pt x="302580" y="413434"/>
                  </a:lnTo>
                  <a:lnTo>
                    <a:pt x="347659" y="394950"/>
                  </a:lnTo>
                  <a:lnTo>
                    <a:pt x="522973" y="105283"/>
                  </a:lnTo>
                  <a:lnTo>
                    <a:pt x="533171" y="105295"/>
                  </a:lnTo>
                  <a:lnTo>
                    <a:pt x="683704" y="366877"/>
                  </a:lnTo>
                  <a:lnTo>
                    <a:pt x="718311" y="401789"/>
                  </a:lnTo>
                  <a:lnTo>
                    <a:pt x="765949" y="414210"/>
                  </a:lnTo>
                  <a:lnTo>
                    <a:pt x="812571" y="414210"/>
                  </a:lnTo>
                  <a:lnTo>
                    <a:pt x="817664" y="405396"/>
                  </a:lnTo>
                  <a:lnTo>
                    <a:pt x="584860" y="2019"/>
                  </a:lnTo>
                  <a:lnTo>
                    <a:pt x="581367" y="0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7">
              <a:extLst>
                <a:ext uri="{FF2B5EF4-FFF2-40B4-BE49-F238E27FC236}">
                  <a16:creationId xmlns:a16="http://schemas.microsoft.com/office/drawing/2014/main" id="{50AC8762-A272-104C-923A-1C32369A591B}"/>
                </a:ext>
              </a:extLst>
            </p:cNvPr>
            <p:cNvSpPr/>
            <p:nvPr/>
          </p:nvSpPr>
          <p:spPr>
            <a:xfrm>
              <a:off x="6450266" y="844498"/>
              <a:ext cx="1071245" cy="467359"/>
            </a:xfrm>
            <a:custGeom>
              <a:avLst/>
              <a:gdLst/>
              <a:ahLst/>
              <a:cxnLst/>
              <a:rect l="l" t="t" r="r" b="b"/>
              <a:pathLst>
                <a:path w="1071245" h="467359">
                  <a:moveTo>
                    <a:pt x="503262" y="172135"/>
                  </a:moveTo>
                  <a:lnTo>
                    <a:pt x="220865" y="172135"/>
                  </a:lnTo>
                  <a:lnTo>
                    <a:pt x="206159" y="174066"/>
                  </a:lnTo>
                  <a:lnTo>
                    <a:pt x="168630" y="202844"/>
                  </a:lnTo>
                  <a:lnTo>
                    <a:pt x="148272" y="255917"/>
                  </a:lnTo>
                  <a:lnTo>
                    <a:pt x="146913" y="278650"/>
                  </a:lnTo>
                  <a:lnTo>
                    <a:pt x="428840" y="278650"/>
                  </a:lnTo>
                  <a:lnTo>
                    <a:pt x="470090" y="261378"/>
                  </a:lnTo>
                  <a:lnTo>
                    <a:pt x="497827" y="214122"/>
                  </a:lnTo>
                  <a:lnTo>
                    <a:pt x="503262" y="172135"/>
                  </a:lnTo>
                  <a:close/>
                </a:path>
                <a:path w="1071245" h="467359">
                  <a:moveTo>
                    <a:pt x="514096" y="6858"/>
                  </a:moveTo>
                  <a:lnTo>
                    <a:pt x="508622" y="0"/>
                  </a:lnTo>
                  <a:lnTo>
                    <a:pt x="215684" y="0"/>
                  </a:lnTo>
                  <a:lnTo>
                    <a:pt x="143522" y="13398"/>
                  </a:lnTo>
                  <a:lnTo>
                    <a:pt x="79286" y="53555"/>
                  </a:lnTo>
                  <a:lnTo>
                    <a:pt x="44589" y="93726"/>
                  </a:lnTo>
                  <a:lnTo>
                    <a:pt x="19812" y="138112"/>
                  </a:lnTo>
                  <a:lnTo>
                    <a:pt x="4953" y="186740"/>
                  </a:lnTo>
                  <a:lnTo>
                    <a:pt x="0" y="239585"/>
                  </a:lnTo>
                  <a:lnTo>
                    <a:pt x="952" y="460946"/>
                  </a:lnTo>
                  <a:lnTo>
                    <a:pt x="6692" y="466953"/>
                  </a:lnTo>
                  <a:lnTo>
                    <a:pt x="13385" y="466369"/>
                  </a:lnTo>
                  <a:lnTo>
                    <a:pt x="57480" y="461441"/>
                  </a:lnTo>
                  <a:lnTo>
                    <a:pt x="88646" y="430999"/>
                  </a:lnTo>
                  <a:lnTo>
                    <a:pt x="90081" y="391452"/>
                  </a:lnTo>
                  <a:lnTo>
                    <a:pt x="90081" y="291033"/>
                  </a:lnTo>
                  <a:lnTo>
                    <a:pt x="90906" y="256374"/>
                  </a:lnTo>
                  <a:lnTo>
                    <a:pt x="97561" y="205282"/>
                  </a:lnTo>
                  <a:lnTo>
                    <a:pt x="116751" y="164503"/>
                  </a:lnTo>
                  <a:lnTo>
                    <a:pt x="153225" y="126098"/>
                  </a:lnTo>
                  <a:lnTo>
                    <a:pt x="187858" y="106603"/>
                  </a:lnTo>
                  <a:lnTo>
                    <a:pt x="233565" y="100266"/>
                  </a:lnTo>
                  <a:lnTo>
                    <a:pt x="267754" y="99364"/>
                  </a:lnTo>
                  <a:lnTo>
                    <a:pt x="273037" y="99542"/>
                  </a:lnTo>
                  <a:lnTo>
                    <a:pt x="436321" y="100622"/>
                  </a:lnTo>
                  <a:lnTo>
                    <a:pt x="472795" y="91097"/>
                  </a:lnTo>
                  <a:lnTo>
                    <a:pt x="495617" y="68046"/>
                  </a:lnTo>
                  <a:lnTo>
                    <a:pt x="508012" y="39776"/>
                  </a:lnTo>
                  <a:lnTo>
                    <a:pt x="513143" y="14617"/>
                  </a:lnTo>
                  <a:lnTo>
                    <a:pt x="514096" y="6858"/>
                  </a:lnTo>
                  <a:close/>
                </a:path>
                <a:path w="1071245" h="467359">
                  <a:moveTo>
                    <a:pt x="1071029" y="158534"/>
                  </a:moveTo>
                  <a:lnTo>
                    <a:pt x="1066317" y="118275"/>
                  </a:lnTo>
                  <a:lnTo>
                    <a:pt x="1052195" y="81102"/>
                  </a:lnTo>
                  <a:lnTo>
                    <a:pt x="1030135" y="49250"/>
                  </a:lnTo>
                  <a:lnTo>
                    <a:pt x="985354" y="15900"/>
                  </a:lnTo>
                  <a:lnTo>
                    <a:pt x="932192" y="4318"/>
                  </a:lnTo>
                  <a:lnTo>
                    <a:pt x="560463" y="4318"/>
                  </a:lnTo>
                  <a:lnTo>
                    <a:pt x="555980" y="10655"/>
                  </a:lnTo>
                  <a:lnTo>
                    <a:pt x="555802" y="18059"/>
                  </a:lnTo>
                  <a:lnTo>
                    <a:pt x="556564" y="34582"/>
                  </a:lnTo>
                  <a:lnTo>
                    <a:pt x="575043" y="83680"/>
                  </a:lnTo>
                  <a:lnTo>
                    <a:pt x="607021" y="107429"/>
                  </a:lnTo>
                  <a:lnTo>
                    <a:pt x="649249" y="110832"/>
                  </a:lnTo>
                  <a:lnTo>
                    <a:pt x="932192" y="110832"/>
                  </a:lnTo>
                  <a:lnTo>
                    <a:pt x="968260" y="133565"/>
                  </a:lnTo>
                  <a:lnTo>
                    <a:pt x="974547" y="158864"/>
                  </a:lnTo>
                  <a:lnTo>
                    <a:pt x="973848" y="167652"/>
                  </a:lnTo>
                  <a:lnTo>
                    <a:pt x="949985" y="202552"/>
                  </a:lnTo>
                  <a:lnTo>
                    <a:pt x="932192" y="206235"/>
                  </a:lnTo>
                  <a:lnTo>
                    <a:pt x="578535" y="206235"/>
                  </a:lnTo>
                  <a:lnTo>
                    <a:pt x="569417" y="208280"/>
                  </a:lnTo>
                  <a:lnTo>
                    <a:pt x="561975" y="213855"/>
                  </a:lnTo>
                  <a:lnTo>
                    <a:pt x="556958" y="222110"/>
                  </a:lnTo>
                  <a:lnTo>
                    <a:pt x="555129" y="232232"/>
                  </a:lnTo>
                  <a:lnTo>
                    <a:pt x="555523" y="458660"/>
                  </a:lnTo>
                  <a:lnTo>
                    <a:pt x="560819" y="466686"/>
                  </a:lnTo>
                  <a:lnTo>
                    <a:pt x="567347" y="466407"/>
                  </a:lnTo>
                  <a:lnTo>
                    <a:pt x="615467" y="452564"/>
                  </a:lnTo>
                  <a:lnTo>
                    <a:pt x="647598" y="409778"/>
                  </a:lnTo>
                  <a:lnTo>
                    <a:pt x="651611" y="357187"/>
                  </a:lnTo>
                  <a:lnTo>
                    <a:pt x="651611" y="319049"/>
                  </a:lnTo>
                  <a:lnTo>
                    <a:pt x="656678" y="313410"/>
                  </a:lnTo>
                  <a:lnTo>
                    <a:pt x="932192" y="313410"/>
                  </a:lnTo>
                  <a:lnTo>
                    <a:pt x="959700" y="310578"/>
                  </a:lnTo>
                  <a:lnTo>
                    <a:pt x="1008672" y="287870"/>
                  </a:lnTo>
                  <a:lnTo>
                    <a:pt x="1048016" y="244119"/>
                  </a:lnTo>
                  <a:lnTo>
                    <a:pt x="1068463" y="189395"/>
                  </a:lnTo>
                  <a:lnTo>
                    <a:pt x="1071029" y="158534"/>
                  </a:lnTo>
                  <a:close/>
                </a:path>
              </a:pathLst>
            </a:custGeom>
            <a:solidFill>
              <a:srgbClr val="1344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29" name="object 8">
              <a:extLst>
                <a:ext uri="{FF2B5EF4-FFF2-40B4-BE49-F238E27FC236}">
                  <a16:creationId xmlns:a16="http://schemas.microsoft.com/office/drawing/2014/main" id="{49E35341-08F2-FCB9-FA71-F99641DCF05C}"/>
                </a:ext>
              </a:extLst>
            </p:cNvPr>
            <p:cNvGrpSpPr/>
            <p:nvPr/>
          </p:nvGrpSpPr>
          <p:grpSpPr>
            <a:xfrm>
              <a:off x="7694839" y="457204"/>
              <a:ext cx="626745" cy="521970"/>
              <a:chOff x="7694839" y="457204"/>
              <a:chExt cx="626745" cy="521970"/>
            </a:xfrm>
          </p:grpSpPr>
          <p:sp>
            <p:nvSpPr>
              <p:cNvPr id="30" name="object 9">
                <a:extLst>
                  <a:ext uri="{FF2B5EF4-FFF2-40B4-BE49-F238E27FC236}">
                    <a16:creationId xmlns:a16="http://schemas.microsoft.com/office/drawing/2014/main" id="{7DB9AE96-4B53-1D94-9AF8-A29094570D1E}"/>
                  </a:ext>
                </a:extLst>
              </p:cNvPr>
              <p:cNvSpPr/>
              <p:nvPr/>
            </p:nvSpPr>
            <p:spPr>
              <a:xfrm>
                <a:off x="7694839" y="625107"/>
                <a:ext cx="468630" cy="354330"/>
              </a:xfrm>
              <a:custGeom>
                <a:avLst/>
                <a:gdLst/>
                <a:ahLst/>
                <a:cxnLst/>
                <a:rect l="l" t="t" r="r" b="b"/>
                <a:pathLst>
                  <a:path w="468629" h="354330">
                    <a:moveTo>
                      <a:pt x="93141" y="0"/>
                    </a:moveTo>
                    <a:lnTo>
                      <a:pt x="41621" y="3495"/>
                    </a:lnTo>
                    <a:lnTo>
                      <a:pt x="1650" y="11163"/>
                    </a:lnTo>
                    <a:lnTo>
                      <a:pt x="0" y="13855"/>
                    </a:lnTo>
                    <a:lnTo>
                      <a:pt x="1295" y="19227"/>
                    </a:lnTo>
                    <a:lnTo>
                      <a:pt x="4000" y="20878"/>
                    </a:lnTo>
                    <a:lnTo>
                      <a:pt x="6680" y="20231"/>
                    </a:lnTo>
                    <a:lnTo>
                      <a:pt x="24662" y="16370"/>
                    </a:lnTo>
                    <a:lnTo>
                      <a:pt x="42970" y="13396"/>
                    </a:lnTo>
                    <a:lnTo>
                      <a:pt x="61583" y="11335"/>
                    </a:lnTo>
                    <a:lnTo>
                      <a:pt x="84721" y="10071"/>
                    </a:lnTo>
                    <a:lnTo>
                      <a:pt x="93141" y="9994"/>
                    </a:lnTo>
                    <a:lnTo>
                      <a:pt x="140305" y="13023"/>
                    </a:lnTo>
                    <a:lnTo>
                      <a:pt x="185731" y="21863"/>
                    </a:lnTo>
                    <a:lnTo>
                      <a:pt x="229027" y="36149"/>
                    </a:lnTo>
                    <a:lnTo>
                      <a:pt x="269799" y="55512"/>
                    </a:lnTo>
                    <a:lnTo>
                      <a:pt x="307656" y="79587"/>
                    </a:lnTo>
                    <a:lnTo>
                      <a:pt x="342204" y="108005"/>
                    </a:lnTo>
                    <a:lnTo>
                      <a:pt x="373051" y="140400"/>
                    </a:lnTo>
                    <a:lnTo>
                      <a:pt x="399803" y="176406"/>
                    </a:lnTo>
                    <a:lnTo>
                      <a:pt x="422068" y="215654"/>
                    </a:lnTo>
                    <a:lnTo>
                      <a:pt x="439453" y="257778"/>
                    </a:lnTo>
                    <a:lnTo>
                      <a:pt x="451566" y="302411"/>
                    </a:lnTo>
                    <a:lnTo>
                      <a:pt x="458012" y="349186"/>
                    </a:lnTo>
                    <a:lnTo>
                      <a:pt x="458203" y="351942"/>
                    </a:lnTo>
                    <a:lnTo>
                      <a:pt x="460603" y="354012"/>
                    </a:lnTo>
                    <a:lnTo>
                      <a:pt x="466102" y="353606"/>
                    </a:lnTo>
                    <a:lnTo>
                      <a:pt x="468172" y="351205"/>
                    </a:lnTo>
                    <a:lnTo>
                      <a:pt x="467982" y="348462"/>
                    </a:lnTo>
                    <a:lnTo>
                      <a:pt x="461357" y="300403"/>
                    </a:lnTo>
                    <a:lnTo>
                      <a:pt x="448913" y="254547"/>
                    </a:lnTo>
                    <a:lnTo>
                      <a:pt x="431053" y="211271"/>
                    </a:lnTo>
                    <a:lnTo>
                      <a:pt x="408181" y="170950"/>
                    </a:lnTo>
                    <a:lnTo>
                      <a:pt x="380700" y="133962"/>
                    </a:lnTo>
                    <a:lnTo>
                      <a:pt x="349013" y="100684"/>
                    </a:lnTo>
                    <a:lnTo>
                      <a:pt x="313523" y="71491"/>
                    </a:lnTo>
                    <a:lnTo>
                      <a:pt x="274633" y="46761"/>
                    </a:lnTo>
                    <a:lnTo>
                      <a:pt x="232747" y="26870"/>
                    </a:lnTo>
                    <a:lnTo>
                      <a:pt x="188268" y="12195"/>
                    </a:lnTo>
                    <a:lnTo>
                      <a:pt x="141598" y="3113"/>
                    </a:lnTo>
                    <a:lnTo>
                      <a:pt x="93141" y="0"/>
                    </a:lnTo>
                    <a:close/>
                  </a:path>
                </a:pathLst>
              </a:custGeom>
              <a:solidFill>
                <a:srgbClr val="90A25D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10">
                <a:extLst>
                  <a:ext uri="{FF2B5EF4-FFF2-40B4-BE49-F238E27FC236}">
                    <a16:creationId xmlns:a16="http://schemas.microsoft.com/office/drawing/2014/main" id="{C218B4AC-63C3-5C5A-9F56-9CF9336F758E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40404" y="457204"/>
                <a:ext cx="481139" cy="470770"/>
              </a:xfrm>
              <a:prstGeom prst="rect">
                <a:avLst/>
              </a:prstGeom>
            </p:spPr>
          </p:pic>
        </p:grpSp>
      </p:grpSp>
      <p:sp>
        <p:nvSpPr>
          <p:cNvPr id="32" name="Holder 2">
            <a:extLst>
              <a:ext uri="{FF2B5EF4-FFF2-40B4-BE49-F238E27FC236}">
                <a16:creationId xmlns:a16="http://schemas.microsoft.com/office/drawing/2014/main" id="{7C6D34CB-1369-F184-9746-54AA12AFA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370" y="4095690"/>
            <a:ext cx="9256627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3" name="Holder 3">
            <a:extLst>
              <a:ext uri="{FF2B5EF4-FFF2-40B4-BE49-F238E27FC236}">
                <a16:creationId xmlns:a16="http://schemas.microsoft.com/office/drawing/2014/main" id="{B0FCA52A-3382-F875-B670-DDA93FD5270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77370" y="5914330"/>
            <a:ext cx="92566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5" name="Picture 4" descr="A close-up of a printing machine&#10;&#10;AI-generated content may be incorrect.">
            <a:extLst>
              <a:ext uri="{FF2B5EF4-FFF2-40B4-BE49-F238E27FC236}">
                <a16:creationId xmlns:a16="http://schemas.microsoft.com/office/drawing/2014/main" id="{CA3AFC67-B493-5E3C-02B5-758188FB2A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4" b="37334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7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7" name="Picture 6" descr="A roll of fabric with glowing lights&#10;&#10;AI-generated content may be incorrect.">
            <a:extLst>
              <a:ext uri="{FF2B5EF4-FFF2-40B4-BE49-F238E27FC236}">
                <a16:creationId xmlns:a16="http://schemas.microsoft.com/office/drawing/2014/main" id="{1ED44B6B-153D-63B5-53E2-CA11103AFA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16147"/>
          <a:stretch>
            <a:fillRect/>
          </a:stretch>
        </p:blipFill>
        <p:spPr>
          <a:xfrm>
            <a:off x="0" y="2209800"/>
            <a:ext cx="17348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rectangular object with text&#10;&#10;AI-generated content may be incorrect.">
            <a:extLst>
              <a:ext uri="{FF2B5EF4-FFF2-40B4-BE49-F238E27FC236}">
                <a16:creationId xmlns:a16="http://schemas.microsoft.com/office/drawing/2014/main" id="{6DE569A1-D981-771A-0E86-4F2456767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01115" y="3023616"/>
            <a:ext cx="1474597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01115" y="5462016"/>
            <a:ext cx="14745970" cy="1091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pic>
        <p:nvPicPr>
          <p:cNvPr id="13" name="Picture 12" descr="A robotic hand polishing a piece of wood&#10;&#10;AI-generated content may be incorrect.">
            <a:extLst>
              <a:ext uri="{FF2B5EF4-FFF2-40B4-BE49-F238E27FC236}">
                <a16:creationId xmlns:a16="http://schemas.microsoft.com/office/drawing/2014/main" id="{E346C849-6EC4-B067-9A92-6E915A5DF4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0" b="19034"/>
          <a:stretch>
            <a:fillRect/>
          </a:stretch>
        </p:blipFill>
        <p:spPr>
          <a:xfrm>
            <a:off x="0" y="2209799"/>
            <a:ext cx="17348200" cy="62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6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5C3B73-8635-2C4A-ABF8-FE0B72E6E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80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1745E54C-D70F-4B7D-DFA9-0D8738F95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8200" cy="97535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410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934323" y="2243328"/>
            <a:ext cx="7546467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pic>
        <p:nvPicPr>
          <p:cNvPr id="6" name="Picture 5" descr="A line of icons on a white background&#10;&#10;AI-generated content may be incorrect.">
            <a:extLst>
              <a:ext uri="{FF2B5EF4-FFF2-40B4-BE49-F238E27FC236}">
                <a16:creationId xmlns:a16="http://schemas.microsoft.com/office/drawing/2014/main" id="{94FA1668-0BCA-8835-9D6C-40E316892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99" r="21010"/>
          <a:stretch>
            <a:fillRect/>
          </a:stretch>
        </p:blipFill>
        <p:spPr>
          <a:xfrm>
            <a:off x="3340100" y="8680704"/>
            <a:ext cx="13703300" cy="1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20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91438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290118" y="327659"/>
                </a:moveTo>
                <a:lnTo>
                  <a:pt x="164680" y="327659"/>
                </a:lnTo>
                <a:lnTo>
                  <a:pt x="154362" y="330199"/>
                </a:lnTo>
                <a:lnTo>
                  <a:pt x="145923" y="335279"/>
                </a:lnTo>
                <a:lnTo>
                  <a:pt x="140217" y="344169"/>
                </a:lnTo>
                <a:lnTo>
                  <a:pt x="138099" y="354329"/>
                </a:lnTo>
                <a:lnTo>
                  <a:pt x="138074" y="363219"/>
                </a:lnTo>
                <a:lnTo>
                  <a:pt x="142087" y="370839"/>
                </a:lnTo>
                <a:lnTo>
                  <a:pt x="148894" y="375919"/>
                </a:lnTo>
                <a:lnTo>
                  <a:pt x="141836" y="384809"/>
                </a:lnTo>
                <a:lnTo>
                  <a:pt x="138406" y="393699"/>
                </a:lnTo>
                <a:lnTo>
                  <a:pt x="138692" y="401319"/>
                </a:lnTo>
                <a:lnTo>
                  <a:pt x="138788" y="403859"/>
                </a:lnTo>
                <a:lnTo>
                  <a:pt x="143167" y="414019"/>
                </a:lnTo>
                <a:lnTo>
                  <a:pt x="144779" y="416559"/>
                </a:lnTo>
                <a:lnTo>
                  <a:pt x="146710" y="417829"/>
                </a:lnTo>
                <a:lnTo>
                  <a:pt x="148894" y="419099"/>
                </a:lnTo>
                <a:lnTo>
                  <a:pt x="141821" y="427989"/>
                </a:lnTo>
                <a:lnTo>
                  <a:pt x="138403" y="436879"/>
                </a:lnTo>
                <a:lnTo>
                  <a:pt x="138768" y="445769"/>
                </a:lnTo>
                <a:lnTo>
                  <a:pt x="138820" y="447039"/>
                </a:lnTo>
                <a:lnTo>
                  <a:pt x="143256" y="457199"/>
                </a:lnTo>
                <a:lnTo>
                  <a:pt x="148272" y="463549"/>
                </a:lnTo>
                <a:lnTo>
                  <a:pt x="156235" y="468629"/>
                </a:lnTo>
                <a:lnTo>
                  <a:pt x="357505" y="468629"/>
                </a:lnTo>
                <a:lnTo>
                  <a:pt x="358851" y="467359"/>
                </a:lnTo>
                <a:lnTo>
                  <a:pt x="368802" y="457199"/>
                </a:lnTo>
                <a:lnTo>
                  <a:pt x="155879" y="457199"/>
                </a:lnTo>
                <a:lnTo>
                  <a:pt x="148729" y="449579"/>
                </a:lnTo>
                <a:lnTo>
                  <a:pt x="148729" y="431799"/>
                </a:lnTo>
                <a:lnTo>
                  <a:pt x="155879" y="425449"/>
                </a:lnTo>
                <a:lnTo>
                  <a:pt x="302600" y="425449"/>
                </a:lnTo>
                <a:lnTo>
                  <a:pt x="298056" y="420369"/>
                </a:lnTo>
                <a:lnTo>
                  <a:pt x="297472" y="419099"/>
                </a:lnTo>
                <a:lnTo>
                  <a:pt x="302176" y="414019"/>
                </a:lnTo>
                <a:lnTo>
                  <a:pt x="155879" y="414019"/>
                </a:lnTo>
                <a:lnTo>
                  <a:pt x="148729" y="406399"/>
                </a:lnTo>
                <a:lnTo>
                  <a:pt x="148729" y="388619"/>
                </a:lnTo>
                <a:lnTo>
                  <a:pt x="155879" y="382269"/>
                </a:lnTo>
                <a:lnTo>
                  <a:pt x="303199" y="382269"/>
                </a:lnTo>
                <a:lnTo>
                  <a:pt x="301599" y="379729"/>
                </a:lnTo>
                <a:lnTo>
                  <a:pt x="299656" y="378459"/>
                </a:lnTo>
                <a:lnTo>
                  <a:pt x="297472" y="375919"/>
                </a:lnTo>
                <a:lnTo>
                  <a:pt x="302187" y="370839"/>
                </a:lnTo>
                <a:lnTo>
                  <a:pt x="155879" y="370839"/>
                </a:lnTo>
                <a:lnTo>
                  <a:pt x="148729" y="363219"/>
                </a:lnTo>
                <a:lnTo>
                  <a:pt x="148729" y="345439"/>
                </a:lnTo>
                <a:lnTo>
                  <a:pt x="155879" y="339089"/>
                </a:lnTo>
                <a:lnTo>
                  <a:pt x="303110" y="339089"/>
                </a:lnTo>
                <a:lnTo>
                  <a:pt x="298094" y="331469"/>
                </a:lnTo>
                <a:lnTo>
                  <a:pt x="290118" y="327659"/>
                </a:lnTo>
                <a:close/>
              </a:path>
              <a:path w="609600" h="609600">
                <a:moveTo>
                  <a:pt x="302600" y="425449"/>
                </a:moveTo>
                <a:lnTo>
                  <a:pt x="290461" y="425449"/>
                </a:lnTo>
                <a:lnTo>
                  <a:pt x="297611" y="431799"/>
                </a:lnTo>
                <a:lnTo>
                  <a:pt x="297611" y="449579"/>
                </a:lnTo>
                <a:lnTo>
                  <a:pt x="290461" y="457199"/>
                </a:lnTo>
                <a:lnTo>
                  <a:pt x="302780" y="457199"/>
                </a:lnTo>
                <a:lnTo>
                  <a:pt x="307387" y="448309"/>
                </a:lnTo>
                <a:lnTo>
                  <a:pt x="308033" y="438149"/>
                </a:lnTo>
                <a:lnTo>
                  <a:pt x="304872" y="427989"/>
                </a:lnTo>
                <a:lnTo>
                  <a:pt x="302600" y="425449"/>
                </a:lnTo>
                <a:close/>
              </a:path>
              <a:path w="609600" h="609600">
                <a:moveTo>
                  <a:pt x="386435" y="259079"/>
                </a:moveTo>
                <a:lnTo>
                  <a:pt x="378917" y="266699"/>
                </a:lnTo>
                <a:lnTo>
                  <a:pt x="393306" y="281939"/>
                </a:lnTo>
                <a:lnTo>
                  <a:pt x="393306" y="414019"/>
                </a:lnTo>
                <a:lnTo>
                  <a:pt x="353148" y="414019"/>
                </a:lnTo>
                <a:lnTo>
                  <a:pt x="350774" y="416559"/>
                </a:lnTo>
                <a:lnTo>
                  <a:pt x="350774" y="457199"/>
                </a:lnTo>
                <a:lnTo>
                  <a:pt x="368802" y="457199"/>
                </a:lnTo>
                <a:lnTo>
                  <a:pt x="376265" y="449579"/>
                </a:lnTo>
                <a:lnTo>
                  <a:pt x="361403" y="449579"/>
                </a:lnTo>
                <a:lnTo>
                  <a:pt x="361403" y="425449"/>
                </a:lnTo>
                <a:lnTo>
                  <a:pt x="399899" y="425449"/>
                </a:lnTo>
                <a:lnTo>
                  <a:pt x="402386" y="422909"/>
                </a:lnTo>
                <a:lnTo>
                  <a:pt x="403364" y="422909"/>
                </a:lnTo>
                <a:lnTo>
                  <a:pt x="403910" y="421639"/>
                </a:lnTo>
                <a:lnTo>
                  <a:pt x="403948" y="292099"/>
                </a:lnTo>
                <a:lnTo>
                  <a:pt x="418660" y="292099"/>
                </a:lnTo>
                <a:lnTo>
                  <a:pt x="386435" y="259079"/>
                </a:lnTo>
                <a:close/>
              </a:path>
              <a:path w="609600" h="609600">
                <a:moveTo>
                  <a:pt x="399899" y="425449"/>
                </a:moveTo>
                <a:lnTo>
                  <a:pt x="385787" y="425449"/>
                </a:lnTo>
                <a:lnTo>
                  <a:pt x="361403" y="449579"/>
                </a:lnTo>
                <a:lnTo>
                  <a:pt x="376265" y="449579"/>
                </a:lnTo>
                <a:lnTo>
                  <a:pt x="399899" y="425449"/>
                </a:lnTo>
                <a:close/>
              </a:path>
              <a:path w="609600" h="609600">
                <a:moveTo>
                  <a:pt x="281660" y="435609"/>
                </a:moveTo>
                <a:lnTo>
                  <a:pt x="159372" y="435609"/>
                </a:lnTo>
                <a:lnTo>
                  <a:pt x="159372" y="447039"/>
                </a:lnTo>
                <a:lnTo>
                  <a:pt x="281660" y="447039"/>
                </a:lnTo>
                <a:lnTo>
                  <a:pt x="281660" y="435609"/>
                </a:lnTo>
                <a:close/>
              </a:path>
              <a:path w="609600" h="609600">
                <a:moveTo>
                  <a:pt x="303199" y="382269"/>
                </a:moveTo>
                <a:lnTo>
                  <a:pt x="290461" y="382269"/>
                </a:lnTo>
                <a:lnTo>
                  <a:pt x="297611" y="388619"/>
                </a:lnTo>
                <a:lnTo>
                  <a:pt x="297611" y="406399"/>
                </a:lnTo>
                <a:lnTo>
                  <a:pt x="290461" y="414019"/>
                </a:lnTo>
                <a:lnTo>
                  <a:pt x="302176" y="414019"/>
                </a:lnTo>
                <a:lnTo>
                  <a:pt x="304528" y="411479"/>
                </a:lnTo>
                <a:lnTo>
                  <a:pt x="307955" y="402589"/>
                </a:lnTo>
                <a:lnTo>
                  <a:pt x="307716" y="396239"/>
                </a:lnTo>
                <a:lnTo>
                  <a:pt x="307621" y="393699"/>
                </a:lnTo>
                <a:lnTo>
                  <a:pt x="307573" y="392429"/>
                </a:lnTo>
                <a:lnTo>
                  <a:pt x="303199" y="382269"/>
                </a:lnTo>
                <a:close/>
              </a:path>
              <a:path w="609600" h="609600">
                <a:moveTo>
                  <a:pt x="281660" y="392429"/>
                </a:moveTo>
                <a:lnTo>
                  <a:pt x="159372" y="392429"/>
                </a:lnTo>
                <a:lnTo>
                  <a:pt x="159372" y="403859"/>
                </a:lnTo>
                <a:lnTo>
                  <a:pt x="281660" y="403859"/>
                </a:lnTo>
                <a:lnTo>
                  <a:pt x="281660" y="392429"/>
                </a:lnTo>
                <a:close/>
              </a:path>
              <a:path w="609600" h="609600">
                <a:moveTo>
                  <a:pt x="303110" y="339089"/>
                </a:moveTo>
                <a:lnTo>
                  <a:pt x="290461" y="339089"/>
                </a:lnTo>
                <a:lnTo>
                  <a:pt x="297611" y="345439"/>
                </a:lnTo>
                <a:lnTo>
                  <a:pt x="297611" y="363219"/>
                </a:lnTo>
                <a:lnTo>
                  <a:pt x="290461" y="370839"/>
                </a:lnTo>
                <a:lnTo>
                  <a:pt x="302187" y="370839"/>
                </a:lnTo>
                <a:lnTo>
                  <a:pt x="304545" y="368299"/>
                </a:lnTo>
                <a:lnTo>
                  <a:pt x="307963" y="359409"/>
                </a:lnTo>
                <a:lnTo>
                  <a:pt x="307778" y="354329"/>
                </a:lnTo>
                <a:lnTo>
                  <a:pt x="307685" y="351789"/>
                </a:lnTo>
                <a:lnTo>
                  <a:pt x="307592" y="349249"/>
                </a:lnTo>
                <a:lnTo>
                  <a:pt x="307546" y="347979"/>
                </a:lnTo>
                <a:lnTo>
                  <a:pt x="303110" y="339089"/>
                </a:lnTo>
                <a:close/>
              </a:path>
              <a:path w="609600" h="609600">
                <a:moveTo>
                  <a:pt x="286969" y="349249"/>
                </a:moveTo>
                <a:lnTo>
                  <a:pt x="159359" y="349249"/>
                </a:lnTo>
                <a:lnTo>
                  <a:pt x="159359" y="360679"/>
                </a:lnTo>
                <a:lnTo>
                  <a:pt x="286969" y="360679"/>
                </a:lnTo>
                <a:lnTo>
                  <a:pt x="286969" y="349249"/>
                </a:lnTo>
                <a:close/>
              </a:path>
              <a:path w="609600" h="609600">
                <a:moveTo>
                  <a:pt x="212534" y="292099"/>
                </a:moveTo>
                <a:lnTo>
                  <a:pt x="201904" y="292099"/>
                </a:lnTo>
                <a:lnTo>
                  <a:pt x="201904" y="327659"/>
                </a:lnTo>
                <a:lnTo>
                  <a:pt x="212534" y="327659"/>
                </a:lnTo>
                <a:lnTo>
                  <a:pt x="212534" y="292099"/>
                </a:lnTo>
                <a:close/>
              </a:path>
              <a:path w="609600" h="609600">
                <a:moveTo>
                  <a:pt x="257276" y="187959"/>
                </a:moveTo>
                <a:lnTo>
                  <a:pt x="254114" y="187959"/>
                </a:lnTo>
                <a:lnTo>
                  <a:pt x="194576" y="198119"/>
                </a:lnTo>
                <a:lnTo>
                  <a:pt x="193586" y="199389"/>
                </a:lnTo>
                <a:lnTo>
                  <a:pt x="137579" y="256539"/>
                </a:lnTo>
                <a:lnTo>
                  <a:pt x="137579" y="259079"/>
                </a:lnTo>
                <a:lnTo>
                  <a:pt x="184264" y="307339"/>
                </a:lnTo>
                <a:lnTo>
                  <a:pt x="187629" y="307339"/>
                </a:lnTo>
                <a:lnTo>
                  <a:pt x="200715" y="293369"/>
                </a:lnTo>
                <a:lnTo>
                  <a:pt x="185953" y="293369"/>
                </a:lnTo>
                <a:lnTo>
                  <a:pt x="150939" y="257809"/>
                </a:lnTo>
                <a:lnTo>
                  <a:pt x="199174" y="208279"/>
                </a:lnTo>
                <a:lnTo>
                  <a:pt x="250215" y="199389"/>
                </a:lnTo>
                <a:lnTo>
                  <a:pt x="298088" y="199389"/>
                </a:lnTo>
                <a:lnTo>
                  <a:pt x="302920" y="198119"/>
                </a:lnTo>
                <a:lnTo>
                  <a:pt x="260845" y="198119"/>
                </a:lnTo>
                <a:lnTo>
                  <a:pt x="260553" y="196849"/>
                </a:lnTo>
                <a:lnTo>
                  <a:pt x="260400" y="194309"/>
                </a:lnTo>
                <a:lnTo>
                  <a:pt x="260388" y="191769"/>
                </a:lnTo>
                <a:lnTo>
                  <a:pt x="259689" y="190499"/>
                </a:lnTo>
                <a:lnTo>
                  <a:pt x="257276" y="187959"/>
                </a:lnTo>
                <a:close/>
              </a:path>
              <a:path w="609600" h="609600">
                <a:moveTo>
                  <a:pt x="418660" y="292099"/>
                </a:moveTo>
                <a:lnTo>
                  <a:pt x="403948" y="292099"/>
                </a:lnTo>
                <a:lnTo>
                  <a:pt x="418211" y="307339"/>
                </a:lnTo>
                <a:lnTo>
                  <a:pt x="421576" y="307339"/>
                </a:lnTo>
                <a:lnTo>
                  <a:pt x="435208" y="293369"/>
                </a:lnTo>
                <a:lnTo>
                  <a:pt x="419900" y="293369"/>
                </a:lnTo>
                <a:lnTo>
                  <a:pt x="418660" y="292099"/>
                </a:lnTo>
                <a:close/>
              </a:path>
              <a:path w="609600" h="609600">
                <a:moveTo>
                  <a:pt x="219417" y="259079"/>
                </a:moveTo>
                <a:lnTo>
                  <a:pt x="185953" y="293369"/>
                </a:lnTo>
                <a:lnTo>
                  <a:pt x="200715" y="293369"/>
                </a:lnTo>
                <a:lnTo>
                  <a:pt x="201904" y="292099"/>
                </a:lnTo>
                <a:lnTo>
                  <a:pt x="212534" y="292099"/>
                </a:lnTo>
                <a:lnTo>
                  <a:pt x="212534" y="281939"/>
                </a:lnTo>
                <a:lnTo>
                  <a:pt x="226923" y="266699"/>
                </a:lnTo>
                <a:lnTo>
                  <a:pt x="219417" y="259079"/>
                </a:lnTo>
                <a:close/>
              </a:path>
              <a:path w="609600" h="609600">
                <a:moveTo>
                  <a:pt x="412254" y="199389"/>
                </a:moveTo>
                <a:lnTo>
                  <a:pt x="355612" y="199389"/>
                </a:lnTo>
                <a:lnTo>
                  <a:pt x="406653" y="208279"/>
                </a:lnTo>
                <a:lnTo>
                  <a:pt x="454914" y="257809"/>
                </a:lnTo>
                <a:lnTo>
                  <a:pt x="419900" y="293369"/>
                </a:lnTo>
                <a:lnTo>
                  <a:pt x="435208" y="293369"/>
                </a:lnTo>
                <a:lnTo>
                  <a:pt x="466191" y="261619"/>
                </a:lnTo>
                <a:lnTo>
                  <a:pt x="468261" y="259079"/>
                </a:lnTo>
                <a:lnTo>
                  <a:pt x="468261" y="256539"/>
                </a:lnTo>
                <a:lnTo>
                  <a:pt x="412254" y="199389"/>
                </a:lnTo>
                <a:close/>
              </a:path>
              <a:path w="609600" h="609600">
                <a:moveTo>
                  <a:pt x="298088" y="199389"/>
                </a:moveTo>
                <a:lnTo>
                  <a:pt x="250215" y="199389"/>
                </a:lnTo>
                <a:lnTo>
                  <a:pt x="256132" y="215899"/>
                </a:lnTo>
                <a:lnTo>
                  <a:pt x="267774" y="228599"/>
                </a:lnTo>
                <a:lnTo>
                  <a:pt x="283810" y="237489"/>
                </a:lnTo>
                <a:lnTo>
                  <a:pt x="302907" y="241299"/>
                </a:lnTo>
                <a:lnTo>
                  <a:pt x="322012" y="237489"/>
                </a:lnTo>
                <a:lnTo>
                  <a:pt x="335760" y="229869"/>
                </a:lnTo>
                <a:lnTo>
                  <a:pt x="302920" y="229869"/>
                </a:lnTo>
                <a:lnTo>
                  <a:pt x="291331" y="228599"/>
                </a:lnTo>
                <a:lnTo>
                  <a:pt x="280662" y="224789"/>
                </a:lnTo>
                <a:lnTo>
                  <a:pt x="271457" y="217169"/>
                </a:lnTo>
                <a:lnTo>
                  <a:pt x="264261" y="208279"/>
                </a:lnTo>
                <a:lnTo>
                  <a:pt x="298088" y="199389"/>
                </a:lnTo>
                <a:close/>
              </a:path>
              <a:path w="609600" h="609600">
                <a:moveTo>
                  <a:pt x="348843" y="186689"/>
                </a:moveTo>
                <a:lnTo>
                  <a:pt x="346075" y="189229"/>
                </a:lnTo>
                <a:lnTo>
                  <a:pt x="345541" y="191769"/>
                </a:lnTo>
                <a:lnTo>
                  <a:pt x="345440" y="194309"/>
                </a:lnTo>
                <a:lnTo>
                  <a:pt x="345287" y="196849"/>
                </a:lnTo>
                <a:lnTo>
                  <a:pt x="345008" y="198119"/>
                </a:lnTo>
                <a:lnTo>
                  <a:pt x="302920" y="198119"/>
                </a:lnTo>
                <a:lnTo>
                  <a:pt x="341591" y="208279"/>
                </a:lnTo>
                <a:lnTo>
                  <a:pt x="334395" y="217169"/>
                </a:lnTo>
                <a:lnTo>
                  <a:pt x="325189" y="224789"/>
                </a:lnTo>
                <a:lnTo>
                  <a:pt x="314517" y="228599"/>
                </a:lnTo>
                <a:lnTo>
                  <a:pt x="302920" y="229869"/>
                </a:lnTo>
                <a:lnTo>
                  <a:pt x="335760" y="229869"/>
                </a:lnTo>
                <a:lnTo>
                  <a:pt x="338051" y="228599"/>
                </a:lnTo>
                <a:lnTo>
                  <a:pt x="349695" y="215899"/>
                </a:lnTo>
                <a:lnTo>
                  <a:pt x="355612" y="199389"/>
                </a:lnTo>
                <a:lnTo>
                  <a:pt x="412254" y="199389"/>
                </a:lnTo>
                <a:lnTo>
                  <a:pt x="411276" y="198119"/>
                </a:lnTo>
                <a:lnTo>
                  <a:pt x="348843" y="186689"/>
                </a:lnTo>
                <a:close/>
              </a:path>
              <a:path w="609600" h="609600">
                <a:moveTo>
                  <a:pt x="324852" y="144779"/>
                </a:moveTo>
                <a:lnTo>
                  <a:pt x="311734" y="144779"/>
                </a:lnTo>
                <a:lnTo>
                  <a:pt x="318871" y="151129"/>
                </a:lnTo>
                <a:lnTo>
                  <a:pt x="318871" y="170179"/>
                </a:lnTo>
                <a:lnTo>
                  <a:pt x="311734" y="176529"/>
                </a:lnTo>
                <a:lnTo>
                  <a:pt x="299986" y="176529"/>
                </a:lnTo>
                <a:lnTo>
                  <a:pt x="297611" y="179069"/>
                </a:lnTo>
                <a:lnTo>
                  <a:pt x="297611" y="189229"/>
                </a:lnTo>
                <a:lnTo>
                  <a:pt x="260845" y="198119"/>
                </a:lnTo>
                <a:lnTo>
                  <a:pt x="345008" y="198119"/>
                </a:lnTo>
                <a:lnTo>
                  <a:pt x="308241" y="189229"/>
                </a:lnTo>
                <a:lnTo>
                  <a:pt x="308241" y="186689"/>
                </a:lnTo>
                <a:lnTo>
                  <a:pt x="317963" y="182879"/>
                </a:lnTo>
                <a:lnTo>
                  <a:pt x="325100" y="175259"/>
                </a:lnTo>
                <a:lnTo>
                  <a:pt x="328990" y="166369"/>
                </a:lnTo>
                <a:lnTo>
                  <a:pt x="328968" y="154939"/>
                </a:lnTo>
                <a:lnTo>
                  <a:pt x="324852" y="144779"/>
                </a:lnTo>
                <a:close/>
              </a:path>
              <a:path w="609600" h="609600">
                <a:moveTo>
                  <a:pt x="308163" y="134619"/>
                </a:moveTo>
                <a:lnTo>
                  <a:pt x="297611" y="134619"/>
                </a:lnTo>
                <a:lnTo>
                  <a:pt x="289064" y="137159"/>
                </a:lnTo>
                <a:lnTo>
                  <a:pt x="282332" y="143509"/>
                </a:lnTo>
                <a:lnTo>
                  <a:pt x="277921" y="151129"/>
                </a:lnTo>
                <a:lnTo>
                  <a:pt x="276339" y="160019"/>
                </a:lnTo>
                <a:lnTo>
                  <a:pt x="286969" y="160019"/>
                </a:lnTo>
                <a:lnTo>
                  <a:pt x="286969" y="151129"/>
                </a:lnTo>
                <a:lnTo>
                  <a:pt x="294119" y="144779"/>
                </a:lnTo>
                <a:lnTo>
                  <a:pt x="324852" y="144779"/>
                </a:lnTo>
                <a:lnTo>
                  <a:pt x="317580" y="138429"/>
                </a:lnTo>
                <a:lnTo>
                  <a:pt x="308163" y="134619"/>
                </a:lnTo>
                <a:close/>
              </a:path>
            </a:pathLst>
          </a:custGeom>
          <a:solidFill>
            <a:srgbClr val="90A25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69978" y="8902698"/>
            <a:ext cx="609395" cy="6096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536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419" y="299719"/>
                </a:lnTo>
                <a:lnTo>
                  <a:pt x="314" y="300989"/>
                </a:lnTo>
                <a:lnTo>
                  <a:pt x="209" y="30225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870" y="311149"/>
                </a:lnTo>
                <a:lnTo>
                  <a:pt x="18780" y="29971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0819" y="299719"/>
                </a:lnTo>
                <a:lnTo>
                  <a:pt x="590923" y="300989"/>
                </a:lnTo>
                <a:lnTo>
                  <a:pt x="591027" y="30225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088" y="311149"/>
                </a:lnTo>
                <a:lnTo>
                  <a:pt x="609180" y="29971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13169" y="445769"/>
                </a:moveTo>
                <a:lnTo>
                  <a:pt x="189064" y="445769"/>
                </a:lnTo>
                <a:lnTo>
                  <a:pt x="181990" y="450849"/>
                </a:lnTo>
                <a:lnTo>
                  <a:pt x="173799" y="471169"/>
                </a:lnTo>
                <a:lnTo>
                  <a:pt x="176148" y="474979"/>
                </a:lnTo>
                <a:lnTo>
                  <a:pt x="426072" y="474979"/>
                </a:lnTo>
                <a:lnTo>
                  <a:pt x="428421" y="471169"/>
                </a:lnTo>
                <a:lnTo>
                  <a:pt x="425861" y="464819"/>
                </a:lnTo>
                <a:lnTo>
                  <a:pt x="186778" y="464819"/>
                </a:lnTo>
                <a:lnTo>
                  <a:pt x="189534" y="458469"/>
                </a:lnTo>
                <a:lnTo>
                  <a:pt x="193065" y="455929"/>
                </a:lnTo>
                <a:lnTo>
                  <a:pt x="422278" y="455929"/>
                </a:lnTo>
                <a:lnTo>
                  <a:pt x="420230" y="450849"/>
                </a:lnTo>
                <a:lnTo>
                  <a:pt x="413169" y="445769"/>
                </a:lnTo>
                <a:close/>
              </a:path>
              <a:path w="609600" h="609600">
                <a:moveTo>
                  <a:pt x="422278" y="455929"/>
                </a:moveTo>
                <a:lnTo>
                  <a:pt x="409168" y="455929"/>
                </a:lnTo>
                <a:lnTo>
                  <a:pt x="412686" y="458469"/>
                </a:lnTo>
                <a:lnTo>
                  <a:pt x="415455" y="464819"/>
                </a:lnTo>
                <a:lnTo>
                  <a:pt x="425861" y="464819"/>
                </a:lnTo>
                <a:lnTo>
                  <a:pt x="422278" y="455929"/>
                </a:lnTo>
                <a:close/>
              </a:path>
              <a:path w="609600" h="609600">
                <a:moveTo>
                  <a:pt x="207289" y="383539"/>
                </a:moveTo>
                <a:lnTo>
                  <a:pt x="204812" y="386079"/>
                </a:lnTo>
                <a:lnTo>
                  <a:pt x="203987" y="391159"/>
                </a:lnTo>
                <a:lnTo>
                  <a:pt x="205803" y="393699"/>
                </a:lnTo>
                <a:lnTo>
                  <a:pt x="209804" y="394969"/>
                </a:lnTo>
                <a:lnTo>
                  <a:pt x="212496" y="394969"/>
                </a:lnTo>
                <a:lnTo>
                  <a:pt x="211307" y="436879"/>
                </a:lnTo>
                <a:lnTo>
                  <a:pt x="211271" y="438149"/>
                </a:lnTo>
                <a:lnTo>
                  <a:pt x="211162" y="441959"/>
                </a:lnTo>
                <a:lnTo>
                  <a:pt x="207467" y="445769"/>
                </a:lnTo>
                <a:lnTo>
                  <a:pt x="218986" y="445769"/>
                </a:lnTo>
                <a:lnTo>
                  <a:pt x="220205" y="443229"/>
                </a:lnTo>
                <a:lnTo>
                  <a:pt x="220929" y="440689"/>
                </a:lnTo>
                <a:lnTo>
                  <a:pt x="221691" y="414019"/>
                </a:lnTo>
                <a:lnTo>
                  <a:pt x="221727" y="412749"/>
                </a:lnTo>
                <a:lnTo>
                  <a:pt x="221836" y="408939"/>
                </a:lnTo>
                <a:lnTo>
                  <a:pt x="221908" y="406399"/>
                </a:lnTo>
                <a:lnTo>
                  <a:pt x="222017" y="402589"/>
                </a:lnTo>
                <a:lnTo>
                  <a:pt x="222090" y="400049"/>
                </a:lnTo>
                <a:lnTo>
                  <a:pt x="222199" y="396239"/>
                </a:lnTo>
                <a:lnTo>
                  <a:pt x="249210" y="396239"/>
                </a:lnTo>
                <a:lnTo>
                  <a:pt x="249174" y="394969"/>
                </a:lnTo>
                <a:lnTo>
                  <a:pt x="263910" y="392429"/>
                </a:lnTo>
                <a:lnTo>
                  <a:pt x="278333" y="387349"/>
                </a:lnTo>
                <a:lnTo>
                  <a:pt x="288080" y="387349"/>
                </a:lnTo>
                <a:lnTo>
                  <a:pt x="288116" y="386079"/>
                </a:lnTo>
                <a:lnTo>
                  <a:pt x="227345" y="386079"/>
                </a:lnTo>
                <a:lnTo>
                  <a:pt x="209956" y="384809"/>
                </a:lnTo>
                <a:lnTo>
                  <a:pt x="207289" y="383539"/>
                </a:lnTo>
                <a:close/>
              </a:path>
              <a:path w="609600" h="609600">
                <a:moveTo>
                  <a:pt x="249210" y="396239"/>
                </a:moveTo>
                <a:lnTo>
                  <a:pt x="239471" y="396239"/>
                </a:lnTo>
                <a:lnTo>
                  <a:pt x="240616" y="436879"/>
                </a:lnTo>
                <a:lnTo>
                  <a:pt x="240728" y="440689"/>
                </a:lnTo>
                <a:lnTo>
                  <a:pt x="241452" y="443229"/>
                </a:lnTo>
                <a:lnTo>
                  <a:pt x="242684" y="445769"/>
                </a:lnTo>
                <a:lnTo>
                  <a:pt x="254203" y="445769"/>
                </a:lnTo>
                <a:lnTo>
                  <a:pt x="250507" y="441959"/>
                </a:lnTo>
                <a:lnTo>
                  <a:pt x="249714" y="414019"/>
                </a:lnTo>
                <a:lnTo>
                  <a:pt x="249678" y="412749"/>
                </a:lnTo>
                <a:lnTo>
                  <a:pt x="249570" y="408939"/>
                </a:lnTo>
                <a:lnTo>
                  <a:pt x="249498" y="406399"/>
                </a:lnTo>
                <a:lnTo>
                  <a:pt x="249390" y="402589"/>
                </a:lnTo>
                <a:lnTo>
                  <a:pt x="249318" y="400049"/>
                </a:lnTo>
                <a:lnTo>
                  <a:pt x="249210" y="396239"/>
                </a:lnTo>
                <a:close/>
              </a:path>
              <a:path w="609600" h="609600">
                <a:moveTo>
                  <a:pt x="288080" y="387349"/>
                </a:moveTo>
                <a:lnTo>
                  <a:pt x="278333" y="387349"/>
                </a:lnTo>
                <a:lnTo>
                  <a:pt x="276965" y="436879"/>
                </a:lnTo>
                <a:lnTo>
                  <a:pt x="276860" y="440689"/>
                </a:lnTo>
                <a:lnTo>
                  <a:pt x="271360" y="445769"/>
                </a:lnTo>
                <a:lnTo>
                  <a:pt x="282981" y="445769"/>
                </a:lnTo>
                <a:lnTo>
                  <a:pt x="285267" y="441959"/>
                </a:lnTo>
                <a:lnTo>
                  <a:pt x="286651" y="438149"/>
                </a:lnTo>
                <a:lnTo>
                  <a:pt x="287330" y="414019"/>
                </a:lnTo>
                <a:lnTo>
                  <a:pt x="287366" y="412749"/>
                </a:lnTo>
                <a:lnTo>
                  <a:pt x="287473" y="408939"/>
                </a:lnTo>
                <a:lnTo>
                  <a:pt x="287544" y="406399"/>
                </a:lnTo>
                <a:lnTo>
                  <a:pt x="287651" y="402589"/>
                </a:lnTo>
                <a:lnTo>
                  <a:pt x="287723" y="400049"/>
                </a:lnTo>
                <a:lnTo>
                  <a:pt x="287830" y="396239"/>
                </a:lnTo>
                <a:lnTo>
                  <a:pt x="287937" y="392429"/>
                </a:lnTo>
                <a:lnTo>
                  <a:pt x="288044" y="388619"/>
                </a:lnTo>
                <a:lnTo>
                  <a:pt x="288080" y="387349"/>
                </a:lnTo>
                <a:close/>
              </a:path>
              <a:path w="609600" h="609600">
                <a:moveTo>
                  <a:pt x="303796" y="412749"/>
                </a:moveTo>
                <a:lnTo>
                  <a:pt x="298424" y="412749"/>
                </a:lnTo>
                <a:lnTo>
                  <a:pt x="296252" y="414019"/>
                </a:lnTo>
                <a:lnTo>
                  <a:pt x="296252" y="445769"/>
                </a:lnTo>
                <a:lnTo>
                  <a:pt x="305981" y="445769"/>
                </a:lnTo>
                <a:lnTo>
                  <a:pt x="305981" y="414019"/>
                </a:lnTo>
                <a:lnTo>
                  <a:pt x="303796" y="412749"/>
                </a:lnTo>
                <a:close/>
              </a:path>
              <a:path w="609600" h="609600">
                <a:moveTo>
                  <a:pt x="350552" y="377189"/>
                </a:moveTo>
                <a:lnTo>
                  <a:pt x="313867" y="377189"/>
                </a:lnTo>
                <a:lnTo>
                  <a:pt x="315546" y="436879"/>
                </a:lnTo>
                <a:lnTo>
                  <a:pt x="315582" y="438149"/>
                </a:lnTo>
                <a:lnTo>
                  <a:pt x="316966" y="441959"/>
                </a:lnTo>
                <a:lnTo>
                  <a:pt x="319252" y="445769"/>
                </a:lnTo>
                <a:lnTo>
                  <a:pt x="330873" y="445769"/>
                </a:lnTo>
                <a:lnTo>
                  <a:pt x="325374" y="440689"/>
                </a:lnTo>
                <a:lnTo>
                  <a:pt x="324636" y="414019"/>
                </a:lnTo>
                <a:lnTo>
                  <a:pt x="324601" y="412749"/>
                </a:lnTo>
                <a:lnTo>
                  <a:pt x="324495" y="408939"/>
                </a:lnTo>
                <a:lnTo>
                  <a:pt x="324425" y="406399"/>
                </a:lnTo>
                <a:lnTo>
                  <a:pt x="324320" y="402589"/>
                </a:lnTo>
                <a:lnTo>
                  <a:pt x="324249" y="400049"/>
                </a:lnTo>
                <a:lnTo>
                  <a:pt x="324144" y="396239"/>
                </a:lnTo>
                <a:lnTo>
                  <a:pt x="324039" y="392429"/>
                </a:lnTo>
                <a:lnTo>
                  <a:pt x="323933" y="388619"/>
                </a:lnTo>
                <a:lnTo>
                  <a:pt x="323828" y="384809"/>
                </a:lnTo>
                <a:lnTo>
                  <a:pt x="323723" y="380999"/>
                </a:lnTo>
                <a:lnTo>
                  <a:pt x="421589" y="380999"/>
                </a:lnTo>
                <a:lnTo>
                  <a:pt x="431025" y="378459"/>
                </a:lnTo>
                <a:lnTo>
                  <a:pt x="358456" y="378459"/>
                </a:lnTo>
                <a:lnTo>
                  <a:pt x="350552" y="377189"/>
                </a:lnTo>
                <a:close/>
              </a:path>
              <a:path w="609600" h="609600">
                <a:moveTo>
                  <a:pt x="421589" y="380999"/>
                </a:moveTo>
                <a:lnTo>
                  <a:pt x="323723" y="380999"/>
                </a:lnTo>
                <a:lnTo>
                  <a:pt x="338242" y="386079"/>
                </a:lnTo>
                <a:lnTo>
                  <a:pt x="352971" y="388619"/>
                </a:lnTo>
                <a:lnTo>
                  <a:pt x="351615" y="436879"/>
                </a:lnTo>
                <a:lnTo>
                  <a:pt x="351579" y="438149"/>
                </a:lnTo>
                <a:lnTo>
                  <a:pt x="351472" y="441959"/>
                </a:lnTo>
                <a:lnTo>
                  <a:pt x="347129" y="445769"/>
                </a:lnTo>
                <a:lnTo>
                  <a:pt x="358724" y="445769"/>
                </a:lnTo>
                <a:lnTo>
                  <a:pt x="360311" y="443229"/>
                </a:lnTo>
                <a:lnTo>
                  <a:pt x="361251" y="439419"/>
                </a:lnTo>
                <a:lnTo>
                  <a:pt x="361962" y="414019"/>
                </a:lnTo>
                <a:lnTo>
                  <a:pt x="361998" y="412749"/>
                </a:lnTo>
                <a:lnTo>
                  <a:pt x="362104" y="408939"/>
                </a:lnTo>
                <a:lnTo>
                  <a:pt x="362176" y="406399"/>
                </a:lnTo>
                <a:lnTo>
                  <a:pt x="362282" y="402589"/>
                </a:lnTo>
                <a:lnTo>
                  <a:pt x="362353" y="400049"/>
                </a:lnTo>
                <a:lnTo>
                  <a:pt x="362460" y="396239"/>
                </a:lnTo>
                <a:lnTo>
                  <a:pt x="362567" y="392429"/>
                </a:lnTo>
                <a:lnTo>
                  <a:pt x="362673" y="388619"/>
                </a:lnTo>
                <a:lnTo>
                  <a:pt x="392607" y="388619"/>
                </a:lnTo>
                <a:lnTo>
                  <a:pt x="402357" y="386079"/>
                </a:lnTo>
                <a:lnTo>
                  <a:pt x="412026" y="384809"/>
                </a:lnTo>
                <a:lnTo>
                  <a:pt x="421589" y="380999"/>
                </a:lnTo>
                <a:close/>
              </a:path>
              <a:path w="609600" h="609600">
                <a:moveTo>
                  <a:pt x="391375" y="421639"/>
                </a:moveTo>
                <a:lnTo>
                  <a:pt x="386016" y="421639"/>
                </a:lnTo>
                <a:lnTo>
                  <a:pt x="383895" y="424179"/>
                </a:lnTo>
                <a:lnTo>
                  <a:pt x="384225" y="436879"/>
                </a:lnTo>
                <a:lnTo>
                  <a:pt x="384327" y="439419"/>
                </a:lnTo>
                <a:lnTo>
                  <a:pt x="385279" y="443229"/>
                </a:lnTo>
                <a:lnTo>
                  <a:pt x="386867" y="445769"/>
                </a:lnTo>
                <a:lnTo>
                  <a:pt x="398462" y="445769"/>
                </a:lnTo>
                <a:lnTo>
                  <a:pt x="394106" y="441959"/>
                </a:lnTo>
                <a:lnTo>
                  <a:pt x="393700" y="426719"/>
                </a:lnTo>
                <a:lnTo>
                  <a:pt x="393623" y="424179"/>
                </a:lnTo>
                <a:lnTo>
                  <a:pt x="391375" y="421639"/>
                </a:lnTo>
                <a:close/>
              </a:path>
              <a:path w="609600" h="609600">
                <a:moveTo>
                  <a:pt x="392607" y="388619"/>
                </a:moveTo>
                <a:lnTo>
                  <a:pt x="382905" y="388619"/>
                </a:lnTo>
                <a:lnTo>
                  <a:pt x="383009" y="392429"/>
                </a:lnTo>
                <a:lnTo>
                  <a:pt x="383114" y="396239"/>
                </a:lnTo>
                <a:lnTo>
                  <a:pt x="383219" y="400049"/>
                </a:lnTo>
                <a:lnTo>
                  <a:pt x="383289" y="402589"/>
                </a:lnTo>
                <a:lnTo>
                  <a:pt x="383400" y="406399"/>
                </a:lnTo>
                <a:lnTo>
                  <a:pt x="385584" y="408939"/>
                </a:lnTo>
                <a:lnTo>
                  <a:pt x="391007" y="408939"/>
                </a:lnTo>
                <a:lnTo>
                  <a:pt x="393115" y="406399"/>
                </a:lnTo>
                <a:lnTo>
                  <a:pt x="393006" y="402589"/>
                </a:lnTo>
                <a:lnTo>
                  <a:pt x="392934" y="400049"/>
                </a:lnTo>
                <a:lnTo>
                  <a:pt x="392825" y="396239"/>
                </a:lnTo>
                <a:lnTo>
                  <a:pt x="392716" y="392429"/>
                </a:lnTo>
                <a:lnTo>
                  <a:pt x="392607" y="388619"/>
                </a:lnTo>
                <a:close/>
              </a:path>
              <a:path w="609600" h="609600">
                <a:moveTo>
                  <a:pt x="305981" y="377189"/>
                </a:moveTo>
                <a:lnTo>
                  <a:pt x="296252" y="377189"/>
                </a:lnTo>
                <a:lnTo>
                  <a:pt x="296252" y="400049"/>
                </a:lnTo>
                <a:lnTo>
                  <a:pt x="298424" y="402589"/>
                </a:lnTo>
                <a:lnTo>
                  <a:pt x="303796" y="402589"/>
                </a:lnTo>
                <a:lnTo>
                  <a:pt x="305981" y="400049"/>
                </a:lnTo>
                <a:lnTo>
                  <a:pt x="305981" y="377189"/>
                </a:lnTo>
                <a:close/>
              </a:path>
              <a:path w="609600" h="609600">
                <a:moveTo>
                  <a:pt x="233819" y="207009"/>
                </a:moveTo>
                <a:lnTo>
                  <a:pt x="227838" y="207009"/>
                </a:lnTo>
                <a:lnTo>
                  <a:pt x="185165" y="294639"/>
                </a:lnTo>
                <a:lnTo>
                  <a:pt x="187261" y="300989"/>
                </a:lnTo>
                <a:lnTo>
                  <a:pt x="193433" y="302259"/>
                </a:lnTo>
                <a:lnTo>
                  <a:pt x="194221" y="303529"/>
                </a:lnTo>
                <a:lnTo>
                  <a:pt x="177850" y="336549"/>
                </a:lnTo>
                <a:lnTo>
                  <a:pt x="180098" y="342899"/>
                </a:lnTo>
                <a:lnTo>
                  <a:pt x="186270" y="345439"/>
                </a:lnTo>
                <a:lnTo>
                  <a:pt x="170446" y="377189"/>
                </a:lnTo>
                <a:lnTo>
                  <a:pt x="172885" y="383539"/>
                </a:lnTo>
                <a:lnTo>
                  <a:pt x="180530" y="387349"/>
                </a:lnTo>
                <a:lnTo>
                  <a:pt x="182879" y="387349"/>
                </a:lnTo>
                <a:lnTo>
                  <a:pt x="187769" y="389889"/>
                </a:lnTo>
                <a:lnTo>
                  <a:pt x="190512" y="387349"/>
                </a:lnTo>
                <a:lnTo>
                  <a:pt x="192189" y="382269"/>
                </a:lnTo>
                <a:lnTo>
                  <a:pt x="190792" y="379729"/>
                </a:lnTo>
                <a:lnTo>
                  <a:pt x="186067" y="378459"/>
                </a:lnTo>
                <a:lnTo>
                  <a:pt x="183870" y="377189"/>
                </a:lnTo>
                <a:lnTo>
                  <a:pt x="181724" y="377189"/>
                </a:lnTo>
                <a:lnTo>
                  <a:pt x="198780" y="341629"/>
                </a:lnTo>
                <a:lnTo>
                  <a:pt x="197434" y="337819"/>
                </a:lnTo>
                <a:lnTo>
                  <a:pt x="192811" y="336549"/>
                </a:lnTo>
                <a:lnTo>
                  <a:pt x="191020" y="336549"/>
                </a:lnTo>
                <a:lnTo>
                  <a:pt x="189268" y="335279"/>
                </a:lnTo>
                <a:lnTo>
                  <a:pt x="206781" y="299719"/>
                </a:lnTo>
                <a:lnTo>
                  <a:pt x="205371" y="295909"/>
                </a:lnTo>
                <a:lnTo>
                  <a:pt x="200558" y="294639"/>
                </a:lnTo>
                <a:lnTo>
                  <a:pt x="198628" y="294639"/>
                </a:lnTo>
                <a:lnTo>
                  <a:pt x="196735" y="293369"/>
                </a:lnTo>
                <a:lnTo>
                  <a:pt x="230835" y="223519"/>
                </a:lnTo>
                <a:lnTo>
                  <a:pt x="241852" y="223519"/>
                </a:lnTo>
                <a:lnTo>
                  <a:pt x="233819" y="207009"/>
                </a:lnTo>
                <a:close/>
              </a:path>
              <a:path w="609600" h="609600">
                <a:moveTo>
                  <a:pt x="382905" y="388619"/>
                </a:moveTo>
                <a:lnTo>
                  <a:pt x="362673" y="388619"/>
                </a:lnTo>
                <a:lnTo>
                  <a:pt x="369214" y="389889"/>
                </a:lnTo>
                <a:lnTo>
                  <a:pt x="375970" y="389889"/>
                </a:lnTo>
                <a:lnTo>
                  <a:pt x="382905" y="388619"/>
                </a:lnTo>
                <a:close/>
              </a:path>
              <a:path w="609600" h="609600">
                <a:moveTo>
                  <a:pt x="241852" y="223519"/>
                </a:moveTo>
                <a:lnTo>
                  <a:pt x="230835" y="223519"/>
                </a:lnTo>
                <a:lnTo>
                  <a:pt x="251155" y="265429"/>
                </a:lnTo>
                <a:lnTo>
                  <a:pt x="233540" y="300989"/>
                </a:lnTo>
                <a:lnTo>
                  <a:pt x="236118" y="308609"/>
                </a:lnTo>
                <a:lnTo>
                  <a:pt x="243878" y="311149"/>
                </a:lnTo>
                <a:lnTo>
                  <a:pt x="244919" y="311149"/>
                </a:lnTo>
                <a:lnTo>
                  <a:pt x="223875" y="354329"/>
                </a:lnTo>
                <a:lnTo>
                  <a:pt x="267028" y="374649"/>
                </a:lnTo>
                <a:lnTo>
                  <a:pt x="278650" y="375919"/>
                </a:lnTo>
                <a:lnTo>
                  <a:pt x="278625" y="377189"/>
                </a:lnTo>
                <a:lnTo>
                  <a:pt x="261914" y="382269"/>
                </a:lnTo>
                <a:lnTo>
                  <a:pt x="244743" y="384809"/>
                </a:lnTo>
                <a:lnTo>
                  <a:pt x="227345" y="386079"/>
                </a:lnTo>
                <a:lnTo>
                  <a:pt x="288116" y="386079"/>
                </a:lnTo>
                <a:lnTo>
                  <a:pt x="288223" y="382269"/>
                </a:lnTo>
                <a:lnTo>
                  <a:pt x="288330" y="378459"/>
                </a:lnTo>
                <a:lnTo>
                  <a:pt x="288366" y="377189"/>
                </a:lnTo>
                <a:lnTo>
                  <a:pt x="350552" y="377189"/>
                </a:lnTo>
                <a:lnTo>
                  <a:pt x="334746" y="374649"/>
                </a:lnTo>
                <a:lnTo>
                  <a:pt x="343519" y="372109"/>
                </a:lnTo>
                <a:lnTo>
                  <a:pt x="352224" y="370839"/>
                </a:lnTo>
                <a:lnTo>
                  <a:pt x="360849" y="367029"/>
                </a:lnTo>
                <a:lnTo>
                  <a:pt x="295347" y="367029"/>
                </a:lnTo>
                <a:lnTo>
                  <a:pt x="281143" y="365759"/>
                </a:lnTo>
                <a:lnTo>
                  <a:pt x="260847" y="363219"/>
                </a:lnTo>
                <a:lnTo>
                  <a:pt x="236347" y="355599"/>
                </a:lnTo>
                <a:lnTo>
                  <a:pt x="235508" y="354329"/>
                </a:lnTo>
                <a:lnTo>
                  <a:pt x="235140" y="354329"/>
                </a:lnTo>
                <a:lnTo>
                  <a:pt x="257429" y="308609"/>
                </a:lnTo>
                <a:lnTo>
                  <a:pt x="256082" y="304799"/>
                </a:lnTo>
                <a:lnTo>
                  <a:pt x="250583" y="303529"/>
                </a:lnTo>
                <a:lnTo>
                  <a:pt x="247916" y="302259"/>
                </a:lnTo>
                <a:lnTo>
                  <a:pt x="244970" y="300989"/>
                </a:lnTo>
                <a:lnTo>
                  <a:pt x="244805" y="300989"/>
                </a:lnTo>
                <a:lnTo>
                  <a:pt x="249021" y="292099"/>
                </a:lnTo>
                <a:lnTo>
                  <a:pt x="251454" y="287019"/>
                </a:lnTo>
                <a:lnTo>
                  <a:pt x="253847" y="281939"/>
                </a:lnTo>
                <a:lnTo>
                  <a:pt x="254087" y="281939"/>
                </a:lnTo>
                <a:lnTo>
                  <a:pt x="267906" y="252729"/>
                </a:lnTo>
                <a:lnTo>
                  <a:pt x="266484" y="250189"/>
                </a:lnTo>
                <a:lnTo>
                  <a:pt x="260515" y="247649"/>
                </a:lnTo>
                <a:lnTo>
                  <a:pt x="257429" y="246379"/>
                </a:lnTo>
                <a:lnTo>
                  <a:pt x="254431" y="246379"/>
                </a:lnTo>
                <a:lnTo>
                  <a:pt x="259352" y="236219"/>
                </a:lnTo>
                <a:lnTo>
                  <a:pt x="248031" y="236219"/>
                </a:lnTo>
                <a:lnTo>
                  <a:pt x="241852" y="223519"/>
                </a:lnTo>
                <a:close/>
              </a:path>
              <a:path w="609600" h="609600">
                <a:moveTo>
                  <a:pt x="383260" y="196849"/>
                </a:moveTo>
                <a:lnTo>
                  <a:pt x="372795" y="196849"/>
                </a:lnTo>
                <a:lnTo>
                  <a:pt x="411416" y="276859"/>
                </a:lnTo>
                <a:lnTo>
                  <a:pt x="409117" y="276859"/>
                </a:lnTo>
                <a:lnTo>
                  <a:pt x="406781" y="278129"/>
                </a:lnTo>
                <a:lnTo>
                  <a:pt x="401535" y="279399"/>
                </a:lnTo>
                <a:lnTo>
                  <a:pt x="400138" y="283209"/>
                </a:lnTo>
                <a:lnTo>
                  <a:pt x="419709" y="322579"/>
                </a:lnTo>
                <a:lnTo>
                  <a:pt x="417576" y="323849"/>
                </a:lnTo>
                <a:lnTo>
                  <a:pt x="415391" y="325119"/>
                </a:lnTo>
                <a:lnTo>
                  <a:pt x="410375" y="326389"/>
                </a:lnTo>
                <a:lnTo>
                  <a:pt x="409016" y="330199"/>
                </a:lnTo>
                <a:lnTo>
                  <a:pt x="427812" y="368299"/>
                </a:lnTo>
                <a:lnTo>
                  <a:pt x="427520" y="368299"/>
                </a:lnTo>
                <a:lnTo>
                  <a:pt x="405246" y="375919"/>
                </a:lnTo>
                <a:lnTo>
                  <a:pt x="382090" y="378459"/>
                </a:lnTo>
                <a:lnTo>
                  <a:pt x="431025" y="378459"/>
                </a:lnTo>
                <a:lnTo>
                  <a:pt x="436664" y="375919"/>
                </a:lnTo>
                <a:lnTo>
                  <a:pt x="439229" y="369569"/>
                </a:lnTo>
                <a:lnTo>
                  <a:pt x="436524" y="363219"/>
                </a:lnTo>
                <a:lnTo>
                  <a:pt x="421538" y="332739"/>
                </a:lnTo>
                <a:lnTo>
                  <a:pt x="428650" y="330199"/>
                </a:lnTo>
                <a:lnTo>
                  <a:pt x="431012" y="323849"/>
                </a:lnTo>
                <a:lnTo>
                  <a:pt x="412711" y="287019"/>
                </a:lnTo>
                <a:lnTo>
                  <a:pt x="414807" y="285749"/>
                </a:lnTo>
                <a:lnTo>
                  <a:pt x="420700" y="283209"/>
                </a:lnTo>
                <a:lnTo>
                  <a:pt x="422884" y="278129"/>
                </a:lnTo>
                <a:lnTo>
                  <a:pt x="383260" y="196849"/>
                </a:lnTo>
                <a:close/>
              </a:path>
              <a:path w="609600" h="609600">
                <a:moveTo>
                  <a:pt x="311702" y="149859"/>
                </a:moveTo>
                <a:lnTo>
                  <a:pt x="301117" y="149859"/>
                </a:lnTo>
                <a:lnTo>
                  <a:pt x="347802" y="246379"/>
                </a:lnTo>
                <a:lnTo>
                  <a:pt x="344792" y="246379"/>
                </a:lnTo>
                <a:lnTo>
                  <a:pt x="341718" y="247649"/>
                </a:lnTo>
                <a:lnTo>
                  <a:pt x="335737" y="250189"/>
                </a:lnTo>
                <a:lnTo>
                  <a:pt x="334327" y="252729"/>
                </a:lnTo>
                <a:lnTo>
                  <a:pt x="357416" y="300989"/>
                </a:lnTo>
                <a:lnTo>
                  <a:pt x="354317" y="302259"/>
                </a:lnTo>
                <a:lnTo>
                  <a:pt x="351650" y="303529"/>
                </a:lnTo>
                <a:lnTo>
                  <a:pt x="346151" y="304799"/>
                </a:lnTo>
                <a:lnTo>
                  <a:pt x="344792" y="308609"/>
                </a:lnTo>
                <a:lnTo>
                  <a:pt x="367093" y="354329"/>
                </a:lnTo>
                <a:lnTo>
                  <a:pt x="366712" y="354329"/>
                </a:lnTo>
                <a:lnTo>
                  <a:pt x="365887" y="355599"/>
                </a:lnTo>
                <a:lnTo>
                  <a:pt x="350644" y="360679"/>
                </a:lnTo>
                <a:lnTo>
                  <a:pt x="334787" y="364489"/>
                </a:lnTo>
                <a:lnTo>
                  <a:pt x="318402" y="367029"/>
                </a:lnTo>
                <a:lnTo>
                  <a:pt x="360849" y="367029"/>
                </a:lnTo>
                <a:lnTo>
                  <a:pt x="369379" y="364489"/>
                </a:lnTo>
                <a:lnTo>
                  <a:pt x="375564" y="361949"/>
                </a:lnTo>
                <a:lnTo>
                  <a:pt x="378358" y="354329"/>
                </a:lnTo>
                <a:lnTo>
                  <a:pt x="357314" y="311149"/>
                </a:lnTo>
                <a:lnTo>
                  <a:pt x="359384" y="311149"/>
                </a:lnTo>
                <a:lnTo>
                  <a:pt x="366090" y="308609"/>
                </a:lnTo>
                <a:lnTo>
                  <a:pt x="368693" y="300989"/>
                </a:lnTo>
                <a:lnTo>
                  <a:pt x="346913" y="256539"/>
                </a:lnTo>
                <a:lnTo>
                  <a:pt x="348462" y="256539"/>
                </a:lnTo>
                <a:lnTo>
                  <a:pt x="349999" y="255269"/>
                </a:lnTo>
                <a:lnTo>
                  <a:pt x="356755" y="252729"/>
                </a:lnTo>
                <a:lnTo>
                  <a:pt x="359117" y="246379"/>
                </a:lnTo>
                <a:lnTo>
                  <a:pt x="353885" y="236219"/>
                </a:lnTo>
                <a:lnTo>
                  <a:pt x="359375" y="224789"/>
                </a:lnTo>
                <a:lnTo>
                  <a:pt x="348449" y="224789"/>
                </a:lnTo>
                <a:lnTo>
                  <a:pt x="311702" y="149859"/>
                </a:lnTo>
                <a:close/>
              </a:path>
              <a:path w="609600" h="609600">
                <a:moveTo>
                  <a:pt x="207429" y="340359"/>
                </a:moveTo>
                <a:lnTo>
                  <a:pt x="204889" y="342899"/>
                </a:lnTo>
                <a:lnTo>
                  <a:pt x="203949" y="347979"/>
                </a:lnTo>
                <a:lnTo>
                  <a:pt x="205701" y="350519"/>
                </a:lnTo>
                <a:lnTo>
                  <a:pt x="209613" y="351789"/>
                </a:lnTo>
                <a:lnTo>
                  <a:pt x="217614" y="351789"/>
                </a:lnTo>
                <a:lnTo>
                  <a:pt x="219710" y="350519"/>
                </a:lnTo>
                <a:lnTo>
                  <a:pt x="220370" y="345439"/>
                </a:lnTo>
                <a:lnTo>
                  <a:pt x="218478" y="342899"/>
                </a:lnTo>
                <a:lnTo>
                  <a:pt x="213906" y="341629"/>
                </a:lnTo>
                <a:lnTo>
                  <a:pt x="211975" y="341629"/>
                </a:lnTo>
                <a:lnTo>
                  <a:pt x="207429" y="340359"/>
                </a:lnTo>
                <a:close/>
              </a:path>
              <a:path w="609600" h="609600">
                <a:moveTo>
                  <a:pt x="400354" y="328929"/>
                </a:moveTo>
                <a:lnTo>
                  <a:pt x="392518" y="330199"/>
                </a:lnTo>
                <a:lnTo>
                  <a:pt x="387197" y="331469"/>
                </a:lnTo>
                <a:lnTo>
                  <a:pt x="379209" y="331469"/>
                </a:lnTo>
                <a:lnTo>
                  <a:pt x="377190" y="334009"/>
                </a:lnTo>
                <a:lnTo>
                  <a:pt x="377285" y="335279"/>
                </a:lnTo>
                <a:lnTo>
                  <a:pt x="377380" y="336549"/>
                </a:lnTo>
                <a:lnTo>
                  <a:pt x="377475" y="337819"/>
                </a:lnTo>
                <a:lnTo>
                  <a:pt x="377571" y="339089"/>
                </a:lnTo>
                <a:lnTo>
                  <a:pt x="379895" y="341629"/>
                </a:lnTo>
                <a:lnTo>
                  <a:pt x="388264" y="341629"/>
                </a:lnTo>
                <a:lnTo>
                  <a:pt x="393979" y="340359"/>
                </a:lnTo>
                <a:lnTo>
                  <a:pt x="402209" y="339089"/>
                </a:lnTo>
                <a:lnTo>
                  <a:pt x="403936" y="336549"/>
                </a:lnTo>
                <a:lnTo>
                  <a:pt x="403415" y="334009"/>
                </a:lnTo>
                <a:lnTo>
                  <a:pt x="402907" y="330199"/>
                </a:lnTo>
                <a:lnTo>
                  <a:pt x="400354" y="328929"/>
                </a:lnTo>
                <a:close/>
              </a:path>
              <a:path w="609600" h="609600">
                <a:moveTo>
                  <a:pt x="336105" y="307339"/>
                </a:moveTo>
                <a:lnTo>
                  <a:pt x="333476" y="308609"/>
                </a:lnTo>
                <a:lnTo>
                  <a:pt x="317387" y="311149"/>
                </a:lnTo>
                <a:lnTo>
                  <a:pt x="298424" y="311149"/>
                </a:lnTo>
                <a:lnTo>
                  <a:pt x="296252" y="313689"/>
                </a:lnTo>
                <a:lnTo>
                  <a:pt x="296252" y="320039"/>
                </a:lnTo>
                <a:lnTo>
                  <a:pt x="298424" y="321309"/>
                </a:lnTo>
                <a:lnTo>
                  <a:pt x="318403" y="321309"/>
                </a:lnTo>
                <a:lnTo>
                  <a:pt x="326993" y="320039"/>
                </a:lnTo>
                <a:lnTo>
                  <a:pt x="335508" y="317499"/>
                </a:lnTo>
                <a:lnTo>
                  <a:pt x="338124" y="317499"/>
                </a:lnTo>
                <a:lnTo>
                  <a:pt x="339801" y="314959"/>
                </a:lnTo>
                <a:lnTo>
                  <a:pt x="338683" y="309879"/>
                </a:lnTo>
                <a:lnTo>
                  <a:pt x="336105" y="307339"/>
                </a:lnTo>
                <a:close/>
              </a:path>
              <a:path w="609600" h="609600">
                <a:moveTo>
                  <a:pt x="254087" y="281939"/>
                </a:moveTo>
                <a:lnTo>
                  <a:pt x="253847" y="281939"/>
                </a:lnTo>
                <a:lnTo>
                  <a:pt x="252285" y="285749"/>
                </a:lnTo>
                <a:lnTo>
                  <a:pt x="254087" y="281939"/>
                </a:lnTo>
                <a:close/>
              </a:path>
              <a:path w="609600" h="609600">
                <a:moveTo>
                  <a:pt x="276606" y="252729"/>
                </a:moveTo>
                <a:lnTo>
                  <a:pt x="274091" y="253999"/>
                </a:lnTo>
                <a:lnTo>
                  <a:pt x="273189" y="259079"/>
                </a:lnTo>
                <a:lnTo>
                  <a:pt x="274967" y="261619"/>
                </a:lnTo>
                <a:lnTo>
                  <a:pt x="277622" y="262889"/>
                </a:lnTo>
                <a:lnTo>
                  <a:pt x="285356" y="264159"/>
                </a:lnTo>
                <a:lnTo>
                  <a:pt x="303796" y="264159"/>
                </a:lnTo>
                <a:lnTo>
                  <a:pt x="305981" y="262889"/>
                </a:lnTo>
                <a:lnTo>
                  <a:pt x="305981" y="256539"/>
                </a:lnTo>
                <a:lnTo>
                  <a:pt x="303796" y="255269"/>
                </a:lnTo>
                <a:lnTo>
                  <a:pt x="293801" y="255269"/>
                </a:lnTo>
                <a:lnTo>
                  <a:pt x="286448" y="253999"/>
                </a:lnTo>
                <a:lnTo>
                  <a:pt x="276606" y="252729"/>
                </a:lnTo>
                <a:close/>
              </a:path>
              <a:path w="609600" h="609600">
                <a:moveTo>
                  <a:pt x="270179" y="196849"/>
                </a:moveTo>
                <a:lnTo>
                  <a:pt x="267258" y="196849"/>
                </a:lnTo>
                <a:lnTo>
                  <a:pt x="248031" y="236219"/>
                </a:lnTo>
                <a:lnTo>
                  <a:pt x="259352" y="236219"/>
                </a:lnTo>
                <a:lnTo>
                  <a:pt x="275958" y="201929"/>
                </a:lnTo>
                <a:lnTo>
                  <a:pt x="274980" y="199389"/>
                </a:lnTo>
                <a:lnTo>
                  <a:pt x="270179" y="196849"/>
                </a:lnTo>
                <a:close/>
              </a:path>
              <a:path w="609600" h="609600">
                <a:moveTo>
                  <a:pt x="375831" y="181609"/>
                </a:moveTo>
                <a:lnTo>
                  <a:pt x="369760" y="181609"/>
                </a:lnTo>
                <a:lnTo>
                  <a:pt x="348449" y="224789"/>
                </a:lnTo>
                <a:lnTo>
                  <a:pt x="359375" y="224789"/>
                </a:lnTo>
                <a:lnTo>
                  <a:pt x="372795" y="196849"/>
                </a:lnTo>
                <a:lnTo>
                  <a:pt x="383260" y="196849"/>
                </a:lnTo>
                <a:lnTo>
                  <a:pt x="375831" y="181609"/>
                </a:lnTo>
                <a:close/>
              </a:path>
              <a:path w="609600" h="609600">
                <a:moveTo>
                  <a:pt x="304228" y="134619"/>
                </a:moveTo>
                <a:lnTo>
                  <a:pt x="297992" y="134619"/>
                </a:lnTo>
                <a:lnTo>
                  <a:pt x="275183" y="181609"/>
                </a:lnTo>
                <a:lnTo>
                  <a:pt x="276148" y="184149"/>
                </a:lnTo>
                <a:lnTo>
                  <a:pt x="280962" y="186689"/>
                </a:lnTo>
                <a:lnTo>
                  <a:pt x="283883" y="185419"/>
                </a:lnTo>
                <a:lnTo>
                  <a:pt x="301117" y="149859"/>
                </a:lnTo>
                <a:lnTo>
                  <a:pt x="311702" y="149859"/>
                </a:lnTo>
                <a:lnTo>
                  <a:pt x="304228" y="134619"/>
                </a:lnTo>
                <a:close/>
              </a:path>
            </a:pathLst>
          </a:custGeom>
          <a:solidFill>
            <a:srgbClr val="0086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18085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588" y="35051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54038" y="382269"/>
                </a:moveTo>
                <a:lnTo>
                  <a:pt x="140817" y="382269"/>
                </a:lnTo>
                <a:lnTo>
                  <a:pt x="134023" y="401319"/>
                </a:lnTo>
                <a:lnTo>
                  <a:pt x="133117" y="410209"/>
                </a:lnTo>
                <a:lnTo>
                  <a:pt x="136217" y="417829"/>
                </a:lnTo>
                <a:lnTo>
                  <a:pt x="142417" y="422909"/>
                </a:lnTo>
                <a:lnTo>
                  <a:pt x="150812" y="425449"/>
                </a:lnTo>
                <a:lnTo>
                  <a:pt x="166370" y="425449"/>
                </a:lnTo>
                <a:lnTo>
                  <a:pt x="171716" y="422909"/>
                </a:lnTo>
                <a:lnTo>
                  <a:pt x="179238" y="412749"/>
                </a:lnTo>
                <a:lnTo>
                  <a:pt x="147027" y="412749"/>
                </a:lnTo>
                <a:lnTo>
                  <a:pt x="144322" y="408939"/>
                </a:lnTo>
                <a:lnTo>
                  <a:pt x="145643" y="405129"/>
                </a:lnTo>
                <a:lnTo>
                  <a:pt x="154038" y="382269"/>
                </a:lnTo>
                <a:close/>
              </a:path>
              <a:path w="609600" h="609600">
                <a:moveTo>
                  <a:pt x="424903" y="382269"/>
                </a:moveTo>
                <a:lnTo>
                  <a:pt x="409359" y="382269"/>
                </a:lnTo>
                <a:lnTo>
                  <a:pt x="439445" y="422909"/>
                </a:lnTo>
                <a:lnTo>
                  <a:pt x="444779" y="425449"/>
                </a:lnTo>
                <a:lnTo>
                  <a:pt x="460336" y="425449"/>
                </a:lnTo>
                <a:lnTo>
                  <a:pt x="468743" y="422909"/>
                </a:lnTo>
                <a:lnTo>
                  <a:pt x="474941" y="417829"/>
                </a:lnTo>
                <a:lnTo>
                  <a:pt x="477004" y="412749"/>
                </a:lnTo>
                <a:lnTo>
                  <a:pt x="447001" y="412749"/>
                </a:lnTo>
                <a:lnTo>
                  <a:pt x="424903" y="382269"/>
                </a:lnTo>
                <a:close/>
              </a:path>
              <a:path w="609600" h="609600">
                <a:moveTo>
                  <a:pt x="201803" y="382269"/>
                </a:moveTo>
                <a:lnTo>
                  <a:pt x="186258" y="382269"/>
                </a:lnTo>
                <a:lnTo>
                  <a:pt x="164160" y="412749"/>
                </a:lnTo>
                <a:lnTo>
                  <a:pt x="179238" y="412749"/>
                </a:lnTo>
                <a:lnTo>
                  <a:pt x="201803" y="382269"/>
                </a:lnTo>
                <a:close/>
              </a:path>
              <a:path w="609600" h="609600">
                <a:moveTo>
                  <a:pt x="470331" y="382269"/>
                </a:moveTo>
                <a:lnTo>
                  <a:pt x="457111" y="382269"/>
                </a:lnTo>
                <a:lnTo>
                  <a:pt x="466839" y="408939"/>
                </a:lnTo>
                <a:lnTo>
                  <a:pt x="464108" y="412749"/>
                </a:lnTo>
                <a:lnTo>
                  <a:pt x="477004" y="412749"/>
                </a:lnTo>
                <a:lnTo>
                  <a:pt x="478035" y="410209"/>
                </a:lnTo>
                <a:lnTo>
                  <a:pt x="477126" y="401319"/>
                </a:lnTo>
                <a:lnTo>
                  <a:pt x="470331" y="382269"/>
                </a:lnTo>
                <a:close/>
              </a:path>
              <a:path w="609600" h="609600">
                <a:moveTo>
                  <a:pt x="152145" y="252729"/>
                </a:moveTo>
                <a:lnTo>
                  <a:pt x="114998" y="252729"/>
                </a:lnTo>
                <a:lnTo>
                  <a:pt x="106846" y="253999"/>
                </a:lnTo>
                <a:lnTo>
                  <a:pt x="100180" y="257809"/>
                </a:lnTo>
                <a:lnTo>
                  <a:pt x="95681" y="265429"/>
                </a:lnTo>
                <a:lnTo>
                  <a:pt x="94030" y="273049"/>
                </a:lnTo>
                <a:lnTo>
                  <a:pt x="94030" y="339089"/>
                </a:lnTo>
                <a:lnTo>
                  <a:pt x="97468" y="355599"/>
                </a:lnTo>
                <a:lnTo>
                  <a:pt x="106838" y="369569"/>
                </a:lnTo>
                <a:lnTo>
                  <a:pt x="120723" y="379729"/>
                </a:lnTo>
                <a:lnTo>
                  <a:pt x="137706" y="382269"/>
                </a:lnTo>
                <a:lnTo>
                  <a:pt x="473456" y="382269"/>
                </a:lnTo>
                <a:lnTo>
                  <a:pt x="490436" y="379729"/>
                </a:lnTo>
                <a:lnTo>
                  <a:pt x="502581" y="370839"/>
                </a:lnTo>
                <a:lnTo>
                  <a:pt x="137706" y="370839"/>
                </a:lnTo>
                <a:lnTo>
                  <a:pt x="125542" y="368299"/>
                </a:lnTo>
                <a:lnTo>
                  <a:pt x="115598" y="360679"/>
                </a:lnTo>
                <a:lnTo>
                  <a:pt x="108888" y="350519"/>
                </a:lnTo>
                <a:lnTo>
                  <a:pt x="106426" y="339089"/>
                </a:lnTo>
                <a:lnTo>
                  <a:pt x="106426" y="267969"/>
                </a:lnTo>
                <a:lnTo>
                  <a:pt x="110274" y="264159"/>
                </a:lnTo>
                <a:lnTo>
                  <a:pt x="167843" y="264159"/>
                </a:lnTo>
                <a:lnTo>
                  <a:pt x="162179" y="256539"/>
                </a:lnTo>
                <a:lnTo>
                  <a:pt x="152145" y="252729"/>
                </a:lnTo>
                <a:close/>
              </a:path>
              <a:path w="609600" h="609600">
                <a:moveTo>
                  <a:pt x="514717" y="264159"/>
                </a:moveTo>
                <a:lnTo>
                  <a:pt x="500875" y="264159"/>
                </a:lnTo>
                <a:lnTo>
                  <a:pt x="504723" y="267969"/>
                </a:lnTo>
                <a:lnTo>
                  <a:pt x="504723" y="339089"/>
                </a:lnTo>
                <a:lnTo>
                  <a:pt x="502261" y="350519"/>
                </a:lnTo>
                <a:lnTo>
                  <a:pt x="495552" y="360679"/>
                </a:lnTo>
                <a:lnTo>
                  <a:pt x="485612" y="368299"/>
                </a:lnTo>
                <a:lnTo>
                  <a:pt x="473456" y="370839"/>
                </a:lnTo>
                <a:lnTo>
                  <a:pt x="502581" y="370839"/>
                </a:lnTo>
                <a:lnTo>
                  <a:pt x="504317" y="369569"/>
                </a:lnTo>
                <a:lnTo>
                  <a:pt x="513682" y="355599"/>
                </a:lnTo>
                <a:lnTo>
                  <a:pt x="517118" y="339089"/>
                </a:lnTo>
                <a:lnTo>
                  <a:pt x="517118" y="273049"/>
                </a:lnTo>
                <a:lnTo>
                  <a:pt x="515467" y="265429"/>
                </a:lnTo>
                <a:lnTo>
                  <a:pt x="514717" y="264159"/>
                </a:lnTo>
                <a:close/>
              </a:path>
              <a:path w="609600" h="609600">
                <a:moveTo>
                  <a:pt x="167843" y="264159"/>
                </a:moveTo>
                <a:lnTo>
                  <a:pt x="152196" y="264159"/>
                </a:lnTo>
                <a:lnTo>
                  <a:pt x="156044" y="267969"/>
                </a:lnTo>
                <a:lnTo>
                  <a:pt x="156044" y="331469"/>
                </a:lnTo>
                <a:lnTo>
                  <a:pt x="158813" y="334009"/>
                </a:lnTo>
                <a:lnTo>
                  <a:pt x="393306" y="334009"/>
                </a:lnTo>
                <a:lnTo>
                  <a:pt x="396074" y="331469"/>
                </a:lnTo>
                <a:lnTo>
                  <a:pt x="396074" y="323849"/>
                </a:lnTo>
                <a:lnTo>
                  <a:pt x="393306" y="321309"/>
                </a:lnTo>
                <a:lnTo>
                  <a:pt x="168440" y="321309"/>
                </a:lnTo>
                <a:lnTo>
                  <a:pt x="168440" y="284479"/>
                </a:lnTo>
                <a:lnTo>
                  <a:pt x="455104" y="284479"/>
                </a:lnTo>
                <a:lnTo>
                  <a:pt x="455104" y="283272"/>
                </a:lnTo>
                <a:lnTo>
                  <a:pt x="299326" y="283272"/>
                </a:lnTo>
                <a:lnTo>
                  <a:pt x="293019" y="278129"/>
                </a:lnTo>
                <a:lnTo>
                  <a:pt x="286315" y="274319"/>
                </a:lnTo>
                <a:lnTo>
                  <a:pt x="271627" y="271779"/>
                </a:lnTo>
                <a:lnTo>
                  <a:pt x="168389" y="271779"/>
                </a:lnTo>
                <a:lnTo>
                  <a:pt x="168207" y="269239"/>
                </a:lnTo>
                <a:lnTo>
                  <a:pt x="168116" y="267969"/>
                </a:lnTo>
                <a:lnTo>
                  <a:pt x="168025" y="266699"/>
                </a:lnTo>
                <a:lnTo>
                  <a:pt x="167934" y="265429"/>
                </a:lnTo>
                <a:lnTo>
                  <a:pt x="167843" y="264159"/>
                </a:lnTo>
                <a:close/>
              </a:path>
              <a:path w="609600" h="609600">
                <a:moveTo>
                  <a:pt x="455104" y="284479"/>
                </a:moveTo>
                <a:lnTo>
                  <a:pt x="442709" y="284479"/>
                </a:lnTo>
                <a:lnTo>
                  <a:pt x="442709" y="321309"/>
                </a:lnTo>
                <a:lnTo>
                  <a:pt x="411251" y="321309"/>
                </a:lnTo>
                <a:lnTo>
                  <a:pt x="408470" y="323849"/>
                </a:lnTo>
                <a:lnTo>
                  <a:pt x="408470" y="331469"/>
                </a:lnTo>
                <a:lnTo>
                  <a:pt x="411251" y="334009"/>
                </a:lnTo>
                <a:lnTo>
                  <a:pt x="452335" y="334009"/>
                </a:lnTo>
                <a:lnTo>
                  <a:pt x="455104" y="331469"/>
                </a:lnTo>
                <a:lnTo>
                  <a:pt x="455104" y="284479"/>
                </a:lnTo>
                <a:close/>
              </a:path>
              <a:path w="609600" h="609600">
                <a:moveTo>
                  <a:pt x="339521" y="284479"/>
                </a:moveTo>
                <a:lnTo>
                  <a:pt x="271627" y="284479"/>
                </a:lnTo>
                <a:lnTo>
                  <a:pt x="282419" y="287019"/>
                </a:lnTo>
                <a:lnTo>
                  <a:pt x="291241" y="292099"/>
                </a:lnTo>
                <a:lnTo>
                  <a:pt x="297193" y="300989"/>
                </a:lnTo>
                <a:lnTo>
                  <a:pt x="299377" y="312419"/>
                </a:lnTo>
                <a:lnTo>
                  <a:pt x="299377" y="321309"/>
                </a:lnTo>
                <a:lnTo>
                  <a:pt x="311772" y="321309"/>
                </a:lnTo>
                <a:lnTo>
                  <a:pt x="311772" y="312419"/>
                </a:lnTo>
                <a:lnTo>
                  <a:pt x="313956" y="300989"/>
                </a:lnTo>
                <a:lnTo>
                  <a:pt x="319908" y="292099"/>
                </a:lnTo>
                <a:lnTo>
                  <a:pt x="328729" y="287019"/>
                </a:lnTo>
                <a:lnTo>
                  <a:pt x="339521" y="284479"/>
                </a:lnTo>
                <a:close/>
              </a:path>
              <a:path w="609600" h="609600">
                <a:moveTo>
                  <a:pt x="278282" y="186689"/>
                </a:moveTo>
                <a:lnTo>
                  <a:pt x="198602" y="186689"/>
                </a:lnTo>
                <a:lnTo>
                  <a:pt x="195821" y="189229"/>
                </a:lnTo>
                <a:lnTo>
                  <a:pt x="195821" y="196849"/>
                </a:lnTo>
                <a:lnTo>
                  <a:pt x="198602" y="199389"/>
                </a:lnTo>
                <a:lnTo>
                  <a:pt x="278282" y="199389"/>
                </a:lnTo>
                <a:lnTo>
                  <a:pt x="286486" y="200659"/>
                </a:lnTo>
                <a:lnTo>
                  <a:pt x="293192" y="205739"/>
                </a:lnTo>
                <a:lnTo>
                  <a:pt x="297716" y="212089"/>
                </a:lnTo>
                <a:lnTo>
                  <a:pt x="299377" y="220979"/>
                </a:lnTo>
                <a:lnTo>
                  <a:pt x="299326" y="283272"/>
                </a:lnTo>
                <a:lnTo>
                  <a:pt x="311772" y="283272"/>
                </a:lnTo>
                <a:lnTo>
                  <a:pt x="311772" y="220979"/>
                </a:lnTo>
                <a:lnTo>
                  <a:pt x="313432" y="212089"/>
                </a:lnTo>
                <a:lnTo>
                  <a:pt x="317957" y="205739"/>
                </a:lnTo>
                <a:lnTo>
                  <a:pt x="324663" y="200659"/>
                </a:lnTo>
                <a:lnTo>
                  <a:pt x="305574" y="200659"/>
                </a:lnTo>
                <a:lnTo>
                  <a:pt x="300331" y="195579"/>
                </a:lnTo>
                <a:lnTo>
                  <a:pt x="293871" y="190499"/>
                </a:lnTo>
                <a:lnTo>
                  <a:pt x="286440" y="187959"/>
                </a:lnTo>
                <a:lnTo>
                  <a:pt x="278282" y="186689"/>
                </a:lnTo>
                <a:close/>
              </a:path>
              <a:path w="609600" h="609600">
                <a:moveTo>
                  <a:pt x="496150" y="252729"/>
                </a:moveTo>
                <a:lnTo>
                  <a:pt x="455434" y="252729"/>
                </a:lnTo>
                <a:lnTo>
                  <a:pt x="447535" y="257809"/>
                </a:lnTo>
                <a:lnTo>
                  <a:pt x="443445" y="266699"/>
                </a:lnTo>
                <a:lnTo>
                  <a:pt x="442912" y="269239"/>
                </a:lnTo>
                <a:lnTo>
                  <a:pt x="442760" y="271779"/>
                </a:lnTo>
                <a:lnTo>
                  <a:pt x="339521" y="271779"/>
                </a:lnTo>
                <a:lnTo>
                  <a:pt x="324589" y="274319"/>
                </a:lnTo>
                <a:lnTo>
                  <a:pt x="317786" y="278129"/>
                </a:lnTo>
                <a:lnTo>
                  <a:pt x="311698" y="283272"/>
                </a:lnTo>
                <a:lnTo>
                  <a:pt x="455104" y="283272"/>
                </a:lnTo>
                <a:lnTo>
                  <a:pt x="455104" y="267969"/>
                </a:lnTo>
                <a:lnTo>
                  <a:pt x="458952" y="264159"/>
                </a:lnTo>
                <a:lnTo>
                  <a:pt x="514717" y="264159"/>
                </a:lnTo>
                <a:lnTo>
                  <a:pt x="510968" y="257809"/>
                </a:lnTo>
                <a:lnTo>
                  <a:pt x="504302" y="253999"/>
                </a:lnTo>
                <a:lnTo>
                  <a:pt x="496150" y="252729"/>
                </a:lnTo>
                <a:close/>
              </a:path>
              <a:path w="609600" h="609600">
                <a:moveTo>
                  <a:pt x="180657" y="186689"/>
                </a:moveTo>
                <a:lnTo>
                  <a:pt x="156895" y="186689"/>
                </a:lnTo>
                <a:lnTo>
                  <a:pt x="143872" y="189229"/>
                </a:lnTo>
                <a:lnTo>
                  <a:pt x="133226" y="196849"/>
                </a:lnTo>
                <a:lnTo>
                  <a:pt x="126041" y="207009"/>
                </a:lnTo>
                <a:lnTo>
                  <a:pt x="123405" y="220979"/>
                </a:lnTo>
                <a:lnTo>
                  <a:pt x="123405" y="252729"/>
                </a:lnTo>
                <a:lnTo>
                  <a:pt x="135801" y="252729"/>
                </a:lnTo>
                <a:lnTo>
                  <a:pt x="135801" y="220979"/>
                </a:lnTo>
                <a:lnTo>
                  <a:pt x="137461" y="212089"/>
                </a:lnTo>
                <a:lnTo>
                  <a:pt x="141986" y="205739"/>
                </a:lnTo>
                <a:lnTo>
                  <a:pt x="148691" y="200659"/>
                </a:lnTo>
                <a:lnTo>
                  <a:pt x="156895" y="199389"/>
                </a:lnTo>
                <a:lnTo>
                  <a:pt x="180657" y="199389"/>
                </a:lnTo>
                <a:lnTo>
                  <a:pt x="183426" y="196849"/>
                </a:lnTo>
                <a:lnTo>
                  <a:pt x="183426" y="189229"/>
                </a:lnTo>
                <a:lnTo>
                  <a:pt x="180657" y="186689"/>
                </a:lnTo>
                <a:close/>
              </a:path>
              <a:path w="609600" h="609600">
                <a:moveTo>
                  <a:pt x="479719" y="199389"/>
                </a:moveTo>
                <a:lnTo>
                  <a:pt x="454253" y="199389"/>
                </a:lnTo>
                <a:lnTo>
                  <a:pt x="462457" y="200659"/>
                </a:lnTo>
                <a:lnTo>
                  <a:pt x="469163" y="205739"/>
                </a:lnTo>
                <a:lnTo>
                  <a:pt x="473688" y="212089"/>
                </a:lnTo>
                <a:lnTo>
                  <a:pt x="475348" y="220979"/>
                </a:lnTo>
                <a:lnTo>
                  <a:pt x="475348" y="252729"/>
                </a:lnTo>
                <a:lnTo>
                  <a:pt x="487743" y="252729"/>
                </a:lnTo>
                <a:lnTo>
                  <a:pt x="487743" y="220979"/>
                </a:lnTo>
                <a:lnTo>
                  <a:pt x="485107" y="207009"/>
                </a:lnTo>
                <a:lnTo>
                  <a:pt x="479719" y="199389"/>
                </a:lnTo>
                <a:close/>
              </a:path>
              <a:path w="609600" h="609600">
                <a:moveTo>
                  <a:pt x="454253" y="186689"/>
                </a:moveTo>
                <a:lnTo>
                  <a:pt x="332867" y="186689"/>
                </a:lnTo>
                <a:lnTo>
                  <a:pt x="324711" y="187959"/>
                </a:lnTo>
                <a:lnTo>
                  <a:pt x="317282" y="190499"/>
                </a:lnTo>
                <a:lnTo>
                  <a:pt x="310823" y="195579"/>
                </a:lnTo>
                <a:lnTo>
                  <a:pt x="305574" y="200659"/>
                </a:lnTo>
                <a:lnTo>
                  <a:pt x="324663" y="200659"/>
                </a:lnTo>
                <a:lnTo>
                  <a:pt x="332867" y="199389"/>
                </a:lnTo>
                <a:lnTo>
                  <a:pt x="479719" y="199389"/>
                </a:lnTo>
                <a:lnTo>
                  <a:pt x="477923" y="196849"/>
                </a:lnTo>
                <a:lnTo>
                  <a:pt x="467276" y="189229"/>
                </a:lnTo>
                <a:lnTo>
                  <a:pt x="454253" y="186689"/>
                </a:lnTo>
                <a:close/>
              </a:path>
            </a:pathLst>
          </a:custGeom>
          <a:solidFill>
            <a:srgbClr val="C5DE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93634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1904" y="261619"/>
                </a:lnTo>
                <a:lnTo>
                  <a:pt x="22009" y="26034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454812" y="237489"/>
                </a:moveTo>
                <a:lnTo>
                  <a:pt x="156337" y="237489"/>
                </a:lnTo>
                <a:lnTo>
                  <a:pt x="127749" y="402589"/>
                </a:lnTo>
                <a:lnTo>
                  <a:pt x="126539" y="410209"/>
                </a:lnTo>
                <a:lnTo>
                  <a:pt x="125807" y="419099"/>
                </a:lnTo>
                <a:lnTo>
                  <a:pt x="125780" y="435609"/>
                </a:lnTo>
                <a:lnTo>
                  <a:pt x="127747" y="453389"/>
                </a:lnTo>
                <a:lnTo>
                  <a:pt x="131252" y="466089"/>
                </a:lnTo>
                <a:lnTo>
                  <a:pt x="136423" y="473709"/>
                </a:lnTo>
                <a:lnTo>
                  <a:pt x="143383" y="476249"/>
                </a:lnTo>
                <a:lnTo>
                  <a:pt x="467779" y="476249"/>
                </a:lnTo>
                <a:lnTo>
                  <a:pt x="474733" y="473709"/>
                </a:lnTo>
                <a:lnTo>
                  <a:pt x="479904" y="466089"/>
                </a:lnTo>
                <a:lnTo>
                  <a:pt x="480255" y="464819"/>
                </a:lnTo>
                <a:lnTo>
                  <a:pt x="145694" y="464819"/>
                </a:lnTo>
                <a:lnTo>
                  <a:pt x="154311" y="452119"/>
                </a:lnTo>
                <a:lnTo>
                  <a:pt x="139750" y="452119"/>
                </a:lnTo>
                <a:lnTo>
                  <a:pt x="138950" y="448309"/>
                </a:lnTo>
                <a:lnTo>
                  <a:pt x="138226" y="441959"/>
                </a:lnTo>
                <a:lnTo>
                  <a:pt x="137922" y="436879"/>
                </a:lnTo>
                <a:lnTo>
                  <a:pt x="137845" y="435609"/>
                </a:lnTo>
                <a:lnTo>
                  <a:pt x="137769" y="434339"/>
                </a:lnTo>
                <a:lnTo>
                  <a:pt x="166471" y="250189"/>
                </a:lnTo>
                <a:lnTo>
                  <a:pt x="457011" y="250189"/>
                </a:lnTo>
                <a:lnTo>
                  <a:pt x="454812" y="237489"/>
                </a:lnTo>
                <a:close/>
              </a:path>
              <a:path w="609600" h="609600">
                <a:moveTo>
                  <a:pt x="425742" y="250189"/>
                </a:moveTo>
                <a:lnTo>
                  <a:pt x="413727" y="250189"/>
                </a:lnTo>
                <a:lnTo>
                  <a:pt x="418158" y="323849"/>
                </a:lnTo>
                <a:lnTo>
                  <a:pt x="418234" y="325119"/>
                </a:lnTo>
                <a:lnTo>
                  <a:pt x="428585" y="383539"/>
                </a:lnTo>
                <a:lnTo>
                  <a:pt x="441855" y="424179"/>
                </a:lnTo>
                <a:lnTo>
                  <a:pt x="455120" y="449579"/>
                </a:lnTo>
                <a:lnTo>
                  <a:pt x="465455" y="464819"/>
                </a:lnTo>
                <a:lnTo>
                  <a:pt x="480255" y="464819"/>
                </a:lnTo>
                <a:lnTo>
                  <a:pt x="483413" y="453389"/>
                </a:lnTo>
                <a:lnTo>
                  <a:pt x="483553" y="452119"/>
                </a:lnTo>
                <a:lnTo>
                  <a:pt x="471373" y="452119"/>
                </a:lnTo>
                <a:lnTo>
                  <a:pt x="458624" y="431799"/>
                </a:lnTo>
                <a:lnTo>
                  <a:pt x="443795" y="392429"/>
                </a:lnTo>
                <a:lnTo>
                  <a:pt x="431346" y="334009"/>
                </a:lnTo>
                <a:lnTo>
                  <a:pt x="425742" y="250189"/>
                </a:lnTo>
                <a:close/>
              </a:path>
              <a:path w="609600" h="609600">
                <a:moveTo>
                  <a:pt x="197421" y="250189"/>
                </a:moveTo>
                <a:lnTo>
                  <a:pt x="185407" y="250189"/>
                </a:lnTo>
                <a:lnTo>
                  <a:pt x="179800" y="332739"/>
                </a:lnTo>
                <a:lnTo>
                  <a:pt x="167346" y="392429"/>
                </a:lnTo>
                <a:lnTo>
                  <a:pt x="152508" y="430529"/>
                </a:lnTo>
                <a:lnTo>
                  <a:pt x="139750" y="452119"/>
                </a:lnTo>
                <a:lnTo>
                  <a:pt x="154311" y="452119"/>
                </a:lnTo>
                <a:lnTo>
                  <a:pt x="156034" y="449579"/>
                </a:lnTo>
                <a:lnTo>
                  <a:pt x="169302" y="424179"/>
                </a:lnTo>
                <a:lnTo>
                  <a:pt x="182573" y="383539"/>
                </a:lnTo>
                <a:lnTo>
                  <a:pt x="192920" y="325119"/>
                </a:lnTo>
                <a:lnTo>
                  <a:pt x="197421" y="250189"/>
                </a:lnTo>
                <a:close/>
              </a:path>
              <a:path w="609600" h="609600">
                <a:moveTo>
                  <a:pt x="457011" y="250189"/>
                </a:moveTo>
                <a:lnTo>
                  <a:pt x="444690" y="250189"/>
                </a:lnTo>
                <a:lnTo>
                  <a:pt x="471563" y="403859"/>
                </a:lnTo>
                <a:lnTo>
                  <a:pt x="472677" y="411479"/>
                </a:lnTo>
                <a:lnTo>
                  <a:pt x="473352" y="419099"/>
                </a:lnTo>
                <a:lnTo>
                  <a:pt x="473509" y="424179"/>
                </a:lnTo>
                <a:lnTo>
                  <a:pt x="473483" y="430529"/>
                </a:lnTo>
                <a:lnTo>
                  <a:pt x="473379" y="434339"/>
                </a:lnTo>
                <a:lnTo>
                  <a:pt x="472922" y="441959"/>
                </a:lnTo>
                <a:lnTo>
                  <a:pt x="472186" y="448309"/>
                </a:lnTo>
                <a:lnTo>
                  <a:pt x="471373" y="452119"/>
                </a:lnTo>
                <a:lnTo>
                  <a:pt x="483553" y="452119"/>
                </a:lnTo>
                <a:lnTo>
                  <a:pt x="485381" y="435609"/>
                </a:lnTo>
                <a:lnTo>
                  <a:pt x="485478" y="431799"/>
                </a:lnTo>
                <a:lnTo>
                  <a:pt x="485522" y="424179"/>
                </a:lnTo>
                <a:lnTo>
                  <a:pt x="485352" y="419099"/>
                </a:lnTo>
                <a:lnTo>
                  <a:pt x="484722" y="411479"/>
                </a:lnTo>
                <a:lnTo>
                  <a:pt x="484616" y="410209"/>
                </a:lnTo>
                <a:lnTo>
                  <a:pt x="483400" y="402589"/>
                </a:lnTo>
                <a:lnTo>
                  <a:pt x="457011" y="250189"/>
                </a:lnTo>
                <a:close/>
              </a:path>
              <a:path w="609600" h="609600">
                <a:moveTo>
                  <a:pt x="257517" y="273049"/>
                </a:moveTo>
                <a:lnTo>
                  <a:pt x="245503" y="273049"/>
                </a:lnTo>
                <a:lnTo>
                  <a:pt x="245503" y="298449"/>
                </a:lnTo>
                <a:lnTo>
                  <a:pt x="235973" y="300989"/>
                </a:lnTo>
                <a:lnTo>
                  <a:pt x="228355" y="308609"/>
                </a:lnTo>
                <a:lnTo>
                  <a:pt x="223304" y="316229"/>
                </a:lnTo>
                <a:lnTo>
                  <a:pt x="221475" y="327659"/>
                </a:lnTo>
                <a:lnTo>
                  <a:pt x="223839" y="339089"/>
                </a:lnTo>
                <a:lnTo>
                  <a:pt x="230282" y="347979"/>
                </a:lnTo>
                <a:lnTo>
                  <a:pt x="239831" y="354329"/>
                </a:lnTo>
                <a:lnTo>
                  <a:pt x="251510" y="356869"/>
                </a:lnTo>
                <a:lnTo>
                  <a:pt x="263190" y="354329"/>
                </a:lnTo>
                <a:lnTo>
                  <a:pt x="272738" y="347979"/>
                </a:lnTo>
                <a:lnTo>
                  <a:pt x="274579" y="345439"/>
                </a:lnTo>
                <a:lnTo>
                  <a:pt x="241579" y="345439"/>
                </a:lnTo>
                <a:lnTo>
                  <a:pt x="233489" y="336549"/>
                </a:lnTo>
                <a:lnTo>
                  <a:pt x="233489" y="317499"/>
                </a:lnTo>
                <a:lnTo>
                  <a:pt x="241579" y="308609"/>
                </a:lnTo>
                <a:lnTo>
                  <a:pt x="274666" y="308609"/>
                </a:lnTo>
                <a:lnTo>
                  <a:pt x="267048" y="300989"/>
                </a:lnTo>
                <a:lnTo>
                  <a:pt x="257517" y="298449"/>
                </a:lnTo>
                <a:lnTo>
                  <a:pt x="257517" y="273049"/>
                </a:lnTo>
                <a:close/>
              </a:path>
              <a:path w="609600" h="609600">
                <a:moveTo>
                  <a:pt x="274666" y="308609"/>
                </a:moveTo>
                <a:lnTo>
                  <a:pt x="261442" y="308609"/>
                </a:lnTo>
                <a:lnTo>
                  <a:pt x="269532" y="317499"/>
                </a:lnTo>
                <a:lnTo>
                  <a:pt x="269532" y="336549"/>
                </a:lnTo>
                <a:lnTo>
                  <a:pt x="261442" y="345439"/>
                </a:lnTo>
                <a:lnTo>
                  <a:pt x="274579" y="345439"/>
                </a:lnTo>
                <a:lnTo>
                  <a:pt x="279182" y="339089"/>
                </a:lnTo>
                <a:lnTo>
                  <a:pt x="281546" y="327659"/>
                </a:lnTo>
                <a:lnTo>
                  <a:pt x="279717" y="316229"/>
                </a:lnTo>
                <a:lnTo>
                  <a:pt x="274666" y="308609"/>
                </a:lnTo>
                <a:close/>
              </a:path>
              <a:path w="609600" h="609600">
                <a:moveTo>
                  <a:pt x="260845" y="321309"/>
                </a:moveTo>
                <a:lnTo>
                  <a:pt x="242176" y="321309"/>
                </a:lnTo>
                <a:lnTo>
                  <a:pt x="239496" y="323849"/>
                </a:lnTo>
                <a:lnTo>
                  <a:pt x="239496" y="330199"/>
                </a:lnTo>
                <a:lnTo>
                  <a:pt x="242176" y="332739"/>
                </a:lnTo>
                <a:lnTo>
                  <a:pt x="260845" y="332739"/>
                </a:lnTo>
                <a:lnTo>
                  <a:pt x="263525" y="330199"/>
                </a:lnTo>
                <a:lnTo>
                  <a:pt x="263525" y="323849"/>
                </a:lnTo>
                <a:lnTo>
                  <a:pt x="260845" y="321309"/>
                </a:lnTo>
                <a:close/>
              </a:path>
              <a:path w="609600" h="609600">
                <a:moveTo>
                  <a:pt x="239496" y="250189"/>
                </a:moveTo>
                <a:lnTo>
                  <a:pt x="227482" y="250189"/>
                </a:lnTo>
                <a:lnTo>
                  <a:pt x="227482" y="267969"/>
                </a:lnTo>
                <a:lnTo>
                  <a:pt x="233375" y="273049"/>
                </a:lnTo>
                <a:lnTo>
                  <a:pt x="269646" y="273049"/>
                </a:lnTo>
                <a:lnTo>
                  <a:pt x="275539" y="267969"/>
                </a:lnTo>
                <a:lnTo>
                  <a:pt x="275539" y="261619"/>
                </a:lnTo>
                <a:lnTo>
                  <a:pt x="239496" y="261619"/>
                </a:lnTo>
                <a:lnTo>
                  <a:pt x="239496" y="250189"/>
                </a:lnTo>
                <a:close/>
              </a:path>
              <a:path w="609600" h="609600">
                <a:moveTo>
                  <a:pt x="275539" y="250189"/>
                </a:moveTo>
                <a:lnTo>
                  <a:pt x="263525" y="250189"/>
                </a:lnTo>
                <a:lnTo>
                  <a:pt x="263525" y="261619"/>
                </a:lnTo>
                <a:lnTo>
                  <a:pt x="275539" y="261619"/>
                </a:lnTo>
                <a:lnTo>
                  <a:pt x="275539" y="250189"/>
                </a:lnTo>
                <a:close/>
              </a:path>
              <a:path w="609600" h="609600">
                <a:moveTo>
                  <a:pt x="311581" y="135889"/>
                </a:moveTo>
                <a:lnTo>
                  <a:pt x="270165" y="146049"/>
                </a:lnTo>
                <a:lnTo>
                  <a:pt x="240493" y="171449"/>
                </a:lnTo>
                <a:lnTo>
                  <a:pt x="221270" y="204469"/>
                </a:lnTo>
                <a:lnTo>
                  <a:pt x="211201" y="237489"/>
                </a:lnTo>
                <a:lnTo>
                  <a:pt x="223456" y="237489"/>
                </a:lnTo>
                <a:lnTo>
                  <a:pt x="232805" y="208279"/>
                </a:lnTo>
                <a:lnTo>
                  <a:pt x="249921" y="179069"/>
                </a:lnTo>
                <a:lnTo>
                  <a:pt x="275836" y="157479"/>
                </a:lnTo>
                <a:lnTo>
                  <a:pt x="311581" y="148589"/>
                </a:lnTo>
                <a:lnTo>
                  <a:pt x="355965" y="148589"/>
                </a:lnTo>
                <a:lnTo>
                  <a:pt x="352998" y="146049"/>
                </a:lnTo>
                <a:lnTo>
                  <a:pt x="311581" y="135889"/>
                </a:lnTo>
                <a:close/>
              </a:path>
              <a:path w="609600" h="609600">
                <a:moveTo>
                  <a:pt x="311581" y="160019"/>
                </a:moveTo>
                <a:lnTo>
                  <a:pt x="275201" y="171449"/>
                </a:lnTo>
                <a:lnTo>
                  <a:pt x="248145" y="204469"/>
                </a:lnTo>
                <a:lnTo>
                  <a:pt x="235953" y="237489"/>
                </a:lnTo>
                <a:lnTo>
                  <a:pt x="248323" y="237489"/>
                </a:lnTo>
                <a:lnTo>
                  <a:pt x="250155" y="231139"/>
                </a:lnTo>
                <a:lnTo>
                  <a:pt x="252488" y="224789"/>
                </a:lnTo>
                <a:lnTo>
                  <a:pt x="281574" y="181609"/>
                </a:lnTo>
                <a:lnTo>
                  <a:pt x="311581" y="171449"/>
                </a:lnTo>
                <a:lnTo>
                  <a:pt x="347964" y="171449"/>
                </a:lnTo>
                <a:lnTo>
                  <a:pt x="330911" y="162559"/>
                </a:lnTo>
                <a:lnTo>
                  <a:pt x="311581" y="160019"/>
                </a:lnTo>
                <a:close/>
              </a:path>
              <a:path w="609600" h="609600">
                <a:moveTo>
                  <a:pt x="347964" y="171449"/>
                </a:moveTo>
                <a:lnTo>
                  <a:pt x="311581" y="171449"/>
                </a:lnTo>
                <a:lnTo>
                  <a:pt x="327478" y="173989"/>
                </a:lnTo>
                <a:lnTo>
                  <a:pt x="341593" y="181609"/>
                </a:lnTo>
                <a:lnTo>
                  <a:pt x="367789" y="217169"/>
                </a:lnTo>
                <a:lnTo>
                  <a:pt x="374840" y="237489"/>
                </a:lnTo>
                <a:lnTo>
                  <a:pt x="387223" y="237489"/>
                </a:lnTo>
                <a:lnTo>
                  <a:pt x="362688" y="185419"/>
                </a:lnTo>
                <a:lnTo>
                  <a:pt x="347964" y="171449"/>
                </a:lnTo>
                <a:close/>
              </a:path>
              <a:path w="609600" h="609600">
                <a:moveTo>
                  <a:pt x="355965" y="148589"/>
                </a:moveTo>
                <a:lnTo>
                  <a:pt x="311581" y="148589"/>
                </a:lnTo>
                <a:lnTo>
                  <a:pt x="347327" y="157479"/>
                </a:lnTo>
                <a:lnTo>
                  <a:pt x="373243" y="179069"/>
                </a:lnTo>
                <a:lnTo>
                  <a:pt x="390363" y="208279"/>
                </a:lnTo>
                <a:lnTo>
                  <a:pt x="399719" y="237489"/>
                </a:lnTo>
                <a:lnTo>
                  <a:pt x="411975" y="237489"/>
                </a:lnTo>
                <a:lnTo>
                  <a:pt x="401898" y="204469"/>
                </a:lnTo>
                <a:lnTo>
                  <a:pt x="382671" y="171449"/>
                </a:lnTo>
                <a:lnTo>
                  <a:pt x="355965" y="148589"/>
                </a:lnTo>
                <a:close/>
              </a:path>
            </a:pathLst>
          </a:custGeom>
          <a:solidFill>
            <a:srgbClr val="9FCC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7691839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40017" y="90169"/>
                </a:moveTo>
                <a:lnTo>
                  <a:pt x="271132" y="90169"/>
                </a:lnTo>
                <a:lnTo>
                  <a:pt x="262522" y="91439"/>
                </a:lnTo>
                <a:lnTo>
                  <a:pt x="254720" y="95249"/>
                </a:lnTo>
                <a:lnTo>
                  <a:pt x="248190" y="100329"/>
                </a:lnTo>
                <a:lnTo>
                  <a:pt x="232540" y="124459"/>
                </a:lnTo>
                <a:lnTo>
                  <a:pt x="217316" y="138429"/>
                </a:lnTo>
                <a:lnTo>
                  <a:pt x="198243" y="146049"/>
                </a:lnTo>
                <a:lnTo>
                  <a:pt x="175844" y="148589"/>
                </a:lnTo>
                <a:lnTo>
                  <a:pt x="169978" y="148589"/>
                </a:lnTo>
                <a:lnTo>
                  <a:pt x="163572" y="149859"/>
                </a:lnTo>
                <a:lnTo>
                  <a:pt x="130809" y="184149"/>
                </a:lnTo>
                <a:lnTo>
                  <a:pt x="125572" y="198119"/>
                </a:lnTo>
                <a:lnTo>
                  <a:pt x="126404" y="205739"/>
                </a:lnTo>
                <a:lnTo>
                  <a:pt x="129565" y="213359"/>
                </a:lnTo>
                <a:lnTo>
                  <a:pt x="145859" y="238759"/>
                </a:lnTo>
                <a:lnTo>
                  <a:pt x="154017" y="253999"/>
                </a:lnTo>
                <a:lnTo>
                  <a:pt x="160024" y="269239"/>
                </a:lnTo>
                <a:lnTo>
                  <a:pt x="163809" y="285749"/>
                </a:lnTo>
                <a:lnTo>
                  <a:pt x="165303" y="302259"/>
                </a:lnTo>
                <a:lnTo>
                  <a:pt x="164817" y="312419"/>
                </a:lnTo>
                <a:lnTo>
                  <a:pt x="164696" y="314959"/>
                </a:lnTo>
                <a:lnTo>
                  <a:pt x="164574" y="317499"/>
                </a:lnTo>
                <a:lnTo>
                  <a:pt x="164453" y="320039"/>
                </a:lnTo>
                <a:lnTo>
                  <a:pt x="161296" y="336549"/>
                </a:lnTo>
                <a:lnTo>
                  <a:pt x="155891" y="351789"/>
                </a:lnTo>
                <a:lnTo>
                  <a:pt x="148297" y="367029"/>
                </a:lnTo>
                <a:lnTo>
                  <a:pt x="129501" y="398779"/>
                </a:lnTo>
                <a:lnTo>
                  <a:pt x="126380" y="406399"/>
                </a:lnTo>
                <a:lnTo>
                  <a:pt x="155562" y="459739"/>
                </a:lnTo>
                <a:lnTo>
                  <a:pt x="162356" y="463549"/>
                </a:lnTo>
                <a:lnTo>
                  <a:pt x="196989" y="463549"/>
                </a:lnTo>
                <a:lnTo>
                  <a:pt x="213574" y="466089"/>
                </a:lnTo>
                <a:lnTo>
                  <a:pt x="228138" y="472439"/>
                </a:lnTo>
                <a:lnTo>
                  <a:pt x="241104" y="481329"/>
                </a:lnTo>
                <a:lnTo>
                  <a:pt x="252895" y="492759"/>
                </a:lnTo>
                <a:lnTo>
                  <a:pt x="261076" y="502919"/>
                </a:lnTo>
                <a:lnTo>
                  <a:pt x="272186" y="511809"/>
                </a:lnTo>
                <a:lnTo>
                  <a:pt x="286820" y="519429"/>
                </a:lnTo>
                <a:lnTo>
                  <a:pt x="305574" y="521969"/>
                </a:lnTo>
                <a:lnTo>
                  <a:pt x="324315" y="519429"/>
                </a:lnTo>
                <a:lnTo>
                  <a:pt x="338931" y="511809"/>
                </a:lnTo>
                <a:lnTo>
                  <a:pt x="342100" y="509269"/>
                </a:lnTo>
                <a:lnTo>
                  <a:pt x="305574" y="509269"/>
                </a:lnTo>
                <a:lnTo>
                  <a:pt x="290599" y="506729"/>
                </a:lnTo>
                <a:lnTo>
                  <a:pt x="278818" y="501649"/>
                </a:lnTo>
                <a:lnTo>
                  <a:pt x="269577" y="492759"/>
                </a:lnTo>
                <a:lnTo>
                  <a:pt x="262216" y="485139"/>
                </a:lnTo>
                <a:lnTo>
                  <a:pt x="248539" y="471169"/>
                </a:lnTo>
                <a:lnTo>
                  <a:pt x="233392" y="461009"/>
                </a:lnTo>
                <a:lnTo>
                  <a:pt x="216395" y="453389"/>
                </a:lnTo>
                <a:lnTo>
                  <a:pt x="197167" y="450849"/>
                </a:lnTo>
                <a:lnTo>
                  <a:pt x="166255" y="450849"/>
                </a:lnTo>
                <a:lnTo>
                  <a:pt x="162940" y="449579"/>
                </a:lnTo>
                <a:lnTo>
                  <a:pt x="160705" y="445769"/>
                </a:lnTo>
                <a:lnTo>
                  <a:pt x="137312" y="416559"/>
                </a:lnTo>
                <a:lnTo>
                  <a:pt x="137215" y="414019"/>
                </a:lnTo>
                <a:lnTo>
                  <a:pt x="137119" y="411479"/>
                </a:lnTo>
                <a:lnTo>
                  <a:pt x="137071" y="410209"/>
                </a:lnTo>
                <a:lnTo>
                  <a:pt x="139890" y="406399"/>
                </a:lnTo>
                <a:lnTo>
                  <a:pt x="158876" y="373379"/>
                </a:lnTo>
                <a:lnTo>
                  <a:pt x="167271" y="356869"/>
                </a:lnTo>
                <a:lnTo>
                  <a:pt x="173247" y="339089"/>
                </a:lnTo>
                <a:lnTo>
                  <a:pt x="176736" y="321309"/>
                </a:lnTo>
                <a:lnTo>
                  <a:pt x="177548" y="304799"/>
                </a:lnTo>
                <a:lnTo>
                  <a:pt x="177673" y="302259"/>
                </a:lnTo>
                <a:lnTo>
                  <a:pt x="165201" y="247649"/>
                </a:lnTo>
                <a:lnTo>
                  <a:pt x="137071" y="201929"/>
                </a:lnTo>
                <a:lnTo>
                  <a:pt x="137191" y="199389"/>
                </a:lnTo>
                <a:lnTo>
                  <a:pt x="137312" y="196849"/>
                </a:lnTo>
                <a:lnTo>
                  <a:pt x="164325" y="161289"/>
                </a:lnTo>
                <a:lnTo>
                  <a:pt x="188702" y="161289"/>
                </a:lnTo>
                <a:lnTo>
                  <a:pt x="201315" y="158749"/>
                </a:lnTo>
                <a:lnTo>
                  <a:pt x="242198" y="133349"/>
                </a:lnTo>
                <a:lnTo>
                  <a:pt x="257594" y="106679"/>
                </a:lnTo>
                <a:lnTo>
                  <a:pt x="264083" y="102869"/>
                </a:lnTo>
                <a:lnTo>
                  <a:pt x="364600" y="102869"/>
                </a:lnTo>
                <a:lnTo>
                  <a:pt x="362961" y="100329"/>
                </a:lnTo>
                <a:lnTo>
                  <a:pt x="356433" y="95249"/>
                </a:lnTo>
                <a:lnTo>
                  <a:pt x="348631" y="91439"/>
                </a:lnTo>
                <a:lnTo>
                  <a:pt x="340017" y="90169"/>
                </a:lnTo>
                <a:close/>
              </a:path>
              <a:path w="609600" h="609600">
                <a:moveTo>
                  <a:pt x="364600" y="102869"/>
                </a:moveTo>
                <a:lnTo>
                  <a:pt x="347065" y="102869"/>
                </a:lnTo>
                <a:lnTo>
                  <a:pt x="353568" y="106679"/>
                </a:lnTo>
                <a:lnTo>
                  <a:pt x="356565" y="113029"/>
                </a:lnTo>
                <a:lnTo>
                  <a:pt x="386092" y="148589"/>
                </a:lnTo>
                <a:lnTo>
                  <a:pt x="422397" y="161289"/>
                </a:lnTo>
                <a:lnTo>
                  <a:pt x="446824" y="161289"/>
                </a:lnTo>
                <a:lnTo>
                  <a:pt x="473837" y="196849"/>
                </a:lnTo>
                <a:lnTo>
                  <a:pt x="473964" y="199389"/>
                </a:lnTo>
                <a:lnTo>
                  <a:pt x="474091" y="201929"/>
                </a:lnTo>
                <a:lnTo>
                  <a:pt x="471258" y="207009"/>
                </a:lnTo>
                <a:lnTo>
                  <a:pt x="445953" y="247649"/>
                </a:lnTo>
                <a:lnTo>
                  <a:pt x="433489" y="302259"/>
                </a:lnTo>
                <a:lnTo>
                  <a:pt x="433987" y="312419"/>
                </a:lnTo>
                <a:lnTo>
                  <a:pt x="434112" y="314959"/>
                </a:lnTo>
                <a:lnTo>
                  <a:pt x="434174" y="316229"/>
                </a:lnTo>
                <a:lnTo>
                  <a:pt x="434299" y="318769"/>
                </a:lnTo>
                <a:lnTo>
                  <a:pt x="434423" y="321309"/>
                </a:lnTo>
                <a:lnTo>
                  <a:pt x="437908" y="339089"/>
                </a:lnTo>
                <a:lnTo>
                  <a:pt x="443879" y="356869"/>
                </a:lnTo>
                <a:lnTo>
                  <a:pt x="452272" y="373379"/>
                </a:lnTo>
                <a:lnTo>
                  <a:pt x="471131" y="406399"/>
                </a:lnTo>
                <a:lnTo>
                  <a:pt x="474091" y="410209"/>
                </a:lnTo>
                <a:lnTo>
                  <a:pt x="474040" y="411479"/>
                </a:lnTo>
                <a:lnTo>
                  <a:pt x="473938" y="414019"/>
                </a:lnTo>
                <a:lnTo>
                  <a:pt x="473837" y="416559"/>
                </a:lnTo>
                <a:lnTo>
                  <a:pt x="448221" y="449579"/>
                </a:lnTo>
                <a:lnTo>
                  <a:pt x="444893" y="450849"/>
                </a:lnTo>
                <a:lnTo>
                  <a:pt x="413994" y="450849"/>
                </a:lnTo>
                <a:lnTo>
                  <a:pt x="394769" y="453389"/>
                </a:lnTo>
                <a:lnTo>
                  <a:pt x="377769" y="461009"/>
                </a:lnTo>
                <a:lnTo>
                  <a:pt x="362600" y="471169"/>
                </a:lnTo>
                <a:lnTo>
                  <a:pt x="348869" y="485139"/>
                </a:lnTo>
                <a:lnTo>
                  <a:pt x="341527" y="492759"/>
                </a:lnTo>
                <a:lnTo>
                  <a:pt x="332303" y="501649"/>
                </a:lnTo>
                <a:lnTo>
                  <a:pt x="320538" y="506729"/>
                </a:lnTo>
                <a:lnTo>
                  <a:pt x="305574" y="509269"/>
                </a:lnTo>
                <a:lnTo>
                  <a:pt x="342100" y="509269"/>
                </a:lnTo>
                <a:lnTo>
                  <a:pt x="350023" y="502919"/>
                </a:lnTo>
                <a:lnTo>
                  <a:pt x="358190" y="494029"/>
                </a:lnTo>
                <a:lnTo>
                  <a:pt x="369636" y="481329"/>
                </a:lnTo>
                <a:lnTo>
                  <a:pt x="382508" y="472439"/>
                </a:lnTo>
                <a:lnTo>
                  <a:pt x="397213" y="466089"/>
                </a:lnTo>
                <a:lnTo>
                  <a:pt x="414159" y="463549"/>
                </a:lnTo>
                <a:lnTo>
                  <a:pt x="448805" y="463549"/>
                </a:lnTo>
                <a:lnTo>
                  <a:pt x="455587" y="459739"/>
                </a:lnTo>
                <a:lnTo>
                  <a:pt x="480339" y="427989"/>
                </a:lnTo>
                <a:lnTo>
                  <a:pt x="484090" y="421639"/>
                </a:lnTo>
                <a:lnTo>
                  <a:pt x="485576" y="414019"/>
                </a:lnTo>
                <a:lnTo>
                  <a:pt x="484773" y="406399"/>
                </a:lnTo>
                <a:lnTo>
                  <a:pt x="481660" y="398779"/>
                </a:lnTo>
                <a:lnTo>
                  <a:pt x="462851" y="367029"/>
                </a:lnTo>
                <a:lnTo>
                  <a:pt x="455260" y="351789"/>
                </a:lnTo>
                <a:lnTo>
                  <a:pt x="449859" y="336549"/>
                </a:lnTo>
                <a:lnTo>
                  <a:pt x="446706" y="320039"/>
                </a:lnTo>
                <a:lnTo>
                  <a:pt x="445980" y="304799"/>
                </a:lnTo>
                <a:lnTo>
                  <a:pt x="445858" y="302259"/>
                </a:lnTo>
                <a:lnTo>
                  <a:pt x="457138" y="253999"/>
                </a:lnTo>
                <a:lnTo>
                  <a:pt x="481584" y="213359"/>
                </a:lnTo>
                <a:lnTo>
                  <a:pt x="484745" y="205739"/>
                </a:lnTo>
                <a:lnTo>
                  <a:pt x="460133" y="158749"/>
                </a:lnTo>
                <a:lnTo>
                  <a:pt x="441165" y="148589"/>
                </a:lnTo>
                <a:lnTo>
                  <a:pt x="435292" y="148589"/>
                </a:lnTo>
                <a:lnTo>
                  <a:pt x="412791" y="146049"/>
                </a:lnTo>
                <a:lnTo>
                  <a:pt x="393712" y="138429"/>
                </a:lnTo>
                <a:lnTo>
                  <a:pt x="378538" y="124459"/>
                </a:lnTo>
                <a:lnTo>
                  <a:pt x="364600" y="102869"/>
                </a:lnTo>
                <a:close/>
              </a:path>
              <a:path w="609600" h="609600">
                <a:moveTo>
                  <a:pt x="201815" y="312419"/>
                </a:moveTo>
                <a:lnTo>
                  <a:pt x="195008" y="312419"/>
                </a:lnTo>
                <a:lnTo>
                  <a:pt x="192011" y="314959"/>
                </a:lnTo>
                <a:lnTo>
                  <a:pt x="191719" y="317499"/>
                </a:lnTo>
                <a:lnTo>
                  <a:pt x="187322" y="344169"/>
                </a:lnTo>
                <a:lnTo>
                  <a:pt x="179851" y="365759"/>
                </a:lnTo>
                <a:lnTo>
                  <a:pt x="170998" y="383539"/>
                </a:lnTo>
                <a:lnTo>
                  <a:pt x="162458" y="397509"/>
                </a:lnTo>
                <a:lnTo>
                  <a:pt x="158305" y="403859"/>
                </a:lnTo>
                <a:lnTo>
                  <a:pt x="154419" y="411479"/>
                </a:lnTo>
                <a:lnTo>
                  <a:pt x="154800" y="416559"/>
                </a:lnTo>
                <a:lnTo>
                  <a:pt x="169329" y="434339"/>
                </a:lnTo>
                <a:lnTo>
                  <a:pt x="172453" y="436879"/>
                </a:lnTo>
                <a:lnTo>
                  <a:pt x="182384" y="436879"/>
                </a:lnTo>
                <a:lnTo>
                  <a:pt x="209477" y="438149"/>
                </a:lnTo>
                <a:lnTo>
                  <a:pt x="232803" y="444499"/>
                </a:lnTo>
                <a:lnTo>
                  <a:pt x="253815" y="457199"/>
                </a:lnTo>
                <a:lnTo>
                  <a:pt x="273964" y="476249"/>
                </a:lnTo>
                <a:lnTo>
                  <a:pt x="279939" y="482599"/>
                </a:lnTo>
                <a:lnTo>
                  <a:pt x="286835" y="488949"/>
                </a:lnTo>
                <a:lnTo>
                  <a:pt x="295199" y="494029"/>
                </a:lnTo>
                <a:lnTo>
                  <a:pt x="305574" y="495299"/>
                </a:lnTo>
                <a:lnTo>
                  <a:pt x="315931" y="494029"/>
                </a:lnTo>
                <a:lnTo>
                  <a:pt x="324275" y="488949"/>
                </a:lnTo>
                <a:lnTo>
                  <a:pt x="331152" y="483869"/>
                </a:lnTo>
                <a:lnTo>
                  <a:pt x="332145" y="482599"/>
                </a:lnTo>
                <a:lnTo>
                  <a:pt x="305574" y="482599"/>
                </a:lnTo>
                <a:lnTo>
                  <a:pt x="299256" y="481329"/>
                </a:lnTo>
                <a:lnTo>
                  <a:pt x="293851" y="478789"/>
                </a:lnTo>
                <a:lnTo>
                  <a:pt x="288738" y="473709"/>
                </a:lnTo>
                <a:lnTo>
                  <a:pt x="283298" y="468629"/>
                </a:lnTo>
                <a:lnTo>
                  <a:pt x="260953" y="445769"/>
                </a:lnTo>
                <a:lnTo>
                  <a:pt x="237640" y="433069"/>
                </a:lnTo>
                <a:lnTo>
                  <a:pt x="211877" y="425449"/>
                </a:lnTo>
                <a:lnTo>
                  <a:pt x="182181" y="424179"/>
                </a:lnTo>
                <a:lnTo>
                  <a:pt x="176656" y="424179"/>
                </a:lnTo>
                <a:lnTo>
                  <a:pt x="167817" y="412749"/>
                </a:lnTo>
                <a:lnTo>
                  <a:pt x="169189" y="410209"/>
                </a:lnTo>
                <a:lnTo>
                  <a:pt x="172885" y="403859"/>
                </a:lnTo>
                <a:lnTo>
                  <a:pt x="181680" y="389889"/>
                </a:lnTo>
                <a:lnTo>
                  <a:pt x="191125" y="370839"/>
                </a:lnTo>
                <a:lnTo>
                  <a:pt x="199241" y="346709"/>
                </a:lnTo>
                <a:lnTo>
                  <a:pt x="204050" y="318769"/>
                </a:lnTo>
                <a:lnTo>
                  <a:pt x="204343" y="316229"/>
                </a:lnTo>
                <a:lnTo>
                  <a:pt x="201815" y="312419"/>
                </a:lnTo>
                <a:close/>
              </a:path>
              <a:path w="609600" h="609600">
                <a:moveTo>
                  <a:pt x="416153" y="312419"/>
                </a:moveTo>
                <a:lnTo>
                  <a:pt x="409333" y="312419"/>
                </a:lnTo>
                <a:lnTo>
                  <a:pt x="406806" y="314959"/>
                </a:lnTo>
                <a:lnTo>
                  <a:pt x="406903" y="316229"/>
                </a:lnTo>
                <a:lnTo>
                  <a:pt x="407001" y="317499"/>
                </a:lnTo>
                <a:lnTo>
                  <a:pt x="419727" y="369569"/>
                </a:lnTo>
                <a:lnTo>
                  <a:pt x="438213" y="403859"/>
                </a:lnTo>
                <a:lnTo>
                  <a:pt x="441947" y="410209"/>
                </a:lnTo>
                <a:lnTo>
                  <a:pt x="443344" y="412749"/>
                </a:lnTo>
                <a:lnTo>
                  <a:pt x="434505" y="424179"/>
                </a:lnTo>
                <a:lnTo>
                  <a:pt x="429006" y="424179"/>
                </a:lnTo>
                <a:lnTo>
                  <a:pt x="399276" y="425449"/>
                </a:lnTo>
                <a:lnTo>
                  <a:pt x="373475" y="433069"/>
                </a:lnTo>
                <a:lnTo>
                  <a:pt x="350131" y="447039"/>
                </a:lnTo>
                <a:lnTo>
                  <a:pt x="327774" y="468629"/>
                </a:lnTo>
                <a:lnTo>
                  <a:pt x="322360" y="473709"/>
                </a:lnTo>
                <a:lnTo>
                  <a:pt x="317269" y="478789"/>
                </a:lnTo>
                <a:lnTo>
                  <a:pt x="311881" y="481329"/>
                </a:lnTo>
                <a:lnTo>
                  <a:pt x="305574" y="482599"/>
                </a:lnTo>
                <a:lnTo>
                  <a:pt x="332145" y="482599"/>
                </a:lnTo>
                <a:lnTo>
                  <a:pt x="377915" y="444499"/>
                </a:lnTo>
                <a:lnTo>
                  <a:pt x="428828" y="436879"/>
                </a:lnTo>
                <a:lnTo>
                  <a:pt x="438708" y="436879"/>
                </a:lnTo>
                <a:lnTo>
                  <a:pt x="441820" y="434339"/>
                </a:lnTo>
                <a:lnTo>
                  <a:pt x="456361" y="416559"/>
                </a:lnTo>
                <a:lnTo>
                  <a:pt x="456552" y="414019"/>
                </a:lnTo>
                <a:lnTo>
                  <a:pt x="456647" y="412749"/>
                </a:lnTo>
                <a:lnTo>
                  <a:pt x="456742" y="411479"/>
                </a:lnTo>
                <a:lnTo>
                  <a:pt x="452831" y="403859"/>
                </a:lnTo>
                <a:lnTo>
                  <a:pt x="448640" y="397509"/>
                </a:lnTo>
                <a:lnTo>
                  <a:pt x="440102" y="383539"/>
                </a:lnTo>
                <a:lnTo>
                  <a:pt x="431257" y="365759"/>
                </a:lnTo>
                <a:lnTo>
                  <a:pt x="423797" y="344169"/>
                </a:lnTo>
                <a:lnTo>
                  <a:pt x="419417" y="317499"/>
                </a:lnTo>
                <a:lnTo>
                  <a:pt x="419138" y="314959"/>
                </a:lnTo>
                <a:lnTo>
                  <a:pt x="416153" y="312419"/>
                </a:lnTo>
                <a:close/>
              </a:path>
              <a:path w="609600" h="609600">
                <a:moveTo>
                  <a:pt x="339166" y="116839"/>
                </a:moveTo>
                <a:lnTo>
                  <a:pt x="271995" y="116839"/>
                </a:lnTo>
                <a:lnTo>
                  <a:pt x="268160" y="119379"/>
                </a:lnTo>
                <a:lnTo>
                  <a:pt x="266179" y="123189"/>
                </a:lnTo>
                <a:lnTo>
                  <a:pt x="250284" y="146049"/>
                </a:lnTo>
                <a:lnTo>
                  <a:pt x="229371" y="162559"/>
                </a:lnTo>
                <a:lnTo>
                  <a:pt x="204453" y="172719"/>
                </a:lnTo>
                <a:lnTo>
                  <a:pt x="176542" y="176529"/>
                </a:lnTo>
                <a:lnTo>
                  <a:pt x="172326" y="176529"/>
                </a:lnTo>
                <a:lnTo>
                  <a:pt x="169265" y="177799"/>
                </a:lnTo>
                <a:lnTo>
                  <a:pt x="154952" y="196849"/>
                </a:lnTo>
                <a:lnTo>
                  <a:pt x="154889" y="198119"/>
                </a:lnTo>
                <a:lnTo>
                  <a:pt x="154825" y="199389"/>
                </a:lnTo>
                <a:lnTo>
                  <a:pt x="154698" y="201929"/>
                </a:lnTo>
                <a:lnTo>
                  <a:pt x="157391" y="205739"/>
                </a:lnTo>
                <a:lnTo>
                  <a:pt x="167064" y="220979"/>
                </a:lnTo>
                <a:lnTo>
                  <a:pt x="186096" y="261619"/>
                </a:lnTo>
                <a:lnTo>
                  <a:pt x="191820" y="293369"/>
                </a:lnTo>
                <a:lnTo>
                  <a:pt x="194500" y="295909"/>
                </a:lnTo>
                <a:lnTo>
                  <a:pt x="198272" y="294639"/>
                </a:lnTo>
                <a:lnTo>
                  <a:pt x="201663" y="294639"/>
                </a:lnTo>
                <a:lnTo>
                  <a:pt x="204152" y="292099"/>
                </a:lnTo>
                <a:lnTo>
                  <a:pt x="187721" y="232409"/>
                </a:lnTo>
                <a:lnTo>
                  <a:pt x="168148" y="199389"/>
                </a:lnTo>
                <a:lnTo>
                  <a:pt x="176441" y="189229"/>
                </a:lnTo>
                <a:lnTo>
                  <a:pt x="207657" y="185419"/>
                </a:lnTo>
                <a:lnTo>
                  <a:pt x="235484" y="172719"/>
                </a:lnTo>
                <a:lnTo>
                  <a:pt x="258904" y="154939"/>
                </a:lnTo>
                <a:lnTo>
                  <a:pt x="276796" y="129539"/>
                </a:lnTo>
                <a:lnTo>
                  <a:pt x="349383" y="129539"/>
                </a:lnTo>
                <a:lnTo>
                  <a:pt x="344970" y="123189"/>
                </a:lnTo>
                <a:lnTo>
                  <a:pt x="343001" y="119379"/>
                </a:lnTo>
                <a:lnTo>
                  <a:pt x="339166" y="116839"/>
                </a:lnTo>
                <a:close/>
              </a:path>
              <a:path w="609600" h="609600">
                <a:moveTo>
                  <a:pt x="349383" y="129539"/>
                </a:moveTo>
                <a:lnTo>
                  <a:pt x="334365" y="129539"/>
                </a:lnTo>
                <a:lnTo>
                  <a:pt x="352239" y="154939"/>
                </a:lnTo>
                <a:lnTo>
                  <a:pt x="375594" y="172719"/>
                </a:lnTo>
                <a:lnTo>
                  <a:pt x="403318" y="185419"/>
                </a:lnTo>
                <a:lnTo>
                  <a:pt x="434301" y="189229"/>
                </a:lnTo>
                <a:lnTo>
                  <a:pt x="434721" y="189229"/>
                </a:lnTo>
                <a:lnTo>
                  <a:pt x="443014" y="199389"/>
                </a:lnTo>
                <a:lnTo>
                  <a:pt x="421579" y="236219"/>
                </a:lnTo>
                <a:lnTo>
                  <a:pt x="407365" y="288289"/>
                </a:lnTo>
                <a:lnTo>
                  <a:pt x="407022" y="292099"/>
                </a:lnTo>
                <a:lnTo>
                  <a:pt x="409498" y="294639"/>
                </a:lnTo>
                <a:lnTo>
                  <a:pt x="416280" y="295909"/>
                </a:lnTo>
                <a:lnTo>
                  <a:pt x="419328" y="293369"/>
                </a:lnTo>
                <a:lnTo>
                  <a:pt x="419671" y="289559"/>
                </a:lnTo>
                <a:lnTo>
                  <a:pt x="424765" y="262889"/>
                </a:lnTo>
                <a:lnTo>
                  <a:pt x="432938" y="241299"/>
                </a:lnTo>
                <a:lnTo>
                  <a:pt x="442151" y="223519"/>
                </a:lnTo>
                <a:lnTo>
                  <a:pt x="450367" y="210819"/>
                </a:lnTo>
                <a:lnTo>
                  <a:pt x="452793" y="207009"/>
                </a:lnTo>
                <a:lnTo>
                  <a:pt x="453758" y="205739"/>
                </a:lnTo>
                <a:lnTo>
                  <a:pt x="456450" y="201929"/>
                </a:lnTo>
                <a:lnTo>
                  <a:pt x="456330" y="199389"/>
                </a:lnTo>
                <a:lnTo>
                  <a:pt x="456209" y="196849"/>
                </a:lnTo>
                <a:lnTo>
                  <a:pt x="441540" y="177799"/>
                </a:lnTo>
                <a:lnTo>
                  <a:pt x="438353" y="176529"/>
                </a:lnTo>
                <a:lnTo>
                  <a:pt x="434314" y="176529"/>
                </a:lnTo>
                <a:lnTo>
                  <a:pt x="406533" y="172719"/>
                </a:lnTo>
                <a:lnTo>
                  <a:pt x="381712" y="162559"/>
                </a:lnTo>
                <a:lnTo>
                  <a:pt x="360857" y="146049"/>
                </a:lnTo>
                <a:lnTo>
                  <a:pt x="349383" y="129539"/>
                </a:lnTo>
                <a:close/>
              </a:path>
              <a:path w="609600" h="609600">
                <a:moveTo>
                  <a:pt x="305574" y="156209"/>
                </a:moveTo>
                <a:lnTo>
                  <a:pt x="295130" y="158749"/>
                </a:lnTo>
                <a:lnTo>
                  <a:pt x="286591" y="163829"/>
                </a:lnTo>
                <a:lnTo>
                  <a:pt x="280828" y="172719"/>
                </a:lnTo>
                <a:lnTo>
                  <a:pt x="278714" y="184149"/>
                </a:lnTo>
                <a:lnTo>
                  <a:pt x="280828" y="194309"/>
                </a:lnTo>
                <a:lnTo>
                  <a:pt x="286591" y="203199"/>
                </a:lnTo>
                <a:lnTo>
                  <a:pt x="295130" y="208279"/>
                </a:lnTo>
                <a:lnTo>
                  <a:pt x="305574" y="210819"/>
                </a:lnTo>
                <a:lnTo>
                  <a:pt x="316024" y="208279"/>
                </a:lnTo>
                <a:lnTo>
                  <a:pt x="324562" y="203199"/>
                </a:lnTo>
                <a:lnTo>
                  <a:pt x="327854" y="198119"/>
                </a:lnTo>
                <a:lnTo>
                  <a:pt x="297586" y="198119"/>
                </a:lnTo>
                <a:lnTo>
                  <a:pt x="291084" y="191769"/>
                </a:lnTo>
                <a:lnTo>
                  <a:pt x="291084" y="175259"/>
                </a:lnTo>
                <a:lnTo>
                  <a:pt x="297586" y="168909"/>
                </a:lnTo>
                <a:lnTo>
                  <a:pt x="327854" y="168909"/>
                </a:lnTo>
                <a:lnTo>
                  <a:pt x="324562" y="163829"/>
                </a:lnTo>
                <a:lnTo>
                  <a:pt x="316024" y="158749"/>
                </a:lnTo>
                <a:lnTo>
                  <a:pt x="305574" y="156209"/>
                </a:lnTo>
                <a:close/>
              </a:path>
              <a:path w="609600" h="609600">
                <a:moveTo>
                  <a:pt x="327854" y="168909"/>
                </a:moveTo>
                <a:lnTo>
                  <a:pt x="313563" y="168909"/>
                </a:lnTo>
                <a:lnTo>
                  <a:pt x="320065" y="175259"/>
                </a:lnTo>
                <a:lnTo>
                  <a:pt x="320065" y="191769"/>
                </a:lnTo>
                <a:lnTo>
                  <a:pt x="313563" y="198119"/>
                </a:lnTo>
                <a:lnTo>
                  <a:pt x="327854" y="198119"/>
                </a:lnTo>
                <a:lnTo>
                  <a:pt x="330322" y="194309"/>
                </a:lnTo>
                <a:lnTo>
                  <a:pt x="332435" y="184149"/>
                </a:lnTo>
                <a:lnTo>
                  <a:pt x="330322" y="172719"/>
                </a:lnTo>
                <a:lnTo>
                  <a:pt x="327854" y="168909"/>
                </a:lnTo>
                <a:close/>
              </a:path>
            </a:pathLst>
          </a:custGeom>
          <a:solidFill>
            <a:srgbClr val="8E84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84473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789" y="0"/>
                </a:moveTo>
                <a:lnTo>
                  <a:pt x="255349" y="3989"/>
                </a:lnTo>
                <a:lnTo>
                  <a:pt x="208448" y="15538"/>
                </a:lnTo>
                <a:lnTo>
                  <a:pt x="164715" y="34020"/>
                </a:lnTo>
                <a:lnTo>
                  <a:pt x="124777" y="58808"/>
                </a:lnTo>
                <a:lnTo>
                  <a:pt x="89262" y="89273"/>
                </a:lnTo>
                <a:lnTo>
                  <a:pt x="58797" y="124788"/>
                </a:lnTo>
                <a:lnTo>
                  <a:pt x="34211" y="164401"/>
                </a:lnTo>
                <a:lnTo>
                  <a:pt x="34101" y="164579"/>
                </a:lnTo>
                <a:lnTo>
                  <a:pt x="34010" y="164725"/>
                </a:lnTo>
                <a:lnTo>
                  <a:pt x="15528" y="208458"/>
                </a:lnTo>
                <a:lnTo>
                  <a:pt x="3979" y="255359"/>
                </a:lnTo>
                <a:lnTo>
                  <a:pt x="789" y="294893"/>
                </a:lnTo>
                <a:lnTo>
                  <a:pt x="0" y="304926"/>
                </a:lnTo>
                <a:lnTo>
                  <a:pt x="3979" y="354240"/>
                </a:lnTo>
                <a:lnTo>
                  <a:pt x="15528" y="401141"/>
                </a:lnTo>
                <a:lnTo>
                  <a:pt x="34010" y="444874"/>
                </a:lnTo>
                <a:lnTo>
                  <a:pt x="58797" y="484811"/>
                </a:lnTo>
                <a:lnTo>
                  <a:pt x="89262" y="520326"/>
                </a:lnTo>
                <a:lnTo>
                  <a:pt x="124777" y="550791"/>
                </a:lnTo>
                <a:lnTo>
                  <a:pt x="164715" y="575579"/>
                </a:lnTo>
                <a:lnTo>
                  <a:pt x="208448" y="594061"/>
                </a:lnTo>
                <a:lnTo>
                  <a:pt x="255349" y="605610"/>
                </a:lnTo>
                <a:lnTo>
                  <a:pt x="304789" y="609599"/>
                </a:lnTo>
                <a:lnTo>
                  <a:pt x="354230" y="605610"/>
                </a:lnTo>
                <a:lnTo>
                  <a:pt x="401130" y="594061"/>
                </a:lnTo>
                <a:lnTo>
                  <a:pt x="407816" y="591235"/>
                </a:lnTo>
                <a:lnTo>
                  <a:pt x="304789" y="591235"/>
                </a:lnTo>
                <a:lnTo>
                  <a:pt x="258329" y="587486"/>
                </a:lnTo>
                <a:lnTo>
                  <a:pt x="214255" y="576632"/>
                </a:lnTo>
                <a:lnTo>
                  <a:pt x="173157" y="559263"/>
                </a:lnTo>
                <a:lnTo>
                  <a:pt x="135625" y="535969"/>
                </a:lnTo>
                <a:lnTo>
                  <a:pt x="102250" y="507339"/>
                </a:lnTo>
                <a:lnTo>
                  <a:pt x="73620" y="473963"/>
                </a:lnTo>
                <a:lnTo>
                  <a:pt x="50325" y="436432"/>
                </a:lnTo>
                <a:lnTo>
                  <a:pt x="32956" y="395334"/>
                </a:lnTo>
                <a:lnTo>
                  <a:pt x="22102" y="351260"/>
                </a:lnTo>
                <a:lnTo>
                  <a:pt x="18364" y="304926"/>
                </a:lnTo>
                <a:lnTo>
                  <a:pt x="22102" y="258339"/>
                </a:lnTo>
                <a:lnTo>
                  <a:pt x="32956" y="214265"/>
                </a:lnTo>
                <a:lnTo>
                  <a:pt x="50325" y="173167"/>
                </a:lnTo>
                <a:lnTo>
                  <a:pt x="73620" y="135635"/>
                </a:lnTo>
                <a:lnTo>
                  <a:pt x="102250" y="102260"/>
                </a:lnTo>
                <a:lnTo>
                  <a:pt x="135625" y="73630"/>
                </a:lnTo>
                <a:lnTo>
                  <a:pt x="173157" y="50336"/>
                </a:lnTo>
                <a:lnTo>
                  <a:pt x="214255" y="32967"/>
                </a:lnTo>
                <a:lnTo>
                  <a:pt x="258329" y="22113"/>
                </a:lnTo>
                <a:lnTo>
                  <a:pt x="304789" y="18364"/>
                </a:lnTo>
                <a:lnTo>
                  <a:pt x="407816" y="18364"/>
                </a:lnTo>
                <a:lnTo>
                  <a:pt x="401130" y="15538"/>
                </a:lnTo>
                <a:lnTo>
                  <a:pt x="354230" y="3989"/>
                </a:lnTo>
                <a:lnTo>
                  <a:pt x="304789" y="0"/>
                </a:lnTo>
                <a:close/>
              </a:path>
              <a:path w="609600" h="609600">
                <a:moveTo>
                  <a:pt x="407816" y="18364"/>
                </a:moveTo>
                <a:lnTo>
                  <a:pt x="304789" y="18364"/>
                </a:lnTo>
                <a:lnTo>
                  <a:pt x="351250" y="22113"/>
                </a:lnTo>
                <a:lnTo>
                  <a:pt x="395324" y="32967"/>
                </a:lnTo>
                <a:lnTo>
                  <a:pt x="436422" y="50336"/>
                </a:lnTo>
                <a:lnTo>
                  <a:pt x="473953" y="73630"/>
                </a:lnTo>
                <a:lnTo>
                  <a:pt x="507329" y="102260"/>
                </a:lnTo>
                <a:lnTo>
                  <a:pt x="535959" y="135635"/>
                </a:lnTo>
                <a:lnTo>
                  <a:pt x="559253" y="173167"/>
                </a:lnTo>
                <a:lnTo>
                  <a:pt x="576622" y="214265"/>
                </a:lnTo>
                <a:lnTo>
                  <a:pt x="587476" y="258339"/>
                </a:lnTo>
                <a:lnTo>
                  <a:pt x="591215" y="304926"/>
                </a:lnTo>
                <a:lnTo>
                  <a:pt x="587476" y="351260"/>
                </a:lnTo>
                <a:lnTo>
                  <a:pt x="576622" y="395334"/>
                </a:lnTo>
                <a:lnTo>
                  <a:pt x="559253" y="436432"/>
                </a:lnTo>
                <a:lnTo>
                  <a:pt x="535959" y="473963"/>
                </a:lnTo>
                <a:lnTo>
                  <a:pt x="507329" y="507339"/>
                </a:lnTo>
                <a:lnTo>
                  <a:pt x="473953" y="535969"/>
                </a:lnTo>
                <a:lnTo>
                  <a:pt x="436422" y="559263"/>
                </a:lnTo>
                <a:lnTo>
                  <a:pt x="395324" y="576632"/>
                </a:lnTo>
                <a:lnTo>
                  <a:pt x="351250" y="587486"/>
                </a:lnTo>
                <a:lnTo>
                  <a:pt x="304789" y="591235"/>
                </a:lnTo>
                <a:lnTo>
                  <a:pt x="407816" y="591235"/>
                </a:lnTo>
                <a:lnTo>
                  <a:pt x="444863" y="575579"/>
                </a:lnTo>
                <a:lnTo>
                  <a:pt x="484801" y="550791"/>
                </a:lnTo>
                <a:lnTo>
                  <a:pt x="520316" y="520326"/>
                </a:lnTo>
                <a:lnTo>
                  <a:pt x="550781" y="484811"/>
                </a:lnTo>
                <a:lnTo>
                  <a:pt x="575568" y="444874"/>
                </a:lnTo>
                <a:lnTo>
                  <a:pt x="594051" y="401141"/>
                </a:lnTo>
                <a:lnTo>
                  <a:pt x="605600" y="354240"/>
                </a:lnTo>
                <a:lnTo>
                  <a:pt x="609579" y="304926"/>
                </a:lnTo>
                <a:lnTo>
                  <a:pt x="605600" y="255359"/>
                </a:lnTo>
                <a:lnTo>
                  <a:pt x="594051" y="208458"/>
                </a:lnTo>
                <a:lnTo>
                  <a:pt x="575568" y="164725"/>
                </a:lnTo>
                <a:lnTo>
                  <a:pt x="550781" y="124788"/>
                </a:lnTo>
                <a:lnTo>
                  <a:pt x="520316" y="89273"/>
                </a:lnTo>
                <a:lnTo>
                  <a:pt x="484801" y="58808"/>
                </a:lnTo>
                <a:lnTo>
                  <a:pt x="444863" y="34020"/>
                </a:lnTo>
                <a:lnTo>
                  <a:pt x="407816" y="18364"/>
                </a:lnTo>
                <a:close/>
              </a:path>
              <a:path w="609600" h="609600">
                <a:moveTo>
                  <a:pt x="293110" y="112394"/>
                </a:moveTo>
                <a:lnTo>
                  <a:pt x="291327" y="112394"/>
                </a:lnTo>
                <a:lnTo>
                  <a:pt x="177002" y="160642"/>
                </a:lnTo>
                <a:lnTo>
                  <a:pt x="176888" y="161150"/>
                </a:lnTo>
                <a:lnTo>
                  <a:pt x="175770" y="161912"/>
                </a:lnTo>
                <a:lnTo>
                  <a:pt x="173763" y="165925"/>
                </a:lnTo>
                <a:lnTo>
                  <a:pt x="173357" y="166230"/>
                </a:lnTo>
                <a:lnTo>
                  <a:pt x="173408" y="212166"/>
                </a:lnTo>
                <a:lnTo>
                  <a:pt x="137264" y="228485"/>
                </a:lnTo>
                <a:lnTo>
                  <a:pt x="137072" y="228815"/>
                </a:lnTo>
                <a:lnTo>
                  <a:pt x="136984" y="228968"/>
                </a:lnTo>
                <a:lnTo>
                  <a:pt x="136100" y="229666"/>
                </a:lnTo>
                <a:lnTo>
                  <a:pt x="135714" y="229666"/>
                </a:lnTo>
                <a:lnTo>
                  <a:pt x="95227" y="277850"/>
                </a:lnTo>
                <a:lnTo>
                  <a:pt x="94896" y="278383"/>
                </a:lnTo>
                <a:lnTo>
                  <a:pt x="93106" y="282359"/>
                </a:lnTo>
                <a:lnTo>
                  <a:pt x="94553" y="286384"/>
                </a:lnTo>
                <a:lnTo>
                  <a:pt x="133992" y="304926"/>
                </a:lnTo>
                <a:lnTo>
                  <a:pt x="133695" y="304926"/>
                </a:lnTo>
                <a:lnTo>
                  <a:pt x="133682" y="413181"/>
                </a:lnTo>
                <a:lnTo>
                  <a:pt x="135143" y="415556"/>
                </a:lnTo>
                <a:lnTo>
                  <a:pt x="303595" y="498411"/>
                </a:lnTo>
                <a:lnTo>
                  <a:pt x="304573" y="498640"/>
                </a:lnTo>
                <a:lnTo>
                  <a:pt x="306555" y="498640"/>
                </a:lnTo>
                <a:lnTo>
                  <a:pt x="307532" y="498411"/>
                </a:lnTo>
                <a:lnTo>
                  <a:pt x="342726" y="481101"/>
                </a:lnTo>
                <a:lnTo>
                  <a:pt x="298960" y="481101"/>
                </a:lnTo>
                <a:lnTo>
                  <a:pt x="146916" y="406323"/>
                </a:lnTo>
                <a:lnTo>
                  <a:pt x="146916" y="311073"/>
                </a:lnTo>
                <a:lnTo>
                  <a:pt x="178776" y="311073"/>
                </a:lnTo>
                <a:lnTo>
                  <a:pt x="111543" y="279463"/>
                </a:lnTo>
                <a:lnTo>
                  <a:pt x="111317" y="279463"/>
                </a:lnTo>
                <a:lnTo>
                  <a:pt x="142344" y="242544"/>
                </a:lnTo>
                <a:lnTo>
                  <a:pt x="186663" y="242544"/>
                </a:lnTo>
                <a:lnTo>
                  <a:pt x="186661" y="240703"/>
                </a:lnTo>
                <a:lnTo>
                  <a:pt x="173433" y="240703"/>
                </a:lnTo>
                <a:lnTo>
                  <a:pt x="157482" y="234162"/>
                </a:lnTo>
                <a:lnTo>
                  <a:pt x="173420" y="226961"/>
                </a:lnTo>
                <a:lnTo>
                  <a:pt x="186645" y="226961"/>
                </a:lnTo>
                <a:lnTo>
                  <a:pt x="186590" y="177076"/>
                </a:lnTo>
                <a:lnTo>
                  <a:pt x="219569" y="177076"/>
                </a:lnTo>
                <a:lnTo>
                  <a:pt x="196877" y="166903"/>
                </a:lnTo>
                <a:lnTo>
                  <a:pt x="233923" y="151269"/>
                </a:lnTo>
                <a:lnTo>
                  <a:pt x="266883" y="151269"/>
                </a:lnTo>
                <a:lnTo>
                  <a:pt x="250916" y="144106"/>
                </a:lnTo>
                <a:lnTo>
                  <a:pt x="292546" y="126542"/>
                </a:lnTo>
                <a:lnTo>
                  <a:pt x="332560" y="126542"/>
                </a:lnTo>
                <a:lnTo>
                  <a:pt x="293110" y="112394"/>
                </a:lnTo>
                <a:close/>
              </a:path>
              <a:path w="609600" h="609600">
                <a:moveTo>
                  <a:pt x="312181" y="320230"/>
                </a:moveTo>
                <a:lnTo>
                  <a:pt x="298960" y="320230"/>
                </a:lnTo>
                <a:lnTo>
                  <a:pt x="298960" y="481101"/>
                </a:lnTo>
                <a:lnTo>
                  <a:pt x="312181" y="481101"/>
                </a:lnTo>
                <a:lnTo>
                  <a:pt x="312181" y="320230"/>
                </a:lnTo>
                <a:close/>
              </a:path>
              <a:path w="609600" h="609600">
                <a:moveTo>
                  <a:pt x="477446" y="311073"/>
                </a:moveTo>
                <a:lnTo>
                  <a:pt x="464225" y="311073"/>
                </a:lnTo>
                <a:lnTo>
                  <a:pt x="464225" y="406323"/>
                </a:lnTo>
                <a:lnTo>
                  <a:pt x="312181" y="481101"/>
                </a:lnTo>
                <a:lnTo>
                  <a:pt x="342726" y="481101"/>
                </a:lnTo>
                <a:lnTo>
                  <a:pt x="475985" y="415556"/>
                </a:lnTo>
                <a:lnTo>
                  <a:pt x="477446" y="413181"/>
                </a:lnTo>
                <a:lnTo>
                  <a:pt x="477446" y="311073"/>
                </a:lnTo>
                <a:close/>
              </a:path>
              <a:path w="609600" h="609600">
                <a:moveTo>
                  <a:pt x="372429" y="423214"/>
                </a:moveTo>
                <a:lnTo>
                  <a:pt x="320372" y="446062"/>
                </a:lnTo>
                <a:lnTo>
                  <a:pt x="318785" y="448513"/>
                </a:lnTo>
                <a:lnTo>
                  <a:pt x="318785" y="454964"/>
                </a:lnTo>
                <a:lnTo>
                  <a:pt x="321744" y="458000"/>
                </a:lnTo>
                <a:lnTo>
                  <a:pt x="326290" y="458000"/>
                </a:lnTo>
                <a:lnTo>
                  <a:pt x="327179" y="457809"/>
                </a:lnTo>
                <a:lnTo>
                  <a:pt x="377611" y="435648"/>
                </a:lnTo>
                <a:lnTo>
                  <a:pt x="379160" y="431698"/>
                </a:lnTo>
                <a:lnTo>
                  <a:pt x="376316" y="424827"/>
                </a:lnTo>
                <a:lnTo>
                  <a:pt x="372429" y="423214"/>
                </a:lnTo>
                <a:close/>
              </a:path>
              <a:path w="609600" h="609600">
                <a:moveTo>
                  <a:pt x="246915" y="383489"/>
                </a:moveTo>
                <a:lnTo>
                  <a:pt x="242420" y="383489"/>
                </a:lnTo>
                <a:lnTo>
                  <a:pt x="239460" y="386511"/>
                </a:lnTo>
                <a:lnTo>
                  <a:pt x="239460" y="426897"/>
                </a:lnTo>
                <a:lnTo>
                  <a:pt x="241111" y="429386"/>
                </a:lnTo>
                <a:lnTo>
                  <a:pt x="277446" y="444284"/>
                </a:lnTo>
                <a:lnTo>
                  <a:pt x="278284" y="444449"/>
                </a:lnTo>
                <a:lnTo>
                  <a:pt x="282780" y="444449"/>
                </a:lnTo>
                <a:lnTo>
                  <a:pt x="285739" y="441413"/>
                </a:lnTo>
                <a:lnTo>
                  <a:pt x="285739" y="427672"/>
                </a:lnTo>
                <a:lnTo>
                  <a:pt x="272519" y="427672"/>
                </a:lnTo>
                <a:lnTo>
                  <a:pt x="252681" y="419544"/>
                </a:lnTo>
                <a:lnTo>
                  <a:pt x="252681" y="400265"/>
                </a:lnTo>
                <a:lnTo>
                  <a:pt x="285228" y="400265"/>
                </a:lnTo>
                <a:lnTo>
                  <a:pt x="284088" y="398538"/>
                </a:lnTo>
                <a:lnTo>
                  <a:pt x="247741" y="383654"/>
                </a:lnTo>
                <a:lnTo>
                  <a:pt x="246915" y="383489"/>
                </a:lnTo>
                <a:close/>
              </a:path>
              <a:path w="609600" h="609600">
                <a:moveTo>
                  <a:pt x="372429" y="396125"/>
                </a:moveTo>
                <a:lnTo>
                  <a:pt x="320372" y="418972"/>
                </a:lnTo>
                <a:lnTo>
                  <a:pt x="318785" y="421424"/>
                </a:lnTo>
                <a:lnTo>
                  <a:pt x="318785" y="427862"/>
                </a:lnTo>
                <a:lnTo>
                  <a:pt x="321756" y="430910"/>
                </a:lnTo>
                <a:lnTo>
                  <a:pt x="326290" y="430910"/>
                </a:lnTo>
                <a:lnTo>
                  <a:pt x="327179" y="430720"/>
                </a:lnTo>
                <a:lnTo>
                  <a:pt x="377611" y="408558"/>
                </a:lnTo>
                <a:lnTo>
                  <a:pt x="379160" y="404596"/>
                </a:lnTo>
                <a:lnTo>
                  <a:pt x="376316" y="397725"/>
                </a:lnTo>
                <a:lnTo>
                  <a:pt x="372429" y="396125"/>
                </a:lnTo>
                <a:close/>
              </a:path>
              <a:path w="609600" h="609600">
                <a:moveTo>
                  <a:pt x="285228" y="400265"/>
                </a:moveTo>
                <a:lnTo>
                  <a:pt x="252681" y="400265"/>
                </a:lnTo>
                <a:lnTo>
                  <a:pt x="272519" y="408393"/>
                </a:lnTo>
                <a:lnTo>
                  <a:pt x="272519" y="427672"/>
                </a:lnTo>
                <a:lnTo>
                  <a:pt x="285739" y="427672"/>
                </a:lnTo>
                <a:lnTo>
                  <a:pt x="285739" y="401141"/>
                </a:lnTo>
                <a:lnTo>
                  <a:pt x="285228" y="400265"/>
                </a:lnTo>
                <a:close/>
              </a:path>
              <a:path w="609600" h="609600">
                <a:moveTo>
                  <a:pt x="329770" y="320230"/>
                </a:moveTo>
                <a:lnTo>
                  <a:pt x="312202" y="320230"/>
                </a:lnTo>
                <a:lnTo>
                  <a:pt x="348900" y="363169"/>
                </a:lnTo>
                <a:lnTo>
                  <a:pt x="349136" y="363169"/>
                </a:lnTo>
                <a:lnTo>
                  <a:pt x="351982" y="363791"/>
                </a:lnTo>
                <a:lnTo>
                  <a:pt x="385350" y="348119"/>
                </a:lnTo>
                <a:lnTo>
                  <a:pt x="353608" y="348119"/>
                </a:lnTo>
                <a:lnTo>
                  <a:pt x="329770" y="320230"/>
                </a:lnTo>
                <a:close/>
              </a:path>
              <a:path w="609600" h="609600">
                <a:moveTo>
                  <a:pt x="178776" y="311073"/>
                </a:moveTo>
                <a:lnTo>
                  <a:pt x="147078" y="311073"/>
                </a:lnTo>
                <a:lnTo>
                  <a:pt x="257406" y="362953"/>
                </a:lnTo>
                <a:lnTo>
                  <a:pt x="258345" y="363169"/>
                </a:lnTo>
                <a:lnTo>
                  <a:pt x="261175" y="363169"/>
                </a:lnTo>
                <a:lnTo>
                  <a:pt x="263019" y="362318"/>
                </a:lnTo>
                <a:lnTo>
                  <a:pt x="275144" y="348119"/>
                </a:lnTo>
                <a:lnTo>
                  <a:pt x="257571" y="348119"/>
                </a:lnTo>
                <a:lnTo>
                  <a:pt x="178776" y="311073"/>
                </a:lnTo>
                <a:close/>
              </a:path>
              <a:path w="609600" h="609600">
                <a:moveTo>
                  <a:pt x="186663" y="242544"/>
                </a:moveTo>
                <a:lnTo>
                  <a:pt x="142344" y="242544"/>
                </a:lnTo>
                <a:lnTo>
                  <a:pt x="294451" y="304926"/>
                </a:lnTo>
                <a:lnTo>
                  <a:pt x="257571" y="348119"/>
                </a:lnTo>
                <a:lnTo>
                  <a:pt x="275144" y="348119"/>
                </a:lnTo>
                <a:lnTo>
                  <a:pt x="298960" y="320230"/>
                </a:lnTo>
                <a:lnTo>
                  <a:pt x="329770" y="320230"/>
                </a:lnTo>
                <a:lnTo>
                  <a:pt x="316689" y="304926"/>
                </a:lnTo>
                <a:lnTo>
                  <a:pt x="341169" y="294893"/>
                </a:lnTo>
                <a:lnTo>
                  <a:pt x="305577" y="294893"/>
                </a:lnTo>
                <a:lnTo>
                  <a:pt x="292343" y="289471"/>
                </a:lnTo>
                <a:lnTo>
                  <a:pt x="292343" y="284048"/>
                </a:lnTo>
                <a:lnTo>
                  <a:pt x="279123" y="284048"/>
                </a:lnTo>
                <a:lnTo>
                  <a:pt x="186667" y="246125"/>
                </a:lnTo>
                <a:lnTo>
                  <a:pt x="186663" y="242544"/>
                </a:lnTo>
                <a:close/>
              </a:path>
              <a:path w="609600" h="609600">
                <a:moveTo>
                  <a:pt x="486304" y="242544"/>
                </a:moveTo>
                <a:lnTo>
                  <a:pt x="468899" y="242544"/>
                </a:lnTo>
                <a:lnTo>
                  <a:pt x="499772" y="279463"/>
                </a:lnTo>
                <a:lnTo>
                  <a:pt x="353608" y="348119"/>
                </a:lnTo>
                <a:lnTo>
                  <a:pt x="385350" y="348119"/>
                </a:lnTo>
                <a:lnTo>
                  <a:pt x="464225" y="311073"/>
                </a:lnTo>
                <a:lnTo>
                  <a:pt x="477446" y="311073"/>
                </a:lnTo>
                <a:lnTo>
                  <a:pt x="477446" y="304926"/>
                </a:lnTo>
                <a:lnTo>
                  <a:pt x="477283" y="304926"/>
                </a:lnTo>
                <a:lnTo>
                  <a:pt x="513819" y="287769"/>
                </a:lnTo>
                <a:lnTo>
                  <a:pt x="514327" y="287426"/>
                </a:lnTo>
                <a:lnTo>
                  <a:pt x="517578" y="284594"/>
                </a:lnTo>
                <a:lnTo>
                  <a:pt x="517618" y="284048"/>
                </a:lnTo>
                <a:lnTo>
                  <a:pt x="517744" y="282359"/>
                </a:lnTo>
                <a:lnTo>
                  <a:pt x="517818" y="281355"/>
                </a:lnTo>
                <a:lnTo>
                  <a:pt x="517895" y="280314"/>
                </a:lnTo>
                <a:lnTo>
                  <a:pt x="486304" y="242544"/>
                </a:lnTo>
                <a:close/>
              </a:path>
              <a:path w="609600" h="609600">
                <a:moveTo>
                  <a:pt x="351843" y="203212"/>
                </a:moveTo>
                <a:lnTo>
                  <a:pt x="338622" y="203212"/>
                </a:lnTo>
                <a:lnTo>
                  <a:pt x="338622" y="281355"/>
                </a:lnTo>
                <a:lnTo>
                  <a:pt x="305577" y="294893"/>
                </a:lnTo>
                <a:lnTo>
                  <a:pt x="341169" y="294893"/>
                </a:lnTo>
                <a:lnTo>
                  <a:pt x="387433" y="275932"/>
                </a:lnTo>
                <a:lnTo>
                  <a:pt x="351843" y="275932"/>
                </a:lnTo>
                <a:lnTo>
                  <a:pt x="351843" y="203212"/>
                </a:lnTo>
                <a:close/>
              </a:path>
              <a:path w="609600" h="609600">
                <a:moveTo>
                  <a:pt x="219569" y="177076"/>
                </a:moveTo>
                <a:lnTo>
                  <a:pt x="186590" y="177076"/>
                </a:lnTo>
                <a:lnTo>
                  <a:pt x="279123" y="218566"/>
                </a:lnTo>
                <a:lnTo>
                  <a:pt x="279123" y="284048"/>
                </a:lnTo>
                <a:lnTo>
                  <a:pt x="292343" y="284048"/>
                </a:lnTo>
                <a:lnTo>
                  <a:pt x="292343" y="219011"/>
                </a:lnTo>
                <a:lnTo>
                  <a:pt x="327871" y="206882"/>
                </a:lnTo>
                <a:lnTo>
                  <a:pt x="286057" y="206882"/>
                </a:lnTo>
                <a:lnTo>
                  <a:pt x="219569" y="177076"/>
                </a:lnTo>
                <a:close/>
              </a:path>
              <a:path w="609600" h="609600">
                <a:moveTo>
                  <a:pt x="431081" y="176110"/>
                </a:moveTo>
                <a:lnTo>
                  <a:pt x="417946" y="176110"/>
                </a:lnTo>
                <a:lnTo>
                  <a:pt x="417946" y="248843"/>
                </a:lnTo>
                <a:lnTo>
                  <a:pt x="351843" y="275932"/>
                </a:lnTo>
                <a:lnTo>
                  <a:pt x="387433" y="275932"/>
                </a:lnTo>
                <a:lnTo>
                  <a:pt x="466761" y="243420"/>
                </a:lnTo>
                <a:lnTo>
                  <a:pt x="431167" y="243420"/>
                </a:lnTo>
                <a:lnTo>
                  <a:pt x="431167" y="223977"/>
                </a:lnTo>
                <a:lnTo>
                  <a:pt x="464009" y="223977"/>
                </a:lnTo>
                <a:lnTo>
                  <a:pt x="431167" y="209168"/>
                </a:lnTo>
                <a:lnTo>
                  <a:pt x="431081" y="176110"/>
                </a:lnTo>
                <a:close/>
              </a:path>
              <a:path w="609600" h="609600">
                <a:moveTo>
                  <a:pt x="464009" y="223977"/>
                </a:moveTo>
                <a:lnTo>
                  <a:pt x="431167" y="223977"/>
                </a:lnTo>
                <a:lnTo>
                  <a:pt x="453760" y="234162"/>
                </a:lnTo>
                <a:lnTo>
                  <a:pt x="431167" y="243420"/>
                </a:lnTo>
                <a:lnTo>
                  <a:pt x="466761" y="243420"/>
                </a:lnTo>
                <a:lnTo>
                  <a:pt x="468899" y="242544"/>
                </a:lnTo>
                <a:lnTo>
                  <a:pt x="486304" y="242544"/>
                </a:lnTo>
                <a:lnTo>
                  <a:pt x="475531" y="229666"/>
                </a:lnTo>
                <a:lnTo>
                  <a:pt x="476007" y="229666"/>
                </a:lnTo>
                <a:lnTo>
                  <a:pt x="474766" y="229374"/>
                </a:lnTo>
                <a:lnTo>
                  <a:pt x="473915" y="228815"/>
                </a:lnTo>
                <a:lnTo>
                  <a:pt x="473864" y="228485"/>
                </a:lnTo>
                <a:lnTo>
                  <a:pt x="474021" y="228485"/>
                </a:lnTo>
                <a:lnTo>
                  <a:pt x="464009" y="223977"/>
                </a:lnTo>
                <a:close/>
              </a:path>
              <a:path w="609600" h="609600">
                <a:moveTo>
                  <a:pt x="186645" y="226961"/>
                </a:moveTo>
                <a:lnTo>
                  <a:pt x="173420" y="226961"/>
                </a:lnTo>
                <a:lnTo>
                  <a:pt x="173433" y="240703"/>
                </a:lnTo>
                <a:lnTo>
                  <a:pt x="186661" y="240703"/>
                </a:lnTo>
                <a:lnTo>
                  <a:pt x="186645" y="226961"/>
                </a:lnTo>
                <a:close/>
              </a:path>
              <a:path w="609600" h="609600">
                <a:moveTo>
                  <a:pt x="266883" y="151269"/>
                </a:moveTo>
                <a:lnTo>
                  <a:pt x="233923" y="151269"/>
                </a:lnTo>
                <a:lnTo>
                  <a:pt x="326836" y="192951"/>
                </a:lnTo>
                <a:lnTo>
                  <a:pt x="286057" y="206882"/>
                </a:lnTo>
                <a:lnTo>
                  <a:pt x="327871" y="206882"/>
                </a:lnTo>
                <a:lnTo>
                  <a:pt x="338622" y="203212"/>
                </a:lnTo>
                <a:lnTo>
                  <a:pt x="351843" y="203212"/>
                </a:lnTo>
                <a:lnTo>
                  <a:pt x="351843" y="198691"/>
                </a:lnTo>
                <a:lnTo>
                  <a:pt x="387348" y="186562"/>
                </a:lnTo>
                <a:lnTo>
                  <a:pt x="345556" y="186562"/>
                </a:lnTo>
                <a:lnTo>
                  <a:pt x="266883" y="151269"/>
                </a:lnTo>
                <a:close/>
              </a:path>
              <a:path w="609600" h="609600">
                <a:moveTo>
                  <a:pt x="332560" y="126542"/>
                </a:moveTo>
                <a:lnTo>
                  <a:pt x="292546" y="126542"/>
                </a:lnTo>
                <a:lnTo>
                  <a:pt x="404116" y="166560"/>
                </a:lnTo>
                <a:lnTo>
                  <a:pt x="345556" y="186562"/>
                </a:lnTo>
                <a:lnTo>
                  <a:pt x="387348" y="186562"/>
                </a:lnTo>
                <a:lnTo>
                  <a:pt x="417946" y="176110"/>
                </a:lnTo>
                <a:lnTo>
                  <a:pt x="431081" y="176110"/>
                </a:lnTo>
                <a:lnTo>
                  <a:pt x="431053" y="165252"/>
                </a:lnTo>
                <a:lnTo>
                  <a:pt x="430880" y="164725"/>
                </a:lnTo>
                <a:lnTo>
                  <a:pt x="430773" y="164401"/>
                </a:lnTo>
                <a:lnTo>
                  <a:pt x="430624" y="164401"/>
                </a:lnTo>
                <a:lnTo>
                  <a:pt x="430214" y="163398"/>
                </a:lnTo>
                <a:lnTo>
                  <a:pt x="429529" y="162953"/>
                </a:lnTo>
                <a:lnTo>
                  <a:pt x="428309" y="161670"/>
                </a:lnTo>
                <a:lnTo>
                  <a:pt x="427993" y="161150"/>
                </a:lnTo>
                <a:lnTo>
                  <a:pt x="427878" y="160959"/>
                </a:lnTo>
                <a:lnTo>
                  <a:pt x="427137" y="160642"/>
                </a:lnTo>
                <a:lnTo>
                  <a:pt x="426938" y="160642"/>
                </a:lnTo>
                <a:lnTo>
                  <a:pt x="426900" y="160375"/>
                </a:lnTo>
                <a:lnTo>
                  <a:pt x="332560" y="126542"/>
                </a:lnTo>
                <a:close/>
              </a:path>
            </a:pathLst>
          </a:custGeom>
          <a:solidFill>
            <a:srgbClr val="C8B3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203237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380" y="0"/>
                </a:moveTo>
                <a:lnTo>
                  <a:pt x="254939" y="5079"/>
                </a:lnTo>
                <a:lnTo>
                  <a:pt x="208038" y="16509"/>
                </a:lnTo>
                <a:lnTo>
                  <a:pt x="164305" y="34289"/>
                </a:lnTo>
                <a:lnTo>
                  <a:pt x="124368" y="59689"/>
                </a:lnTo>
                <a:lnTo>
                  <a:pt x="88853" y="90169"/>
                </a:lnTo>
                <a:lnTo>
                  <a:pt x="58388" y="125729"/>
                </a:lnTo>
                <a:lnTo>
                  <a:pt x="33600" y="165099"/>
                </a:lnTo>
                <a:lnTo>
                  <a:pt x="15118" y="209549"/>
                </a:lnTo>
                <a:lnTo>
                  <a:pt x="3569" y="256539"/>
                </a:lnTo>
                <a:lnTo>
                  <a:pt x="0" y="299719"/>
                </a:lnTo>
                <a:lnTo>
                  <a:pt x="91" y="311149"/>
                </a:lnTo>
                <a:lnTo>
                  <a:pt x="3569" y="354329"/>
                </a:lnTo>
                <a:lnTo>
                  <a:pt x="15118" y="401319"/>
                </a:lnTo>
                <a:lnTo>
                  <a:pt x="33600" y="445769"/>
                </a:lnTo>
                <a:lnTo>
                  <a:pt x="58388" y="485139"/>
                </a:lnTo>
                <a:lnTo>
                  <a:pt x="88853" y="520699"/>
                </a:lnTo>
                <a:lnTo>
                  <a:pt x="124368" y="551179"/>
                </a:lnTo>
                <a:lnTo>
                  <a:pt x="164305" y="576579"/>
                </a:lnTo>
                <a:lnTo>
                  <a:pt x="208038" y="594359"/>
                </a:lnTo>
                <a:lnTo>
                  <a:pt x="254939" y="605789"/>
                </a:lnTo>
                <a:lnTo>
                  <a:pt x="304380" y="609599"/>
                </a:lnTo>
                <a:lnTo>
                  <a:pt x="353820" y="605789"/>
                </a:lnTo>
                <a:lnTo>
                  <a:pt x="400721" y="594359"/>
                </a:lnTo>
                <a:lnTo>
                  <a:pt x="406968" y="591819"/>
                </a:lnTo>
                <a:lnTo>
                  <a:pt x="304380" y="591819"/>
                </a:lnTo>
                <a:lnTo>
                  <a:pt x="257919" y="588009"/>
                </a:lnTo>
                <a:lnTo>
                  <a:pt x="213845" y="577849"/>
                </a:lnTo>
                <a:lnTo>
                  <a:pt x="172747" y="560069"/>
                </a:lnTo>
                <a:lnTo>
                  <a:pt x="135216" y="537209"/>
                </a:lnTo>
                <a:lnTo>
                  <a:pt x="101840" y="507999"/>
                </a:lnTo>
                <a:lnTo>
                  <a:pt x="73210" y="474979"/>
                </a:lnTo>
                <a:lnTo>
                  <a:pt x="49916" y="436879"/>
                </a:lnTo>
                <a:lnTo>
                  <a:pt x="32547" y="396239"/>
                </a:lnTo>
                <a:lnTo>
                  <a:pt x="21693" y="351789"/>
                </a:lnTo>
                <a:lnTo>
                  <a:pt x="18552" y="312419"/>
                </a:lnTo>
                <a:lnTo>
                  <a:pt x="18349" y="309879"/>
                </a:lnTo>
                <a:lnTo>
                  <a:pt x="18248" y="308609"/>
                </a:lnTo>
                <a:lnTo>
                  <a:pt x="18146" y="307339"/>
                </a:lnTo>
                <a:lnTo>
                  <a:pt x="18045" y="306069"/>
                </a:lnTo>
                <a:lnTo>
                  <a:pt x="17944" y="304799"/>
                </a:lnTo>
                <a:lnTo>
                  <a:pt x="21589" y="260349"/>
                </a:lnTo>
                <a:lnTo>
                  <a:pt x="32547" y="214629"/>
                </a:lnTo>
                <a:lnTo>
                  <a:pt x="49916" y="173989"/>
                </a:lnTo>
                <a:lnTo>
                  <a:pt x="73210" y="135889"/>
                </a:lnTo>
                <a:lnTo>
                  <a:pt x="101840" y="102869"/>
                </a:lnTo>
                <a:lnTo>
                  <a:pt x="135216" y="73659"/>
                </a:lnTo>
                <a:lnTo>
                  <a:pt x="172747" y="50799"/>
                </a:lnTo>
                <a:lnTo>
                  <a:pt x="213845" y="33019"/>
                </a:lnTo>
                <a:lnTo>
                  <a:pt x="257919" y="22859"/>
                </a:lnTo>
                <a:lnTo>
                  <a:pt x="304380" y="19049"/>
                </a:lnTo>
                <a:lnTo>
                  <a:pt x="406968" y="19049"/>
                </a:lnTo>
                <a:lnTo>
                  <a:pt x="400721" y="16509"/>
                </a:lnTo>
                <a:lnTo>
                  <a:pt x="353820" y="5079"/>
                </a:lnTo>
                <a:lnTo>
                  <a:pt x="304380" y="0"/>
                </a:lnTo>
                <a:close/>
              </a:path>
              <a:path w="609600" h="609600">
                <a:moveTo>
                  <a:pt x="406968" y="19049"/>
                </a:moveTo>
                <a:lnTo>
                  <a:pt x="304380" y="19049"/>
                </a:lnTo>
                <a:lnTo>
                  <a:pt x="350840" y="22859"/>
                </a:lnTo>
                <a:lnTo>
                  <a:pt x="394914" y="33019"/>
                </a:lnTo>
                <a:lnTo>
                  <a:pt x="436012" y="50799"/>
                </a:lnTo>
                <a:lnTo>
                  <a:pt x="473544" y="73659"/>
                </a:lnTo>
                <a:lnTo>
                  <a:pt x="506919" y="102869"/>
                </a:lnTo>
                <a:lnTo>
                  <a:pt x="535549" y="135889"/>
                </a:lnTo>
                <a:lnTo>
                  <a:pt x="558843" y="173989"/>
                </a:lnTo>
                <a:lnTo>
                  <a:pt x="576212" y="214629"/>
                </a:lnTo>
                <a:lnTo>
                  <a:pt x="587066" y="259079"/>
                </a:lnTo>
                <a:lnTo>
                  <a:pt x="590399" y="299719"/>
                </a:lnTo>
                <a:lnTo>
                  <a:pt x="590309" y="311149"/>
                </a:lnTo>
                <a:lnTo>
                  <a:pt x="587776" y="342899"/>
                </a:lnTo>
                <a:lnTo>
                  <a:pt x="587674" y="344169"/>
                </a:lnTo>
                <a:lnTo>
                  <a:pt x="587573" y="345439"/>
                </a:lnTo>
                <a:lnTo>
                  <a:pt x="587472" y="346709"/>
                </a:lnTo>
                <a:lnTo>
                  <a:pt x="587370" y="347979"/>
                </a:lnTo>
                <a:lnTo>
                  <a:pt x="587269" y="349249"/>
                </a:lnTo>
                <a:lnTo>
                  <a:pt x="587168" y="350519"/>
                </a:lnTo>
                <a:lnTo>
                  <a:pt x="587066" y="351789"/>
                </a:lnTo>
                <a:lnTo>
                  <a:pt x="576212" y="396239"/>
                </a:lnTo>
                <a:lnTo>
                  <a:pt x="558843" y="436879"/>
                </a:lnTo>
                <a:lnTo>
                  <a:pt x="535549" y="474979"/>
                </a:lnTo>
                <a:lnTo>
                  <a:pt x="506919" y="507999"/>
                </a:lnTo>
                <a:lnTo>
                  <a:pt x="473544" y="537209"/>
                </a:lnTo>
                <a:lnTo>
                  <a:pt x="436012" y="560069"/>
                </a:lnTo>
                <a:lnTo>
                  <a:pt x="394914" y="577849"/>
                </a:lnTo>
                <a:lnTo>
                  <a:pt x="350840" y="588009"/>
                </a:lnTo>
                <a:lnTo>
                  <a:pt x="304380" y="591819"/>
                </a:lnTo>
                <a:lnTo>
                  <a:pt x="406968" y="591819"/>
                </a:lnTo>
                <a:lnTo>
                  <a:pt x="444454" y="576579"/>
                </a:lnTo>
                <a:lnTo>
                  <a:pt x="484391" y="551179"/>
                </a:lnTo>
                <a:lnTo>
                  <a:pt x="519907" y="520699"/>
                </a:lnTo>
                <a:lnTo>
                  <a:pt x="550371" y="485139"/>
                </a:lnTo>
                <a:lnTo>
                  <a:pt x="575159" y="445769"/>
                </a:lnTo>
                <a:lnTo>
                  <a:pt x="593641" y="401319"/>
                </a:lnTo>
                <a:lnTo>
                  <a:pt x="605190" y="354329"/>
                </a:lnTo>
                <a:lnTo>
                  <a:pt x="608566" y="312419"/>
                </a:lnTo>
                <a:lnTo>
                  <a:pt x="608668" y="311149"/>
                </a:lnTo>
                <a:lnTo>
                  <a:pt x="608770" y="309879"/>
                </a:lnTo>
                <a:lnTo>
                  <a:pt x="608873" y="308609"/>
                </a:lnTo>
                <a:lnTo>
                  <a:pt x="608975" y="307339"/>
                </a:lnTo>
                <a:lnTo>
                  <a:pt x="609077" y="306069"/>
                </a:lnTo>
                <a:lnTo>
                  <a:pt x="609180" y="304799"/>
                </a:lnTo>
                <a:lnTo>
                  <a:pt x="605190" y="256539"/>
                </a:lnTo>
                <a:lnTo>
                  <a:pt x="593641" y="209549"/>
                </a:lnTo>
                <a:lnTo>
                  <a:pt x="575159" y="165099"/>
                </a:lnTo>
                <a:lnTo>
                  <a:pt x="550371" y="125729"/>
                </a:lnTo>
                <a:lnTo>
                  <a:pt x="519907" y="90169"/>
                </a:lnTo>
                <a:lnTo>
                  <a:pt x="484391" y="59689"/>
                </a:lnTo>
                <a:lnTo>
                  <a:pt x="444454" y="34289"/>
                </a:lnTo>
                <a:lnTo>
                  <a:pt x="406968" y="19049"/>
                </a:lnTo>
                <a:close/>
              </a:path>
              <a:path w="609600" h="609600">
                <a:moveTo>
                  <a:pt x="191146" y="317499"/>
                </a:moveTo>
                <a:lnTo>
                  <a:pt x="133196" y="317499"/>
                </a:lnTo>
                <a:lnTo>
                  <a:pt x="125132" y="325119"/>
                </a:lnTo>
                <a:lnTo>
                  <a:pt x="125157" y="347979"/>
                </a:lnTo>
                <a:lnTo>
                  <a:pt x="130110" y="354329"/>
                </a:lnTo>
                <a:lnTo>
                  <a:pt x="137451" y="356869"/>
                </a:lnTo>
                <a:lnTo>
                  <a:pt x="137336" y="359409"/>
                </a:lnTo>
                <a:lnTo>
                  <a:pt x="137133" y="361949"/>
                </a:lnTo>
                <a:lnTo>
                  <a:pt x="137133" y="363219"/>
                </a:lnTo>
                <a:lnTo>
                  <a:pt x="141313" y="394969"/>
                </a:lnTo>
                <a:lnTo>
                  <a:pt x="152781" y="420369"/>
                </a:lnTo>
                <a:lnTo>
                  <a:pt x="169928" y="438149"/>
                </a:lnTo>
                <a:lnTo>
                  <a:pt x="191146" y="444499"/>
                </a:lnTo>
                <a:lnTo>
                  <a:pt x="257148" y="444499"/>
                </a:lnTo>
                <a:lnTo>
                  <a:pt x="257148" y="471169"/>
                </a:lnTo>
                <a:lnTo>
                  <a:pt x="265213" y="478789"/>
                </a:lnTo>
                <a:lnTo>
                  <a:pt x="453122" y="478789"/>
                </a:lnTo>
                <a:lnTo>
                  <a:pt x="461186" y="471169"/>
                </a:lnTo>
                <a:lnTo>
                  <a:pt x="461183" y="467359"/>
                </a:lnTo>
                <a:lnTo>
                  <a:pt x="271842" y="467359"/>
                </a:lnTo>
                <a:lnTo>
                  <a:pt x="269150" y="464819"/>
                </a:lnTo>
                <a:lnTo>
                  <a:pt x="269150" y="433069"/>
                </a:lnTo>
                <a:lnTo>
                  <a:pt x="191146" y="433069"/>
                </a:lnTo>
                <a:lnTo>
                  <a:pt x="174976" y="426719"/>
                </a:lnTo>
                <a:lnTo>
                  <a:pt x="161601" y="412749"/>
                </a:lnTo>
                <a:lnTo>
                  <a:pt x="152497" y="389889"/>
                </a:lnTo>
                <a:lnTo>
                  <a:pt x="149135" y="363219"/>
                </a:lnTo>
                <a:lnTo>
                  <a:pt x="149135" y="361949"/>
                </a:lnTo>
                <a:lnTo>
                  <a:pt x="149313" y="359409"/>
                </a:lnTo>
                <a:lnTo>
                  <a:pt x="149401" y="358139"/>
                </a:lnTo>
                <a:lnTo>
                  <a:pt x="215073" y="358139"/>
                </a:lnTo>
                <a:lnTo>
                  <a:pt x="214984" y="356869"/>
                </a:lnTo>
                <a:lnTo>
                  <a:pt x="214895" y="355599"/>
                </a:lnTo>
                <a:lnTo>
                  <a:pt x="214311" y="351789"/>
                </a:lnTo>
                <a:lnTo>
                  <a:pt x="213168" y="346709"/>
                </a:lnTo>
                <a:lnTo>
                  <a:pt x="139826" y="346709"/>
                </a:lnTo>
                <a:lnTo>
                  <a:pt x="137133" y="344169"/>
                </a:lnTo>
                <a:lnTo>
                  <a:pt x="137133" y="331469"/>
                </a:lnTo>
                <a:lnTo>
                  <a:pt x="139826" y="328929"/>
                </a:lnTo>
                <a:lnTo>
                  <a:pt x="207149" y="328929"/>
                </a:lnTo>
                <a:lnTo>
                  <a:pt x="206001" y="326389"/>
                </a:lnTo>
                <a:lnTo>
                  <a:pt x="199197" y="320039"/>
                </a:lnTo>
                <a:lnTo>
                  <a:pt x="191146" y="317499"/>
                </a:lnTo>
                <a:close/>
              </a:path>
              <a:path w="609600" h="609600">
                <a:moveTo>
                  <a:pt x="435196" y="294639"/>
                </a:moveTo>
                <a:lnTo>
                  <a:pt x="407173" y="294639"/>
                </a:lnTo>
                <a:lnTo>
                  <a:pt x="423342" y="299719"/>
                </a:lnTo>
                <a:lnTo>
                  <a:pt x="436712" y="314959"/>
                </a:lnTo>
                <a:lnTo>
                  <a:pt x="445812" y="337819"/>
                </a:lnTo>
                <a:lnTo>
                  <a:pt x="449172" y="363219"/>
                </a:lnTo>
                <a:lnTo>
                  <a:pt x="449172" y="464819"/>
                </a:lnTo>
                <a:lnTo>
                  <a:pt x="446493" y="467359"/>
                </a:lnTo>
                <a:lnTo>
                  <a:pt x="461183" y="467359"/>
                </a:lnTo>
                <a:lnTo>
                  <a:pt x="461085" y="359409"/>
                </a:lnTo>
                <a:lnTo>
                  <a:pt x="460996" y="358139"/>
                </a:lnTo>
                <a:lnTo>
                  <a:pt x="477125" y="358139"/>
                </a:lnTo>
                <a:lnTo>
                  <a:pt x="485189" y="350519"/>
                </a:lnTo>
                <a:lnTo>
                  <a:pt x="485189" y="346709"/>
                </a:lnTo>
                <a:lnTo>
                  <a:pt x="459980" y="346709"/>
                </a:lnTo>
                <a:lnTo>
                  <a:pt x="459154" y="340359"/>
                </a:lnTo>
                <a:lnTo>
                  <a:pt x="457859" y="335279"/>
                </a:lnTo>
                <a:lnTo>
                  <a:pt x="456106" y="328929"/>
                </a:lnTo>
                <a:lnTo>
                  <a:pt x="485189" y="328929"/>
                </a:lnTo>
                <a:lnTo>
                  <a:pt x="485189" y="325119"/>
                </a:lnTo>
                <a:lnTo>
                  <a:pt x="477125" y="317499"/>
                </a:lnTo>
                <a:lnTo>
                  <a:pt x="451738" y="317499"/>
                </a:lnTo>
                <a:lnTo>
                  <a:pt x="447421" y="309879"/>
                </a:lnTo>
                <a:lnTo>
                  <a:pt x="441873" y="300989"/>
                </a:lnTo>
                <a:lnTo>
                  <a:pt x="435196" y="294639"/>
                </a:lnTo>
                <a:close/>
              </a:path>
              <a:path w="609600" h="609600">
                <a:moveTo>
                  <a:pt x="407173" y="306069"/>
                </a:moveTo>
                <a:lnTo>
                  <a:pt x="277595" y="306069"/>
                </a:lnTo>
                <a:lnTo>
                  <a:pt x="272236" y="311149"/>
                </a:lnTo>
                <a:lnTo>
                  <a:pt x="272223" y="318769"/>
                </a:lnTo>
                <a:lnTo>
                  <a:pt x="272490" y="320039"/>
                </a:lnTo>
                <a:lnTo>
                  <a:pt x="273011" y="321309"/>
                </a:lnTo>
                <a:lnTo>
                  <a:pt x="276740" y="334009"/>
                </a:lnTo>
                <a:lnTo>
                  <a:pt x="279348" y="345439"/>
                </a:lnTo>
                <a:lnTo>
                  <a:pt x="280822" y="356869"/>
                </a:lnTo>
                <a:lnTo>
                  <a:pt x="280855" y="358139"/>
                </a:lnTo>
                <a:lnTo>
                  <a:pt x="280954" y="361949"/>
                </a:lnTo>
                <a:lnTo>
                  <a:pt x="281053" y="365759"/>
                </a:lnTo>
                <a:lnTo>
                  <a:pt x="281151" y="450849"/>
                </a:lnTo>
                <a:lnTo>
                  <a:pt x="286523" y="455929"/>
                </a:lnTo>
                <a:lnTo>
                  <a:pt x="431799" y="455929"/>
                </a:lnTo>
                <a:lnTo>
                  <a:pt x="437171" y="450849"/>
                </a:lnTo>
                <a:lnTo>
                  <a:pt x="437171" y="444499"/>
                </a:lnTo>
                <a:lnTo>
                  <a:pt x="293153" y="444499"/>
                </a:lnTo>
                <a:lnTo>
                  <a:pt x="293153" y="426719"/>
                </a:lnTo>
                <a:lnTo>
                  <a:pt x="437171" y="426719"/>
                </a:lnTo>
                <a:lnTo>
                  <a:pt x="437171" y="415289"/>
                </a:lnTo>
                <a:lnTo>
                  <a:pt x="297433" y="415289"/>
                </a:lnTo>
                <a:lnTo>
                  <a:pt x="312211" y="403859"/>
                </a:lnTo>
                <a:lnTo>
                  <a:pt x="293153" y="403859"/>
                </a:lnTo>
                <a:lnTo>
                  <a:pt x="293153" y="367029"/>
                </a:lnTo>
                <a:lnTo>
                  <a:pt x="292988" y="365759"/>
                </a:lnTo>
                <a:lnTo>
                  <a:pt x="292899" y="363219"/>
                </a:lnTo>
                <a:lnTo>
                  <a:pt x="307103" y="363219"/>
                </a:lnTo>
                <a:lnTo>
                  <a:pt x="319677" y="358139"/>
                </a:lnTo>
                <a:lnTo>
                  <a:pt x="325678" y="351789"/>
                </a:lnTo>
                <a:lnTo>
                  <a:pt x="294613" y="351789"/>
                </a:lnTo>
                <a:lnTo>
                  <a:pt x="292073" y="350519"/>
                </a:lnTo>
                <a:lnTo>
                  <a:pt x="290962" y="342899"/>
                </a:lnTo>
                <a:lnTo>
                  <a:pt x="289273" y="334009"/>
                </a:lnTo>
                <a:lnTo>
                  <a:pt x="287012" y="326389"/>
                </a:lnTo>
                <a:lnTo>
                  <a:pt x="284187" y="317499"/>
                </a:lnTo>
                <a:lnTo>
                  <a:pt x="423194" y="317499"/>
                </a:lnTo>
                <a:lnTo>
                  <a:pt x="417834" y="311149"/>
                </a:lnTo>
                <a:lnTo>
                  <a:pt x="407173" y="306069"/>
                </a:lnTo>
                <a:close/>
              </a:path>
              <a:path w="609600" h="609600">
                <a:moveTo>
                  <a:pt x="437171" y="426719"/>
                </a:moveTo>
                <a:lnTo>
                  <a:pt x="425169" y="426719"/>
                </a:lnTo>
                <a:lnTo>
                  <a:pt x="425169" y="444499"/>
                </a:lnTo>
                <a:lnTo>
                  <a:pt x="437171" y="444499"/>
                </a:lnTo>
                <a:lnTo>
                  <a:pt x="437171" y="426719"/>
                </a:lnTo>
                <a:close/>
              </a:path>
              <a:path w="609600" h="609600">
                <a:moveTo>
                  <a:pt x="236219" y="294639"/>
                </a:moveTo>
                <a:lnTo>
                  <a:pt x="191146" y="294639"/>
                </a:lnTo>
                <a:lnTo>
                  <a:pt x="207310" y="299719"/>
                </a:lnTo>
                <a:lnTo>
                  <a:pt x="220680" y="314959"/>
                </a:lnTo>
                <a:lnTo>
                  <a:pt x="229783" y="337819"/>
                </a:lnTo>
                <a:lnTo>
                  <a:pt x="233145" y="363219"/>
                </a:lnTo>
                <a:lnTo>
                  <a:pt x="229783" y="389889"/>
                </a:lnTo>
                <a:lnTo>
                  <a:pt x="220680" y="412749"/>
                </a:lnTo>
                <a:lnTo>
                  <a:pt x="207310" y="426719"/>
                </a:lnTo>
                <a:lnTo>
                  <a:pt x="191146" y="433069"/>
                </a:lnTo>
                <a:lnTo>
                  <a:pt x="219226" y="433069"/>
                </a:lnTo>
                <a:lnTo>
                  <a:pt x="229872" y="420369"/>
                </a:lnTo>
                <a:lnTo>
                  <a:pt x="238049" y="403859"/>
                </a:lnTo>
                <a:lnTo>
                  <a:pt x="243295" y="384809"/>
                </a:lnTo>
                <a:lnTo>
                  <a:pt x="245147" y="363219"/>
                </a:lnTo>
                <a:lnTo>
                  <a:pt x="244527" y="351789"/>
                </a:lnTo>
                <a:lnTo>
                  <a:pt x="244458" y="350519"/>
                </a:lnTo>
                <a:lnTo>
                  <a:pt x="244390" y="349249"/>
                </a:lnTo>
                <a:lnTo>
                  <a:pt x="244321" y="347979"/>
                </a:lnTo>
                <a:lnTo>
                  <a:pt x="240872" y="331469"/>
                </a:lnTo>
                <a:lnTo>
                  <a:pt x="234887" y="316229"/>
                </a:lnTo>
                <a:lnTo>
                  <a:pt x="226452" y="302259"/>
                </a:lnTo>
                <a:lnTo>
                  <a:pt x="244748" y="302259"/>
                </a:lnTo>
                <a:lnTo>
                  <a:pt x="236219" y="294639"/>
                </a:lnTo>
                <a:close/>
              </a:path>
              <a:path w="609600" h="609600">
                <a:moveTo>
                  <a:pt x="244748" y="302259"/>
                </a:moveTo>
                <a:lnTo>
                  <a:pt x="226452" y="302259"/>
                </a:lnTo>
                <a:lnTo>
                  <a:pt x="239848" y="312419"/>
                </a:lnTo>
                <a:lnTo>
                  <a:pt x="249444" y="327659"/>
                </a:lnTo>
                <a:lnTo>
                  <a:pt x="255218" y="346709"/>
                </a:lnTo>
                <a:lnTo>
                  <a:pt x="256827" y="365759"/>
                </a:lnTo>
                <a:lnTo>
                  <a:pt x="256934" y="367029"/>
                </a:lnTo>
                <a:lnTo>
                  <a:pt x="257041" y="368299"/>
                </a:lnTo>
                <a:lnTo>
                  <a:pt x="257148" y="433069"/>
                </a:lnTo>
                <a:lnTo>
                  <a:pt x="269150" y="433069"/>
                </a:lnTo>
                <a:lnTo>
                  <a:pt x="269044" y="368299"/>
                </a:lnTo>
                <a:lnTo>
                  <a:pt x="267664" y="351789"/>
                </a:lnTo>
                <a:lnTo>
                  <a:pt x="267558" y="350519"/>
                </a:lnTo>
                <a:lnTo>
                  <a:pt x="267452" y="349249"/>
                </a:lnTo>
                <a:lnTo>
                  <a:pt x="267346" y="347979"/>
                </a:lnTo>
                <a:lnTo>
                  <a:pt x="267240" y="346709"/>
                </a:lnTo>
                <a:lnTo>
                  <a:pt x="267134" y="345439"/>
                </a:lnTo>
                <a:lnTo>
                  <a:pt x="267028" y="344169"/>
                </a:lnTo>
                <a:lnTo>
                  <a:pt x="260747" y="323849"/>
                </a:lnTo>
                <a:lnTo>
                  <a:pt x="250435" y="307339"/>
                </a:lnTo>
                <a:lnTo>
                  <a:pt x="244748" y="302259"/>
                </a:lnTo>
                <a:close/>
              </a:path>
              <a:path w="609600" h="609600">
                <a:moveTo>
                  <a:pt x="361201" y="380999"/>
                </a:moveTo>
                <a:lnTo>
                  <a:pt x="342378" y="380999"/>
                </a:lnTo>
                <a:lnTo>
                  <a:pt x="359574" y="393699"/>
                </a:lnTo>
                <a:lnTo>
                  <a:pt x="332129" y="415289"/>
                </a:lnTo>
                <a:lnTo>
                  <a:pt x="351217" y="415289"/>
                </a:lnTo>
                <a:lnTo>
                  <a:pt x="387518" y="387349"/>
                </a:lnTo>
                <a:lnTo>
                  <a:pt x="369086" y="387349"/>
                </a:lnTo>
                <a:lnTo>
                  <a:pt x="361201" y="380999"/>
                </a:lnTo>
                <a:close/>
              </a:path>
              <a:path w="609600" h="609600">
                <a:moveTo>
                  <a:pt x="415357" y="380999"/>
                </a:moveTo>
                <a:lnTo>
                  <a:pt x="396124" y="380999"/>
                </a:lnTo>
                <a:lnTo>
                  <a:pt x="425182" y="403859"/>
                </a:lnTo>
                <a:lnTo>
                  <a:pt x="425169" y="415289"/>
                </a:lnTo>
                <a:lnTo>
                  <a:pt x="437171" y="415289"/>
                </a:lnTo>
                <a:lnTo>
                  <a:pt x="437171" y="388619"/>
                </a:lnTo>
                <a:lnTo>
                  <a:pt x="425169" y="388619"/>
                </a:lnTo>
                <a:lnTo>
                  <a:pt x="415357" y="380999"/>
                </a:lnTo>
                <a:close/>
              </a:path>
              <a:path w="609600" h="609600">
                <a:moveTo>
                  <a:pt x="179335" y="358139"/>
                </a:moveTo>
                <a:lnTo>
                  <a:pt x="167321" y="358139"/>
                </a:lnTo>
                <a:lnTo>
                  <a:pt x="167220" y="359409"/>
                </a:lnTo>
                <a:lnTo>
                  <a:pt x="167143" y="363219"/>
                </a:lnTo>
                <a:lnTo>
                  <a:pt x="168677" y="380999"/>
                </a:lnTo>
                <a:lnTo>
                  <a:pt x="173235" y="394969"/>
                </a:lnTo>
                <a:lnTo>
                  <a:pt x="180747" y="406399"/>
                </a:lnTo>
                <a:lnTo>
                  <a:pt x="191146" y="410209"/>
                </a:lnTo>
                <a:lnTo>
                  <a:pt x="201541" y="406399"/>
                </a:lnTo>
                <a:lnTo>
                  <a:pt x="206549" y="398779"/>
                </a:lnTo>
                <a:lnTo>
                  <a:pt x="191146" y="398779"/>
                </a:lnTo>
                <a:lnTo>
                  <a:pt x="187482" y="396239"/>
                </a:lnTo>
                <a:lnTo>
                  <a:pt x="183555" y="388619"/>
                </a:lnTo>
                <a:lnTo>
                  <a:pt x="180424" y="378459"/>
                </a:lnTo>
                <a:lnTo>
                  <a:pt x="179145" y="363219"/>
                </a:lnTo>
                <a:lnTo>
                  <a:pt x="179208" y="359409"/>
                </a:lnTo>
                <a:lnTo>
                  <a:pt x="179335" y="358139"/>
                </a:lnTo>
                <a:close/>
              </a:path>
              <a:path w="609600" h="609600">
                <a:moveTo>
                  <a:pt x="345528" y="368299"/>
                </a:moveTo>
                <a:lnTo>
                  <a:pt x="338873" y="368299"/>
                </a:lnTo>
                <a:lnTo>
                  <a:pt x="293153" y="403859"/>
                </a:lnTo>
                <a:lnTo>
                  <a:pt x="312211" y="403859"/>
                </a:lnTo>
                <a:lnTo>
                  <a:pt x="341768" y="380999"/>
                </a:lnTo>
                <a:lnTo>
                  <a:pt x="361201" y="380999"/>
                </a:lnTo>
                <a:lnTo>
                  <a:pt x="350163" y="372109"/>
                </a:lnTo>
                <a:lnTo>
                  <a:pt x="345528" y="368299"/>
                </a:lnTo>
                <a:close/>
              </a:path>
              <a:path w="609600" h="609600">
                <a:moveTo>
                  <a:pt x="215073" y="358139"/>
                </a:moveTo>
                <a:lnTo>
                  <a:pt x="202945" y="358139"/>
                </a:lnTo>
                <a:lnTo>
                  <a:pt x="203072" y="359409"/>
                </a:lnTo>
                <a:lnTo>
                  <a:pt x="203148" y="363219"/>
                </a:lnTo>
                <a:lnTo>
                  <a:pt x="201867" y="378459"/>
                </a:lnTo>
                <a:lnTo>
                  <a:pt x="198733" y="388619"/>
                </a:lnTo>
                <a:lnTo>
                  <a:pt x="194806" y="396239"/>
                </a:lnTo>
                <a:lnTo>
                  <a:pt x="191146" y="398779"/>
                </a:lnTo>
                <a:lnTo>
                  <a:pt x="206549" y="398779"/>
                </a:lnTo>
                <a:lnTo>
                  <a:pt x="209053" y="394969"/>
                </a:lnTo>
                <a:lnTo>
                  <a:pt x="213613" y="380999"/>
                </a:lnTo>
                <a:lnTo>
                  <a:pt x="215149" y="363219"/>
                </a:lnTo>
                <a:lnTo>
                  <a:pt x="215073" y="358139"/>
                </a:lnTo>
                <a:close/>
              </a:path>
              <a:path w="609600" h="609600">
                <a:moveTo>
                  <a:pt x="423194" y="317499"/>
                </a:moveTo>
                <a:lnTo>
                  <a:pt x="407135" y="317499"/>
                </a:lnTo>
                <a:lnTo>
                  <a:pt x="411512" y="321309"/>
                </a:lnTo>
                <a:lnTo>
                  <a:pt x="417538" y="328929"/>
                </a:lnTo>
                <a:lnTo>
                  <a:pt x="422871" y="344169"/>
                </a:lnTo>
                <a:lnTo>
                  <a:pt x="425169" y="363219"/>
                </a:lnTo>
                <a:lnTo>
                  <a:pt x="425169" y="388619"/>
                </a:lnTo>
                <a:lnTo>
                  <a:pt x="437171" y="388619"/>
                </a:lnTo>
                <a:lnTo>
                  <a:pt x="437171" y="363219"/>
                </a:lnTo>
                <a:lnTo>
                  <a:pt x="434475" y="340359"/>
                </a:lnTo>
                <a:lnTo>
                  <a:pt x="427482" y="322579"/>
                </a:lnTo>
                <a:lnTo>
                  <a:pt x="423194" y="317499"/>
                </a:lnTo>
                <a:close/>
              </a:path>
              <a:path w="609600" h="609600">
                <a:moveTo>
                  <a:pt x="399274" y="368299"/>
                </a:moveTo>
                <a:lnTo>
                  <a:pt x="392619" y="368299"/>
                </a:lnTo>
                <a:lnTo>
                  <a:pt x="387984" y="372109"/>
                </a:lnTo>
                <a:lnTo>
                  <a:pt x="369086" y="387349"/>
                </a:lnTo>
                <a:lnTo>
                  <a:pt x="387518" y="387349"/>
                </a:lnTo>
                <a:lnTo>
                  <a:pt x="395769" y="380999"/>
                </a:lnTo>
                <a:lnTo>
                  <a:pt x="415357" y="380999"/>
                </a:lnTo>
                <a:lnTo>
                  <a:pt x="403909" y="372109"/>
                </a:lnTo>
                <a:lnTo>
                  <a:pt x="399274" y="368299"/>
                </a:lnTo>
                <a:close/>
              </a:path>
              <a:path w="609600" h="609600">
                <a:moveTo>
                  <a:pt x="333082" y="317499"/>
                </a:moveTo>
                <a:lnTo>
                  <a:pt x="319886" y="317499"/>
                </a:lnTo>
                <a:lnTo>
                  <a:pt x="322033" y="321309"/>
                </a:lnTo>
                <a:lnTo>
                  <a:pt x="323163" y="325119"/>
                </a:lnTo>
                <a:lnTo>
                  <a:pt x="323163" y="328929"/>
                </a:lnTo>
                <a:lnTo>
                  <a:pt x="321461" y="337819"/>
                </a:lnTo>
                <a:lnTo>
                  <a:pt x="316529" y="345439"/>
                </a:lnTo>
                <a:lnTo>
                  <a:pt x="309113" y="350519"/>
                </a:lnTo>
                <a:lnTo>
                  <a:pt x="299960" y="351789"/>
                </a:lnTo>
                <a:lnTo>
                  <a:pt x="325678" y="351789"/>
                </a:lnTo>
                <a:lnTo>
                  <a:pt x="329278" y="347979"/>
                </a:lnTo>
                <a:lnTo>
                  <a:pt x="334567" y="335279"/>
                </a:lnTo>
                <a:lnTo>
                  <a:pt x="334974" y="334009"/>
                </a:lnTo>
                <a:lnTo>
                  <a:pt x="335177" y="331469"/>
                </a:lnTo>
                <a:lnTo>
                  <a:pt x="335152" y="325119"/>
                </a:lnTo>
                <a:lnTo>
                  <a:pt x="334453" y="321309"/>
                </a:lnTo>
                <a:lnTo>
                  <a:pt x="333082" y="317499"/>
                </a:lnTo>
                <a:close/>
              </a:path>
              <a:path w="609600" h="609600">
                <a:moveTo>
                  <a:pt x="410488" y="340359"/>
                </a:moveTo>
                <a:lnTo>
                  <a:pt x="391857" y="340359"/>
                </a:lnTo>
                <a:lnTo>
                  <a:pt x="389165" y="342899"/>
                </a:lnTo>
                <a:lnTo>
                  <a:pt x="389165" y="349249"/>
                </a:lnTo>
                <a:lnTo>
                  <a:pt x="391857" y="351789"/>
                </a:lnTo>
                <a:lnTo>
                  <a:pt x="410488" y="351789"/>
                </a:lnTo>
                <a:lnTo>
                  <a:pt x="413168" y="349249"/>
                </a:lnTo>
                <a:lnTo>
                  <a:pt x="413168" y="342899"/>
                </a:lnTo>
                <a:lnTo>
                  <a:pt x="410488" y="340359"/>
                </a:lnTo>
                <a:close/>
              </a:path>
              <a:path w="609600" h="609600">
                <a:moveTo>
                  <a:pt x="207149" y="328929"/>
                </a:moveTo>
                <a:lnTo>
                  <a:pt x="193966" y="328929"/>
                </a:lnTo>
                <a:lnTo>
                  <a:pt x="198627" y="335279"/>
                </a:lnTo>
                <a:lnTo>
                  <a:pt x="201217" y="346709"/>
                </a:lnTo>
                <a:lnTo>
                  <a:pt x="213168" y="346709"/>
                </a:lnTo>
                <a:lnTo>
                  <a:pt x="211169" y="337819"/>
                </a:lnTo>
                <a:lnTo>
                  <a:pt x="207149" y="328929"/>
                </a:lnTo>
                <a:close/>
              </a:path>
              <a:path w="609600" h="609600">
                <a:moveTo>
                  <a:pt x="485189" y="328929"/>
                </a:moveTo>
                <a:lnTo>
                  <a:pt x="470496" y="328929"/>
                </a:lnTo>
                <a:lnTo>
                  <a:pt x="473188" y="331469"/>
                </a:lnTo>
                <a:lnTo>
                  <a:pt x="473188" y="344169"/>
                </a:lnTo>
                <a:lnTo>
                  <a:pt x="470496" y="346709"/>
                </a:lnTo>
                <a:lnTo>
                  <a:pt x="485189" y="346709"/>
                </a:lnTo>
                <a:lnTo>
                  <a:pt x="485189" y="328929"/>
                </a:lnTo>
                <a:close/>
              </a:path>
              <a:path w="609600" h="609600">
                <a:moveTo>
                  <a:pt x="374484" y="328929"/>
                </a:moveTo>
                <a:lnTo>
                  <a:pt x="355853" y="328929"/>
                </a:lnTo>
                <a:lnTo>
                  <a:pt x="353160" y="331469"/>
                </a:lnTo>
                <a:lnTo>
                  <a:pt x="353160" y="337819"/>
                </a:lnTo>
                <a:lnTo>
                  <a:pt x="355853" y="340359"/>
                </a:lnTo>
                <a:lnTo>
                  <a:pt x="374484" y="340359"/>
                </a:lnTo>
                <a:lnTo>
                  <a:pt x="377163" y="337819"/>
                </a:lnTo>
                <a:lnTo>
                  <a:pt x="377163" y="331469"/>
                </a:lnTo>
                <a:lnTo>
                  <a:pt x="374484" y="328929"/>
                </a:lnTo>
                <a:close/>
              </a:path>
              <a:path w="609600" h="609600">
                <a:moveTo>
                  <a:pt x="191146" y="167639"/>
                </a:moveTo>
                <a:lnTo>
                  <a:pt x="133196" y="167639"/>
                </a:lnTo>
                <a:lnTo>
                  <a:pt x="125132" y="175259"/>
                </a:lnTo>
                <a:lnTo>
                  <a:pt x="125157" y="198119"/>
                </a:lnTo>
                <a:lnTo>
                  <a:pt x="130110" y="204469"/>
                </a:lnTo>
                <a:lnTo>
                  <a:pt x="137451" y="207009"/>
                </a:lnTo>
                <a:lnTo>
                  <a:pt x="137336" y="209549"/>
                </a:lnTo>
                <a:lnTo>
                  <a:pt x="137235" y="210819"/>
                </a:lnTo>
                <a:lnTo>
                  <a:pt x="137133" y="214629"/>
                </a:lnTo>
                <a:lnTo>
                  <a:pt x="139601" y="238759"/>
                </a:lnTo>
                <a:lnTo>
                  <a:pt x="146523" y="260349"/>
                </a:lnTo>
                <a:lnTo>
                  <a:pt x="157177" y="276859"/>
                </a:lnTo>
                <a:lnTo>
                  <a:pt x="170839" y="289559"/>
                </a:lnTo>
                <a:lnTo>
                  <a:pt x="163181" y="294639"/>
                </a:lnTo>
                <a:lnTo>
                  <a:pt x="156544" y="300989"/>
                </a:lnTo>
                <a:lnTo>
                  <a:pt x="151028" y="309879"/>
                </a:lnTo>
                <a:lnTo>
                  <a:pt x="146734" y="317499"/>
                </a:lnTo>
                <a:lnTo>
                  <a:pt x="160069" y="317499"/>
                </a:lnTo>
                <a:lnTo>
                  <a:pt x="166618" y="308609"/>
                </a:lnTo>
                <a:lnTo>
                  <a:pt x="174141" y="300989"/>
                </a:lnTo>
                <a:lnTo>
                  <a:pt x="182397" y="295909"/>
                </a:lnTo>
                <a:lnTo>
                  <a:pt x="191146" y="294639"/>
                </a:lnTo>
                <a:lnTo>
                  <a:pt x="435196" y="294639"/>
                </a:lnTo>
                <a:lnTo>
                  <a:pt x="427493" y="289559"/>
                </a:lnTo>
                <a:lnTo>
                  <a:pt x="434326" y="283209"/>
                </a:lnTo>
                <a:lnTo>
                  <a:pt x="191146" y="283209"/>
                </a:lnTo>
                <a:lnTo>
                  <a:pt x="174976" y="278129"/>
                </a:lnTo>
                <a:lnTo>
                  <a:pt x="161601" y="262889"/>
                </a:lnTo>
                <a:lnTo>
                  <a:pt x="152497" y="241299"/>
                </a:lnTo>
                <a:lnTo>
                  <a:pt x="149135" y="214629"/>
                </a:lnTo>
                <a:lnTo>
                  <a:pt x="149135" y="212089"/>
                </a:lnTo>
                <a:lnTo>
                  <a:pt x="149313" y="210819"/>
                </a:lnTo>
                <a:lnTo>
                  <a:pt x="149401" y="208279"/>
                </a:lnTo>
                <a:lnTo>
                  <a:pt x="215073" y="208279"/>
                </a:lnTo>
                <a:lnTo>
                  <a:pt x="214984" y="207009"/>
                </a:lnTo>
                <a:lnTo>
                  <a:pt x="214895" y="205739"/>
                </a:lnTo>
                <a:lnTo>
                  <a:pt x="214311" y="201929"/>
                </a:lnTo>
                <a:lnTo>
                  <a:pt x="213168" y="196849"/>
                </a:lnTo>
                <a:lnTo>
                  <a:pt x="139826" y="196849"/>
                </a:lnTo>
                <a:lnTo>
                  <a:pt x="137133" y="194309"/>
                </a:lnTo>
                <a:lnTo>
                  <a:pt x="137133" y="181609"/>
                </a:lnTo>
                <a:lnTo>
                  <a:pt x="139826" y="179069"/>
                </a:lnTo>
                <a:lnTo>
                  <a:pt x="206647" y="179069"/>
                </a:lnTo>
                <a:lnTo>
                  <a:pt x="206001" y="177799"/>
                </a:lnTo>
                <a:lnTo>
                  <a:pt x="199197" y="170179"/>
                </a:lnTo>
                <a:lnTo>
                  <a:pt x="191146" y="167639"/>
                </a:lnTo>
                <a:close/>
              </a:path>
              <a:path w="609600" h="609600">
                <a:moveTo>
                  <a:pt x="219226" y="144779"/>
                </a:moveTo>
                <a:lnTo>
                  <a:pt x="191146" y="144779"/>
                </a:lnTo>
                <a:lnTo>
                  <a:pt x="207310" y="151129"/>
                </a:lnTo>
                <a:lnTo>
                  <a:pt x="220680" y="165099"/>
                </a:lnTo>
                <a:lnTo>
                  <a:pt x="229783" y="187959"/>
                </a:lnTo>
                <a:lnTo>
                  <a:pt x="233145" y="214629"/>
                </a:lnTo>
                <a:lnTo>
                  <a:pt x="229783" y="241299"/>
                </a:lnTo>
                <a:lnTo>
                  <a:pt x="220680" y="262889"/>
                </a:lnTo>
                <a:lnTo>
                  <a:pt x="207310" y="278129"/>
                </a:lnTo>
                <a:lnTo>
                  <a:pt x="191146" y="283209"/>
                </a:lnTo>
                <a:lnTo>
                  <a:pt x="219226" y="283209"/>
                </a:lnTo>
                <a:lnTo>
                  <a:pt x="229872" y="270509"/>
                </a:lnTo>
                <a:lnTo>
                  <a:pt x="238049" y="253999"/>
                </a:lnTo>
                <a:lnTo>
                  <a:pt x="243295" y="234949"/>
                </a:lnTo>
                <a:lnTo>
                  <a:pt x="245147" y="214629"/>
                </a:lnTo>
                <a:lnTo>
                  <a:pt x="243404" y="194309"/>
                </a:lnTo>
                <a:lnTo>
                  <a:pt x="243295" y="193039"/>
                </a:lnTo>
                <a:lnTo>
                  <a:pt x="238049" y="173989"/>
                </a:lnTo>
                <a:lnTo>
                  <a:pt x="229872" y="157479"/>
                </a:lnTo>
                <a:lnTo>
                  <a:pt x="219226" y="144779"/>
                </a:lnTo>
                <a:close/>
              </a:path>
              <a:path w="609600" h="609600">
                <a:moveTo>
                  <a:pt x="434161" y="144779"/>
                </a:moveTo>
                <a:lnTo>
                  <a:pt x="407173" y="144779"/>
                </a:lnTo>
                <a:lnTo>
                  <a:pt x="423342" y="151129"/>
                </a:lnTo>
                <a:lnTo>
                  <a:pt x="436712" y="165099"/>
                </a:lnTo>
                <a:lnTo>
                  <a:pt x="445812" y="187959"/>
                </a:lnTo>
                <a:lnTo>
                  <a:pt x="449172" y="214629"/>
                </a:lnTo>
                <a:lnTo>
                  <a:pt x="445812" y="241299"/>
                </a:lnTo>
                <a:lnTo>
                  <a:pt x="436712" y="262889"/>
                </a:lnTo>
                <a:lnTo>
                  <a:pt x="423342" y="278129"/>
                </a:lnTo>
                <a:lnTo>
                  <a:pt x="407173" y="283209"/>
                </a:lnTo>
                <a:lnTo>
                  <a:pt x="434326" y="283209"/>
                </a:lnTo>
                <a:lnTo>
                  <a:pt x="441159" y="276859"/>
                </a:lnTo>
                <a:lnTo>
                  <a:pt x="451808" y="260349"/>
                </a:lnTo>
                <a:lnTo>
                  <a:pt x="458722" y="238759"/>
                </a:lnTo>
                <a:lnTo>
                  <a:pt x="461186" y="214629"/>
                </a:lnTo>
                <a:lnTo>
                  <a:pt x="461085" y="210819"/>
                </a:lnTo>
                <a:lnTo>
                  <a:pt x="460996" y="208279"/>
                </a:lnTo>
                <a:lnTo>
                  <a:pt x="477125" y="208279"/>
                </a:lnTo>
                <a:lnTo>
                  <a:pt x="485189" y="200659"/>
                </a:lnTo>
                <a:lnTo>
                  <a:pt x="485189" y="196849"/>
                </a:lnTo>
                <a:lnTo>
                  <a:pt x="459980" y="196849"/>
                </a:lnTo>
                <a:lnTo>
                  <a:pt x="459154" y="190499"/>
                </a:lnTo>
                <a:lnTo>
                  <a:pt x="457859" y="185419"/>
                </a:lnTo>
                <a:lnTo>
                  <a:pt x="456106" y="179069"/>
                </a:lnTo>
                <a:lnTo>
                  <a:pt x="485189" y="179069"/>
                </a:lnTo>
                <a:lnTo>
                  <a:pt x="485189" y="175259"/>
                </a:lnTo>
                <a:lnTo>
                  <a:pt x="477125" y="167639"/>
                </a:lnTo>
                <a:lnTo>
                  <a:pt x="451738" y="167639"/>
                </a:lnTo>
                <a:lnTo>
                  <a:pt x="443330" y="153669"/>
                </a:lnTo>
                <a:lnTo>
                  <a:pt x="434161" y="144779"/>
                </a:lnTo>
                <a:close/>
              </a:path>
              <a:path w="609600" h="609600">
                <a:moveTo>
                  <a:pt x="179335" y="208279"/>
                </a:moveTo>
                <a:lnTo>
                  <a:pt x="167321" y="208279"/>
                </a:lnTo>
                <a:lnTo>
                  <a:pt x="167270" y="209549"/>
                </a:lnTo>
                <a:lnTo>
                  <a:pt x="167143" y="214629"/>
                </a:lnTo>
                <a:lnTo>
                  <a:pt x="168677" y="231139"/>
                </a:lnTo>
                <a:lnTo>
                  <a:pt x="173235" y="245109"/>
                </a:lnTo>
                <a:lnTo>
                  <a:pt x="180747" y="256539"/>
                </a:lnTo>
                <a:lnTo>
                  <a:pt x="191146" y="260349"/>
                </a:lnTo>
                <a:lnTo>
                  <a:pt x="201541" y="256539"/>
                </a:lnTo>
                <a:lnTo>
                  <a:pt x="206549" y="248919"/>
                </a:lnTo>
                <a:lnTo>
                  <a:pt x="191146" y="248919"/>
                </a:lnTo>
                <a:lnTo>
                  <a:pt x="187482" y="246379"/>
                </a:lnTo>
                <a:lnTo>
                  <a:pt x="183555" y="240029"/>
                </a:lnTo>
                <a:lnTo>
                  <a:pt x="180424" y="228599"/>
                </a:lnTo>
                <a:lnTo>
                  <a:pt x="179145" y="214629"/>
                </a:lnTo>
                <a:lnTo>
                  <a:pt x="179272" y="209549"/>
                </a:lnTo>
                <a:lnTo>
                  <a:pt x="179335" y="208279"/>
                </a:lnTo>
                <a:close/>
              </a:path>
              <a:path w="609600" h="609600">
                <a:moveTo>
                  <a:pt x="215073" y="208279"/>
                </a:moveTo>
                <a:lnTo>
                  <a:pt x="202945" y="208279"/>
                </a:lnTo>
                <a:lnTo>
                  <a:pt x="203072" y="210819"/>
                </a:lnTo>
                <a:lnTo>
                  <a:pt x="203148" y="214629"/>
                </a:lnTo>
                <a:lnTo>
                  <a:pt x="201867" y="228599"/>
                </a:lnTo>
                <a:lnTo>
                  <a:pt x="198733" y="240029"/>
                </a:lnTo>
                <a:lnTo>
                  <a:pt x="194806" y="246379"/>
                </a:lnTo>
                <a:lnTo>
                  <a:pt x="191146" y="248919"/>
                </a:lnTo>
                <a:lnTo>
                  <a:pt x="206549" y="248919"/>
                </a:lnTo>
                <a:lnTo>
                  <a:pt x="209053" y="245109"/>
                </a:lnTo>
                <a:lnTo>
                  <a:pt x="213613" y="231139"/>
                </a:lnTo>
                <a:lnTo>
                  <a:pt x="215149" y="214629"/>
                </a:lnTo>
                <a:lnTo>
                  <a:pt x="215073" y="208279"/>
                </a:lnTo>
                <a:close/>
              </a:path>
              <a:path w="609600" h="609600">
                <a:moveTo>
                  <a:pt x="206647" y="179069"/>
                </a:moveTo>
                <a:lnTo>
                  <a:pt x="193966" y="179069"/>
                </a:lnTo>
                <a:lnTo>
                  <a:pt x="198627" y="185419"/>
                </a:lnTo>
                <a:lnTo>
                  <a:pt x="201217" y="196849"/>
                </a:lnTo>
                <a:lnTo>
                  <a:pt x="213168" y="196849"/>
                </a:lnTo>
                <a:lnTo>
                  <a:pt x="211169" y="187959"/>
                </a:lnTo>
                <a:lnTo>
                  <a:pt x="206647" y="179069"/>
                </a:lnTo>
                <a:close/>
              </a:path>
              <a:path w="609600" h="609600">
                <a:moveTo>
                  <a:pt x="485189" y="179069"/>
                </a:moveTo>
                <a:lnTo>
                  <a:pt x="470496" y="179069"/>
                </a:lnTo>
                <a:lnTo>
                  <a:pt x="473188" y="181609"/>
                </a:lnTo>
                <a:lnTo>
                  <a:pt x="473188" y="194309"/>
                </a:lnTo>
                <a:lnTo>
                  <a:pt x="470496" y="196849"/>
                </a:lnTo>
                <a:lnTo>
                  <a:pt x="485189" y="196849"/>
                </a:lnTo>
                <a:lnTo>
                  <a:pt x="485189" y="179069"/>
                </a:lnTo>
                <a:close/>
              </a:path>
              <a:path w="609600" h="609600">
                <a:moveTo>
                  <a:pt x="407173" y="133349"/>
                </a:moveTo>
                <a:lnTo>
                  <a:pt x="191146" y="133349"/>
                </a:lnTo>
                <a:lnTo>
                  <a:pt x="178015" y="135889"/>
                </a:lnTo>
                <a:lnTo>
                  <a:pt x="165935" y="142239"/>
                </a:lnTo>
                <a:lnTo>
                  <a:pt x="155358" y="153669"/>
                </a:lnTo>
                <a:lnTo>
                  <a:pt x="146734" y="167639"/>
                </a:lnTo>
                <a:lnTo>
                  <a:pt x="160069" y="167639"/>
                </a:lnTo>
                <a:lnTo>
                  <a:pt x="166618" y="158749"/>
                </a:lnTo>
                <a:lnTo>
                  <a:pt x="174141" y="151129"/>
                </a:lnTo>
                <a:lnTo>
                  <a:pt x="182397" y="146049"/>
                </a:lnTo>
                <a:lnTo>
                  <a:pt x="191146" y="144779"/>
                </a:lnTo>
                <a:lnTo>
                  <a:pt x="434161" y="144779"/>
                </a:lnTo>
                <a:lnTo>
                  <a:pt x="432851" y="143509"/>
                </a:lnTo>
                <a:lnTo>
                  <a:pt x="420675" y="135889"/>
                </a:lnTo>
                <a:lnTo>
                  <a:pt x="407173" y="133349"/>
                </a:lnTo>
                <a:close/>
              </a:path>
            </a:pathLst>
          </a:custGeom>
          <a:solidFill>
            <a:srgbClr val="DBA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995830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36" y="304342"/>
                </a:lnTo>
                <a:lnTo>
                  <a:pt x="0" y="304799"/>
                </a:lnTo>
                <a:lnTo>
                  <a:pt x="3995" y="354266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8" y="351485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30" y="135635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69" y="135635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198" y="304342"/>
                </a:lnTo>
                <a:lnTo>
                  <a:pt x="591235" y="304799"/>
                </a:lnTo>
                <a:lnTo>
                  <a:pt x="587486" y="35126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04" y="354266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460222" y="146761"/>
                </a:moveTo>
                <a:lnTo>
                  <a:pt x="205041" y="146761"/>
                </a:lnTo>
                <a:lnTo>
                  <a:pt x="202285" y="149542"/>
                </a:lnTo>
                <a:lnTo>
                  <a:pt x="202285" y="180263"/>
                </a:lnTo>
                <a:lnTo>
                  <a:pt x="177990" y="180263"/>
                </a:lnTo>
                <a:lnTo>
                  <a:pt x="175234" y="183045"/>
                </a:lnTo>
                <a:lnTo>
                  <a:pt x="175234" y="219963"/>
                </a:lnTo>
                <a:lnTo>
                  <a:pt x="150939" y="219963"/>
                </a:lnTo>
                <a:lnTo>
                  <a:pt x="148183" y="222745"/>
                </a:lnTo>
                <a:lnTo>
                  <a:pt x="148183" y="430898"/>
                </a:lnTo>
                <a:lnTo>
                  <a:pt x="150797" y="443928"/>
                </a:lnTo>
                <a:lnTo>
                  <a:pt x="157919" y="454579"/>
                </a:lnTo>
                <a:lnTo>
                  <a:pt x="168473" y="461764"/>
                </a:lnTo>
                <a:lnTo>
                  <a:pt x="181381" y="464400"/>
                </a:lnTo>
                <a:lnTo>
                  <a:pt x="429768" y="464400"/>
                </a:lnTo>
                <a:lnTo>
                  <a:pt x="442681" y="461764"/>
                </a:lnTo>
                <a:lnTo>
                  <a:pt x="453234" y="454579"/>
                </a:lnTo>
                <a:lnTo>
                  <a:pt x="454963" y="451992"/>
                </a:lnTo>
                <a:lnTo>
                  <a:pt x="181381" y="451992"/>
                </a:lnTo>
                <a:lnTo>
                  <a:pt x="173255" y="450332"/>
                </a:lnTo>
                <a:lnTo>
                  <a:pt x="166609" y="445808"/>
                </a:lnTo>
                <a:lnTo>
                  <a:pt x="162123" y="439102"/>
                </a:lnTo>
                <a:lnTo>
                  <a:pt x="160477" y="430898"/>
                </a:lnTo>
                <a:lnTo>
                  <a:pt x="160477" y="232371"/>
                </a:lnTo>
                <a:lnTo>
                  <a:pt x="187528" y="232371"/>
                </a:lnTo>
                <a:lnTo>
                  <a:pt x="187528" y="192671"/>
                </a:lnTo>
                <a:lnTo>
                  <a:pt x="214579" y="192671"/>
                </a:lnTo>
                <a:lnTo>
                  <a:pt x="214579" y="159169"/>
                </a:lnTo>
                <a:lnTo>
                  <a:pt x="462965" y="159169"/>
                </a:lnTo>
                <a:lnTo>
                  <a:pt x="462965" y="149542"/>
                </a:lnTo>
                <a:lnTo>
                  <a:pt x="460222" y="146761"/>
                </a:lnTo>
                <a:close/>
              </a:path>
              <a:path w="609600" h="609600">
                <a:moveTo>
                  <a:pt x="211836" y="340944"/>
                </a:moveTo>
                <a:lnTo>
                  <a:pt x="205041" y="340944"/>
                </a:lnTo>
                <a:lnTo>
                  <a:pt x="202285" y="343725"/>
                </a:lnTo>
                <a:lnTo>
                  <a:pt x="202285" y="430898"/>
                </a:lnTo>
                <a:lnTo>
                  <a:pt x="200684" y="438886"/>
                </a:lnTo>
                <a:lnTo>
                  <a:pt x="200640" y="439102"/>
                </a:lnTo>
                <a:lnTo>
                  <a:pt x="196157" y="445808"/>
                </a:lnTo>
                <a:lnTo>
                  <a:pt x="189512" y="450332"/>
                </a:lnTo>
                <a:lnTo>
                  <a:pt x="181381" y="451992"/>
                </a:lnTo>
                <a:lnTo>
                  <a:pt x="207149" y="451992"/>
                </a:lnTo>
                <a:lnTo>
                  <a:pt x="211797" y="446227"/>
                </a:lnTo>
                <a:lnTo>
                  <a:pt x="214497" y="439102"/>
                </a:lnTo>
                <a:lnTo>
                  <a:pt x="214579" y="343725"/>
                </a:lnTo>
                <a:lnTo>
                  <a:pt x="211836" y="340944"/>
                </a:lnTo>
                <a:close/>
              </a:path>
              <a:path w="609600" h="609600">
                <a:moveTo>
                  <a:pt x="462965" y="159169"/>
                </a:moveTo>
                <a:lnTo>
                  <a:pt x="450672" y="159169"/>
                </a:lnTo>
                <a:lnTo>
                  <a:pt x="450672" y="430898"/>
                </a:lnTo>
                <a:lnTo>
                  <a:pt x="449070" y="438886"/>
                </a:lnTo>
                <a:lnTo>
                  <a:pt x="449027" y="439102"/>
                </a:lnTo>
                <a:lnTo>
                  <a:pt x="444544" y="445808"/>
                </a:lnTo>
                <a:lnTo>
                  <a:pt x="437899" y="450332"/>
                </a:lnTo>
                <a:lnTo>
                  <a:pt x="429768" y="451992"/>
                </a:lnTo>
                <a:lnTo>
                  <a:pt x="454963" y="451992"/>
                </a:lnTo>
                <a:lnTo>
                  <a:pt x="460353" y="443928"/>
                </a:lnTo>
                <a:lnTo>
                  <a:pt x="462965" y="430898"/>
                </a:lnTo>
                <a:lnTo>
                  <a:pt x="462965" y="159169"/>
                </a:lnTo>
                <a:close/>
              </a:path>
              <a:path w="609600" h="609600">
                <a:moveTo>
                  <a:pt x="187528" y="232371"/>
                </a:moveTo>
                <a:lnTo>
                  <a:pt x="175234" y="232371"/>
                </a:lnTo>
                <a:lnTo>
                  <a:pt x="175234" y="428116"/>
                </a:lnTo>
                <a:lnTo>
                  <a:pt x="177990" y="430898"/>
                </a:lnTo>
                <a:lnTo>
                  <a:pt x="184784" y="430898"/>
                </a:lnTo>
                <a:lnTo>
                  <a:pt x="187528" y="428116"/>
                </a:lnTo>
                <a:lnTo>
                  <a:pt x="187528" y="232371"/>
                </a:lnTo>
                <a:close/>
              </a:path>
              <a:path w="609600" h="609600">
                <a:moveTo>
                  <a:pt x="430707" y="411048"/>
                </a:moveTo>
                <a:lnTo>
                  <a:pt x="234556" y="411048"/>
                </a:lnTo>
                <a:lnTo>
                  <a:pt x="231800" y="413829"/>
                </a:lnTo>
                <a:lnTo>
                  <a:pt x="231800" y="420674"/>
                </a:lnTo>
                <a:lnTo>
                  <a:pt x="234556" y="423456"/>
                </a:lnTo>
                <a:lnTo>
                  <a:pt x="430707" y="423456"/>
                </a:lnTo>
                <a:lnTo>
                  <a:pt x="433463" y="420674"/>
                </a:lnTo>
                <a:lnTo>
                  <a:pt x="433463" y="413829"/>
                </a:lnTo>
                <a:lnTo>
                  <a:pt x="430707" y="411048"/>
                </a:lnTo>
                <a:close/>
              </a:path>
              <a:path w="609600" h="609600">
                <a:moveTo>
                  <a:pt x="336029" y="262153"/>
                </a:moveTo>
                <a:lnTo>
                  <a:pt x="234556" y="262153"/>
                </a:lnTo>
                <a:lnTo>
                  <a:pt x="231800" y="264934"/>
                </a:lnTo>
                <a:lnTo>
                  <a:pt x="231800" y="390905"/>
                </a:lnTo>
                <a:lnTo>
                  <a:pt x="234556" y="393674"/>
                </a:lnTo>
                <a:lnTo>
                  <a:pt x="336029" y="393674"/>
                </a:lnTo>
                <a:lnTo>
                  <a:pt x="338772" y="390905"/>
                </a:lnTo>
                <a:lnTo>
                  <a:pt x="338772" y="381266"/>
                </a:lnTo>
                <a:lnTo>
                  <a:pt x="244094" y="381266"/>
                </a:lnTo>
                <a:lnTo>
                  <a:pt x="244094" y="274561"/>
                </a:lnTo>
                <a:lnTo>
                  <a:pt x="338772" y="274561"/>
                </a:lnTo>
                <a:lnTo>
                  <a:pt x="338772" y="264934"/>
                </a:lnTo>
                <a:lnTo>
                  <a:pt x="336029" y="262153"/>
                </a:lnTo>
                <a:close/>
              </a:path>
              <a:path w="609600" h="609600">
                <a:moveTo>
                  <a:pt x="430707" y="381266"/>
                </a:moveTo>
                <a:lnTo>
                  <a:pt x="358749" y="381266"/>
                </a:lnTo>
                <a:lnTo>
                  <a:pt x="355993" y="384047"/>
                </a:lnTo>
                <a:lnTo>
                  <a:pt x="355993" y="390905"/>
                </a:lnTo>
                <a:lnTo>
                  <a:pt x="358749" y="393674"/>
                </a:lnTo>
                <a:lnTo>
                  <a:pt x="430707" y="393674"/>
                </a:lnTo>
                <a:lnTo>
                  <a:pt x="433463" y="390905"/>
                </a:lnTo>
                <a:lnTo>
                  <a:pt x="433463" y="384047"/>
                </a:lnTo>
                <a:lnTo>
                  <a:pt x="430707" y="381266"/>
                </a:lnTo>
                <a:close/>
              </a:path>
              <a:path w="609600" h="609600">
                <a:moveTo>
                  <a:pt x="338772" y="274561"/>
                </a:moveTo>
                <a:lnTo>
                  <a:pt x="326478" y="274561"/>
                </a:lnTo>
                <a:lnTo>
                  <a:pt x="326478" y="381266"/>
                </a:lnTo>
                <a:lnTo>
                  <a:pt x="338772" y="381266"/>
                </a:lnTo>
                <a:lnTo>
                  <a:pt x="338772" y="274561"/>
                </a:lnTo>
                <a:close/>
              </a:path>
              <a:path w="609600" h="609600">
                <a:moveTo>
                  <a:pt x="430707" y="351485"/>
                </a:moveTo>
                <a:lnTo>
                  <a:pt x="358749" y="351485"/>
                </a:lnTo>
                <a:lnTo>
                  <a:pt x="355993" y="354266"/>
                </a:lnTo>
                <a:lnTo>
                  <a:pt x="355993" y="361124"/>
                </a:lnTo>
                <a:lnTo>
                  <a:pt x="358749" y="363893"/>
                </a:lnTo>
                <a:lnTo>
                  <a:pt x="430707" y="363893"/>
                </a:lnTo>
                <a:lnTo>
                  <a:pt x="433463" y="361124"/>
                </a:lnTo>
                <a:lnTo>
                  <a:pt x="433463" y="354266"/>
                </a:lnTo>
                <a:lnTo>
                  <a:pt x="430707" y="351485"/>
                </a:lnTo>
                <a:close/>
              </a:path>
              <a:path w="609600" h="609600">
                <a:moveTo>
                  <a:pt x="430707" y="321716"/>
                </a:moveTo>
                <a:lnTo>
                  <a:pt x="358749" y="321716"/>
                </a:lnTo>
                <a:lnTo>
                  <a:pt x="355993" y="324484"/>
                </a:lnTo>
                <a:lnTo>
                  <a:pt x="355993" y="331342"/>
                </a:lnTo>
                <a:lnTo>
                  <a:pt x="358749" y="334124"/>
                </a:lnTo>
                <a:lnTo>
                  <a:pt x="430707" y="334124"/>
                </a:lnTo>
                <a:lnTo>
                  <a:pt x="433463" y="331342"/>
                </a:lnTo>
                <a:lnTo>
                  <a:pt x="433463" y="324484"/>
                </a:lnTo>
                <a:lnTo>
                  <a:pt x="430707" y="321716"/>
                </a:lnTo>
                <a:close/>
              </a:path>
              <a:path w="609600" h="609600">
                <a:moveTo>
                  <a:pt x="210362" y="313029"/>
                </a:moveTo>
                <a:lnTo>
                  <a:pt x="207124" y="313029"/>
                </a:lnTo>
                <a:lnTo>
                  <a:pt x="205536" y="313689"/>
                </a:lnTo>
                <a:lnTo>
                  <a:pt x="203250" y="316001"/>
                </a:lnTo>
                <a:lnTo>
                  <a:pt x="202590" y="317601"/>
                </a:lnTo>
                <a:lnTo>
                  <a:pt x="202590" y="320865"/>
                </a:lnTo>
                <a:lnTo>
                  <a:pt x="203250" y="322465"/>
                </a:lnTo>
                <a:lnTo>
                  <a:pt x="205536" y="324777"/>
                </a:lnTo>
                <a:lnTo>
                  <a:pt x="207124" y="325437"/>
                </a:lnTo>
                <a:lnTo>
                  <a:pt x="210362" y="325437"/>
                </a:lnTo>
                <a:lnTo>
                  <a:pt x="211950" y="324777"/>
                </a:lnTo>
                <a:lnTo>
                  <a:pt x="214236" y="322465"/>
                </a:lnTo>
                <a:lnTo>
                  <a:pt x="214896" y="320865"/>
                </a:lnTo>
                <a:lnTo>
                  <a:pt x="214896" y="317601"/>
                </a:lnTo>
                <a:lnTo>
                  <a:pt x="214236" y="316001"/>
                </a:lnTo>
                <a:lnTo>
                  <a:pt x="211950" y="313689"/>
                </a:lnTo>
                <a:lnTo>
                  <a:pt x="210362" y="313029"/>
                </a:lnTo>
                <a:close/>
              </a:path>
              <a:path w="609600" h="609600">
                <a:moveTo>
                  <a:pt x="430707" y="291934"/>
                </a:moveTo>
                <a:lnTo>
                  <a:pt x="358749" y="291934"/>
                </a:lnTo>
                <a:lnTo>
                  <a:pt x="355993" y="294741"/>
                </a:lnTo>
                <a:lnTo>
                  <a:pt x="355993" y="301561"/>
                </a:lnTo>
                <a:lnTo>
                  <a:pt x="358749" y="304342"/>
                </a:lnTo>
                <a:lnTo>
                  <a:pt x="430707" y="304342"/>
                </a:lnTo>
                <a:lnTo>
                  <a:pt x="433463" y="301561"/>
                </a:lnTo>
                <a:lnTo>
                  <a:pt x="433463" y="294741"/>
                </a:lnTo>
                <a:lnTo>
                  <a:pt x="430707" y="291934"/>
                </a:lnTo>
                <a:close/>
              </a:path>
              <a:path w="609600" h="609600">
                <a:moveTo>
                  <a:pt x="214579" y="192671"/>
                </a:moveTo>
                <a:lnTo>
                  <a:pt x="202285" y="192671"/>
                </a:lnTo>
                <a:lnTo>
                  <a:pt x="202285" y="294741"/>
                </a:lnTo>
                <a:lnTo>
                  <a:pt x="205041" y="297522"/>
                </a:lnTo>
                <a:lnTo>
                  <a:pt x="211836" y="297522"/>
                </a:lnTo>
                <a:lnTo>
                  <a:pt x="214579" y="294741"/>
                </a:lnTo>
                <a:lnTo>
                  <a:pt x="214579" y="192671"/>
                </a:lnTo>
                <a:close/>
              </a:path>
              <a:path w="609600" h="609600">
                <a:moveTo>
                  <a:pt x="430707" y="262153"/>
                </a:moveTo>
                <a:lnTo>
                  <a:pt x="358749" y="262153"/>
                </a:lnTo>
                <a:lnTo>
                  <a:pt x="355993" y="264934"/>
                </a:lnTo>
                <a:lnTo>
                  <a:pt x="355993" y="271779"/>
                </a:lnTo>
                <a:lnTo>
                  <a:pt x="358749" y="274561"/>
                </a:lnTo>
                <a:lnTo>
                  <a:pt x="430707" y="274561"/>
                </a:lnTo>
                <a:lnTo>
                  <a:pt x="433463" y="271779"/>
                </a:lnTo>
                <a:lnTo>
                  <a:pt x="433463" y="264934"/>
                </a:lnTo>
                <a:lnTo>
                  <a:pt x="430707" y="262153"/>
                </a:lnTo>
                <a:close/>
              </a:path>
              <a:path w="609600" h="609600">
                <a:moveTo>
                  <a:pt x="430707" y="187705"/>
                </a:moveTo>
                <a:lnTo>
                  <a:pt x="234556" y="187705"/>
                </a:lnTo>
                <a:lnTo>
                  <a:pt x="231800" y="190487"/>
                </a:lnTo>
                <a:lnTo>
                  <a:pt x="231800" y="242011"/>
                </a:lnTo>
                <a:lnTo>
                  <a:pt x="234556" y="244779"/>
                </a:lnTo>
                <a:lnTo>
                  <a:pt x="430707" y="244779"/>
                </a:lnTo>
                <a:lnTo>
                  <a:pt x="433463" y="242011"/>
                </a:lnTo>
                <a:lnTo>
                  <a:pt x="433463" y="232371"/>
                </a:lnTo>
                <a:lnTo>
                  <a:pt x="244094" y="232371"/>
                </a:lnTo>
                <a:lnTo>
                  <a:pt x="244094" y="200113"/>
                </a:lnTo>
                <a:lnTo>
                  <a:pt x="433463" y="200113"/>
                </a:lnTo>
                <a:lnTo>
                  <a:pt x="433463" y="190487"/>
                </a:lnTo>
                <a:lnTo>
                  <a:pt x="430707" y="187705"/>
                </a:lnTo>
                <a:close/>
              </a:path>
              <a:path w="609600" h="609600">
                <a:moveTo>
                  <a:pt x="433463" y="200113"/>
                </a:moveTo>
                <a:lnTo>
                  <a:pt x="421157" y="200113"/>
                </a:lnTo>
                <a:lnTo>
                  <a:pt x="421157" y="232371"/>
                </a:lnTo>
                <a:lnTo>
                  <a:pt x="433463" y="232371"/>
                </a:lnTo>
                <a:lnTo>
                  <a:pt x="433463" y="200113"/>
                </a:lnTo>
                <a:close/>
              </a:path>
            </a:pathLst>
          </a:custGeom>
          <a:solidFill>
            <a:srgbClr val="FEC3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713796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3989"/>
                </a:lnTo>
                <a:lnTo>
                  <a:pt x="208458" y="15538"/>
                </a:lnTo>
                <a:lnTo>
                  <a:pt x="164725" y="34020"/>
                </a:lnTo>
                <a:lnTo>
                  <a:pt x="124788" y="58808"/>
                </a:lnTo>
                <a:lnTo>
                  <a:pt x="89273" y="89273"/>
                </a:lnTo>
                <a:lnTo>
                  <a:pt x="58808" y="124788"/>
                </a:lnTo>
                <a:lnTo>
                  <a:pt x="34020" y="164725"/>
                </a:lnTo>
                <a:lnTo>
                  <a:pt x="15538" y="208458"/>
                </a:lnTo>
                <a:lnTo>
                  <a:pt x="3989" y="255359"/>
                </a:lnTo>
                <a:lnTo>
                  <a:pt x="0" y="304799"/>
                </a:lnTo>
                <a:lnTo>
                  <a:pt x="3989" y="354240"/>
                </a:lnTo>
                <a:lnTo>
                  <a:pt x="15538" y="401141"/>
                </a:lnTo>
                <a:lnTo>
                  <a:pt x="34020" y="444874"/>
                </a:lnTo>
                <a:lnTo>
                  <a:pt x="58808" y="484811"/>
                </a:lnTo>
                <a:lnTo>
                  <a:pt x="89273" y="520326"/>
                </a:lnTo>
                <a:lnTo>
                  <a:pt x="124788" y="550791"/>
                </a:lnTo>
                <a:lnTo>
                  <a:pt x="164725" y="575579"/>
                </a:lnTo>
                <a:lnTo>
                  <a:pt x="208458" y="594061"/>
                </a:lnTo>
                <a:lnTo>
                  <a:pt x="255359" y="605610"/>
                </a:lnTo>
                <a:lnTo>
                  <a:pt x="304800" y="609599"/>
                </a:lnTo>
                <a:lnTo>
                  <a:pt x="354240" y="605610"/>
                </a:lnTo>
                <a:lnTo>
                  <a:pt x="401141" y="594061"/>
                </a:lnTo>
                <a:lnTo>
                  <a:pt x="407826" y="591235"/>
                </a:lnTo>
                <a:lnTo>
                  <a:pt x="304800" y="591235"/>
                </a:lnTo>
                <a:lnTo>
                  <a:pt x="258339" y="587486"/>
                </a:lnTo>
                <a:lnTo>
                  <a:pt x="214265" y="576632"/>
                </a:lnTo>
                <a:lnTo>
                  <a:pt x="173167" y="559263"/>
                </a:lnTo>
                <a:lnTo>
                  <a:pt x="135636" y="535969"/>
                </a:lnTo>
                <a:lnTo>
                  <a:pt x="102260" y="507339"/>
                </a:lnTo>
                <a:lnTo>
                  <a:pt x="73630" y="473963"/>
                </a:lnTo>
                <a:lnTo>
                  <a:pt x="50336" y="436432"/>
                </a:lnTo>
                <a:lnTo>
                  <a:pt x="32967" y="395334"/>
                </a:lnTo>
                <a:lnTo>
                  <a:pt x="22162" y="351459"/>
                </a:lnTo>
                <a:lnTo>
                  <a:pt x="18364" y="304799"/>
                </a:lnTo>
                <a:lnTo>
                  <a:pt x="22113" y="258339"/>
                </a:lnTo>
                <a:lnTo>
                  <a:pt x="32967" y="214265"/>
                </a:lnTo>
                <a:lnTo>
                  <a:pt x="50336" y="173167"/>
                </a:lnTo>
                <a:lnTo>
                  <a:pt x="73614" y="135661"/>
                </a:lnTo>
                <a:lnTo>
                  <a:pt x="102260" y="102260"/>
                </a:lnTo>
                <a:lnTo>
                  <a:pt x="135636" y="73630"/>
                </a:lnTo>
                <a:lnTo>
                  <a:pt x="173167" y="50336"/>
                </a:lnTo>
                <a:lnTo>
                  <a:pt x="214265" y="32967"/>
                </a:lnTo>
                <a:lnTo>
                  <a:pt x="258339" y="22113"/>
                </a:lnTo>
                <a:lnTo>
                  <a:pt x="304800" y="18364"/>
                </a:lnTo>
                <a:lnTo>
                  <a:pt x="407826" y="18364"/>
                </a:lnTo>
                <a:lnTo>
                  <a:pt x="401141" y="15538"/>
                </a:lnTo>
                <a:lnTo>
                  <a:pt x="354240" y="3989"/>
                </a:lnTo>
                <a:lnTo>
                  <a:pt x="304800" y="0"/>
                </a:lnTo>
                <a:close/>
              </a:path>
              <a:path w="609600" h="609600">
                <a:moveTo>
                  <a:pt x="407826" y="18364"/>
                </a:moveTo>
                <a:lnTo>
                  <a:pt x="304800" y="18364"/>
                </a:lnTo>
                <a:lnTo>
                  <a:pt x="351260" y="22113"/>
                </a:lnTo>
                <a:lnTo>
                  <a:pt x="395334" y="32967"/>
                </a:lnTo>
                <a:lnTo>
                  <a:pt x="436432" y="50336"/>
                </a:lnTo>
                <a:lnTo>
                  <a:pt x="473964" y="73630"/>
                </a:lnTo>
                <a:lnTo>
                  <a:pt x="507339" y="102260"/>
                </a:lnTo>
                <a:lnTo>
                  <a:pt x="535985" y="135661"/>
                </a:lnTo>
                <a:lnTo>
                  <a:pt x="559263" y="173167"/>
                </a:lnTo>
                <a:lnTo>
                  <a:pt x="576632" y="214265"/>
                </a:lnTo>
                <a:lnTo>
                  <a:pt x="587486" y="258339"/>
                </a:lnTo>
                <a:lnTo>
                  <a:pt x="591235" y="304799"/>
                </a:lnTo>
                <a:lnTo>
                  <a:pt x="587542" y="350570"/>
                </a:lnTo>
                <a:lnTo>
                  <a:pt x="576632" y="395334"/>
                </a:lnTo>
                <a:lnTo>
                  <a:pt x="559263" y="436432"/>
                </a:lnTo>
                <a:lnTo>
                  <a:pt x="535969" y="473963"/>
                </a:lnTo>
                <a:lnTo>
                  <a:pt x="507339" y="507339"/>
                </a:lnTo>
                <a:lnTo>
                  <a:pt x="473963" y="535969"/>
                </a:lnTo>
                <a:lnTo>
                  <a:pt x="436432" y="559263"/>
                </a:lnTo>
                <a:lnTo>
                  <a:pt x="395334" y="576632"/>
                </a:lnTo>
                <a:lnTo>
                  <a:pt x="351260" y="587486"/>
                </a:lnTo>
                <a:lnTo>
                  <a:pt x="304800" y="591235"/>
                </a:lnTo>
                <a:lnTo>
                  <a:pt x="407826" y="591235"/>
                </a:lnTo>
                <a:lnTo>
                  <a:pt x="444874" y="575579"/>
                </a:lnTo>
                <a:lnTo>
                  <a:pt x="484811" y="550791"/>
                </a:lnTo>
                <a:lnTo>
                  <a:pt x="520326" y="520326"/>
                </a:lnTo>
                <a:lnTo>
                  <a:pt x="550791" y="484811"/>
                </a:lnTo>
                <a:lnTo>
                  <a:pt x="575579" y="444874"/>
                </a:lnTo>
                <a:lnTo>
                  <a:pt x="594061" y="401141"/>
                </a:lnTo>
                <a:lnTo>
                  <a:pt x="605610" y="354240"/>
                </a:lnTo>
                <a:lnTo>
                  <a:pt x="609600" y="304799"/>
                </a:lnTo>
                <a:lnTo>
                  <a:pt x="605610" y="255359"/>
                </a:lnTo>
                <a:lnTo>
                  <a:pt x="594061" y="208458"/>
                </a:lnTo>
                <a:lnTo>
                  <a:pt x="575579" y="164725"/>
                </a:lnTo>
                <a:lnTo>
                  <a:pt x="550791" y="124788"/>
                </a:lnTo>
                <a:lnTo>
                  <a:pt x="520326" y="89273"/>
                </a:lnTo>
                <a:lnTo>
                  <a:pt x="484811" y="58808"/>
                </a:lnTo>
                <a:lnTo>
                  <a:pt x="444874" y="34020"/>
                </a:lnTo>
                <a:lnTo>
                  <a:pt x="407826" y="18364"/>
                </a:lnTo>
                <a:close/>
              </a:path>
              <a:path w="609600" h="609600">
                <a:moveTo>
                  <a:pt x="161074" y="247510"/>
                </a:moveTo>
                <a:lnTo>
                  <a:pt x="139877" y="452018"/>
                </a:lnTo>
                <a:lnTo>
                  <a:pt x="141871" y="454469"/>
                </a:lnTo>
                <a:lnTo>
                  <a:pt x="348640" y="475754"/>
                </a:lnTo>
                <a:lnTo>
                  <a:pt x="351142" y="473735"/>
                </a:lnTo>
                <a:lnTo>
                  <a:pt x="352040" y="465061"/>
                </a:lnTo>
                <a:lnTo>
                  <a:pt x="341985" y="465061"/>
                </a:lnTo>
                <a:lnTo>
                  <a:pt x="150609" y="445363"/>
                </a:lnTo>
                <a:lnTo>
                  <a:pt x="171018" y="248513"/>
                </a:lnTo>
                <a:lnTo>
                  <a:pt x="161074" y="247510"/>
                </a:lnTo>
                <a:close/>
              </a:path>
              <a:path w="609600" h="609600">
                <a:moveTo>
                  <a:pt x="355635" y="430352"/>
                </a:moveTo>
                <a:lnTo>
                  <a:pt x="345592" y="430352"/>
                </a:lnTo>
                <a:lnTo>
                  <a:pt x="341985" y="465061"/>
                </a:lnTo>
                <a:lnTo>
                  <a:pt x="352040" y="465061"/>
                </a:lnTo>
                <a:lnTo>
                  <a:pt x="355616" y="430542"/>
                </a:lnTo>
                <a:lnTo>
                  <a:pt x="355635" y="430352"/>
                </a:lnTo>
                <a:close/>
              </a:path>
              <a:path w="609600" h="609600">
                <a:moveTo>
                  <a:pt x="265658" y="400456"/>
                </a:moveTo>
                <a:lnTo>
                  <a:pt x="255574" y="400456"/>
                </a:lnTo>
                <a:lnTo>
                  <a:pt x="260883" y="439496"/>
                </a:lnTo>
                <a:lnTo>
                  <a:pt x="263436" y="441439"/>
                </a:lnTo>
                <a:lnTo>
                  <a:pt x="344180" y="430542"/>
                </a:lnTo>
                <a:lnTo>
                  <a:pt x="269748" y="430542"/>
                </a:lnTo>
                <a:lnTo>
                  <a:pt x="265751" y="401141"/>
                </a:lnTo>
                <a:lnTo>
                  <a:pt x="265658" y="400456"/>
                </a:lnTo>
                <a:close/>
              </a:path>
              <a:path w="609600" h="609600">
                <a:moveTo>
                  <a:pt x="437521" y="162153"/>
                </a:moveTo>
                <a:lnTo>
                  <a:pt x="427431" y="162153"/>
                </a:lnTo>
                <a:lnTo>
                  <a:pt x="460400" y="404812"/>
                </a:lnTo>
                <a:lnTo>
                  <a:pt x="269748" y="430542"/>
                </a:lnTo>
                <a:lnTo>
                  <a:pt x="344180" y="430542"/>
                </a:lnTo>
                <a:lnTo>
                  <a:pt x="345592" y="430352"/>
                </a:lnTo>
                <a:lnTo>
                  <a:pt x="355635" y="430352"/>
                </a:lnTo>
                <a:lnTo>
                  <a:pt x="355777" y="428980"/>
                </a:lnTo>
                <a:lnTo>
                  <a:pt x="469430" y="413638"/>
                </a:lnTo>
                <a:lnTo>
                  <a:pt x="471347" y="411137"/>
                </a:lnTo>
                <a:lnTo>
                  <a:pt x="437521" y="162153"/>
                </a:lnTo>
                <a:close/>
              </a:path>
              <a:path w="609600" h="609600">
                <a:moveTo>
                  <a:pt x="199986" y="201777"/>
                </a:moveTo>
                <a:lnTo>
                  <a:pt x="175869" y="201777"/>
                </a:lnTo>
                <a:lnTo>
                  <a:pt x="189979" y="203238"/>
                </a:lnTo>
                <a:lnTo>
                  <a:pt x="189979" y="398221"/>
                </a:lnTo>
                <a:lnTo>
                  <a:pt x="192227" y="400456"/>
                </a:lnTo>
                <a:lnTo>
                  <a:pt x="400138" y="400456"/>
                </a:lnTo>
                <a:lnTo>
                  <a:pt x="402374" y="398221"/>
                </a:lnTo>
                <a:lnTo>
                  <a:pt x="402374" y="390499"/>
                </a:lnTo>
                <a:lnTo>
                  <a:pt x="199986" y="390499"/>
                </a:lnTo>
                <a:lnTo>
                  <a:pt x="199986" y="201777"/>
                </a:lnTo>
                <a:close/>
              </a:path>
              <a:path w="609600" h="609600">
                <a:moveTo>
                  <a:pt x="402374" y="350570"/>
                </a:moveTo>
                <a:lnTo>
                  <a:pt x="391325" y="351459"/>
                </a:lnTo>
                <a:lnTo>
                  <a:pt x="392379" y="358330"/>
                </a:lnTo>
                <a:lnTo>
                  <a:pt x="392379" y="390499"/>
                </a:lnTo>
                <a:lnTo>
                  <a:pt x="402374" y="390499"/>
                </a:lnTo>
                <a:lnTo>
                  <a:pt x="402374" y="350570"/>
                </a:lnTo>
                <a:close/>
              </a:path>
              <a:path w="609600" h="609600">
                <a:moveTo>
                  <a:pt x="402374" y="145618"/>
                </a:moveTo>
                <a:lnTo>
                  <a:pt x="392379" y="145618"/>
                </a:lnTo>
                <a:lnTo>
                  <a:pt x="392379" y="330263"/>
                </a:lnTo>
                <a:lnTo>
                  <a:pt x="391337" y="337032"/>
                </a:lnTo>
                <a:lnTo>
                  <a:pt x="402374" y="337972"/>
                </a:lnTo>
                <a:lnTo>
                  <a:pt x="402374" y="165531"/>
                </a:lnTo>
                <a:lnTo>
                  <a:pt x="427431" y="162153"/>
                </a:lnTo>
                <a:lnTo>
                  <a:pt x="437521" y="162153"/>
                </a:lnTo>
                <a:lnTo>
                  <a:pt x="436615" y="155486"/>
                </a:lnTo>
                <a:lnTo>
                  <a:pt x="402374" y="155486"/>
                </a:lnTo>
                <a:lnTo>
                  <a:pt x="402374" y="145618"/>
                </a:lnTo>
                <a:close/>
              </a:path>
              <a:path w="609600" h="609600">
                <a:moveTo>
                  <a:pt x="400138" y="135661"/>
                </a:moveTo>
                <a:lnTo>
                  <a:pt x="235445" y="135661"/>
                </a:lnTo>
                <a:lnTo>
                  <a:pt x="234149" y="136207"/>
                </a:lnTo>
                <a:lnTo>
                  <a:pt x="190525" y="179616"/>
                </a:lnTo>
                <a:lnTo>
                  <a:pt x="189979" y="180911"/>
                </a:lnTo>
                <a:lnTo>
                  <a:pt x="189979" y="193230"/>
                </a:lnTo>
                <a:lnTo>
                  <a:pt x="166703" y="193230"/>
                </a:lnTo>
                <a:lnTo>
                  <a:pt x="162559" y="233222"/>
                </a:lnTo>
                <a:lnTo>
                  <a:pt x="172465" y="234530"/>
                </a:lnTo>
                <a:lnTo>
                  <a:pt x="175869" y="201777"/>
                </a:lnTo>
                <a:lnTo>
                  <a:pt x="199986" y="201777"/>
                </a:lnTo>
                <a:lnTo>
                  <a:pt x="199986" y="193230"/>
                </a:lnTo>
                <a:lnTo>
                  <a:pt x="189979" y="193230"/>
                </a:lnTo>
                <a:lnTo>
                  <a:pt x="169164" y="191084"/>
                </a:lnTo>
                <a:lnTo>
                  <a:pt x="199986" y="191084"/>
                </a:lnTo>
                <a:lnTo>
                  <a:pt x="199986" y="187197"/>
                </a:lnTo>
                <a:lnTo>
                  <a:pt x="239509" y="187197"/>
                </a:lnTo>
                <a:lnTo>
                  <a:pt x="241757" y="184962"/>
                </a:lnTo>
                <a:lnTo>
                  <a:pt x="241757" y="177241"/>
                </a:lnTo>
                <a:lnTo>
                  <a:pt x="207060" y="177241"/>
                </a:lnTo>
                <a:lnTo>
                  <a:pt x="231762" y="152653"/>
                </a:lnTo>
                <a:lnTo>
                  <a:pt x="241757" y="152653"/>
                </a:lnTo>
                <a:lnTo>
                  <a:pt x="241757" y="145618"/>
                </a:lnTo>
                <a:lnTo>
                  <a:pt x="402374" y="145618"/>
                </a:lnTo>
                <a:lnTo>
                  <a:pt x="402374" y="137896"/>
                </a:lnTo>
                <a:lnTo>
                  <a:pt x="400138" y="135661"/>
                </a:lnTo>
                <a:close/>
              </a:path>
              <a:path w="609600" h="609600">
                <a:moveTo>
                  <a:pt x="241757" y="152653"/>
                </a:moveTo>
                <a:lnTo>
                  <a:pt x="231762" y="152653"/>
                </a:lnTo>
                <a:lnTo>
                  <a:pt x="231762" y="177241"/>
                </a:lnTo>
                <a:lnTo>
                  <a:pt x="241757" y="177241"/>
                </a:lnTo>
                <a:lnTo>
                  <a:pt x="241757" y="152653"/>
                </a:lnTo>
                <a:close/>
              </a:path>
              <a:path w="609600" h="609600">
                <a:moveTo>
                  <a:pt x="433781" y="151256"/>
                </a:moveTo>
                <a:lnTo>
                  <a:pt x="402374" y="155486"/>
                </a:lnTo>
                <a:lnTo>
                  <a:pt x="436615" y="155486"/>
                </a:lnTo>
                <a:lnTo>
                  <a:pt x="436308" y="153225"/>
                </a:lnTo>
                <a:lnTo>
                  <a:pt x="433781" y="151256"/>
                </a:lnTo>
                <a:close/>
              </a:path>
            </a:pathLst>
          </a:custGeom>
          <a:solidFill>
            <a:srgbClr val="EC6F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11469285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9" y="588009"/>
                </a:lnTo>
                <a:lnTo>
                  <a:pt x="214265" y="577849"/>
                </a:lnTo>
                <a:lnTo>
                  <a:pt x="173167" y="560069"/>
                </a:lnTo>
                <a:lnTo>
                  <a:pt x="135635" y="537209"/>
                </a:lnTo>
                <a:lnTo>
                  <a:pt x="102260" y="507999"/>
                </a:lnTo>
                <a:lnTo>
                  <a:pt x="73630" y="474979"/>
                </a:lnTo>
                <a:lnTo>
                  <a:pt x="50336" y="436879"/>
                </a:lnTo>
                <a:lnTo>
                  <a:pt x="32967" y="396239"/>
                </a:lnTo>
                <a:lnTo>
                  <a:pt x="22113" y="351789"/>
                </a:lnTo>
                <a:lnTo>
                  <a:pt x="18364" y="304799"/>
                </a:lnTo>
                <a:lnTo>
                  <a:pt x="22113" y="259079"/>
                </a:lnTo>
                <a:lnTo>
                  <a:pt x="32967" y="214629"/>
                </a:lnTo>
                <a:lnTo>
                  <a:pt x="50336" y="173989"/>
                </a:lnTo>
                <a:lnTo>
                  <a:pt x="73630" y="135889"/>
                </a:lnTo>
                <a:lnTo>
                  <a:pt x="102260" y="102869"/>
                </a:lnTo>
                <a:lnTo>
                  <a:pt x="135636" y="73659"/>
                </a:lnTo>
                <a:lnTo>
                  <a:pt x="173167" y="50799"/>
                </a:lnTo>
                <a:lnTo>
                  <a:pt x="214265" y="33019"/>
                </a:lnTo>
                <a:lnTo>
                  <a:pt x="258339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820" y="259079"/>
                </a:lnTo>
                <a:lnTo>
                  <a:pt x="605715" y="25780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133743" y="217169"/>
                </a:moveTo>
                <a:lnTo>
                  <a:pt x="127914" y="217169"/>
                </a:lnTo>
                <a:lnTo>
                  <a:pt x="125552" y="219709"/>
                </a:lnTo>
                <a:lnTo>
                  <a:pt x="125552" y="426719"/>
                </a:lnTo>
                <a:lnTo>
                  <a:pt x="129794" y="447039"/>
                </a:lnTo>
                <a:lnTo>
                  <a:pt x="141357" y="463549"/>
                </a:lnTo>
                <a:lnTo>
                  <a:pt x="158492" y="474979"/>
                </a:lnTo>
                <a:lnTo>
                  <a:pt x="179451" y="478789"/>
                </a:lnTo>
                <a:lnTo>
                  <a:pt x="465112" y="478789"/>
                </a:lnTo>
                <a:lnTo>
                  <a:pt x="473081" y="477519"/>
                </a:lnTo>
                <a:lnTo>
                  <a:pt x="479593" y="473709"/>
                </a:lnTo>
                <a:lnTo>
                  <a:pt x="483107" y="468629"/>
                </a:lnTo>
                <a:lnTo>
                  <a:pt x="179451" y="468629"/>
                </a:lnTo>
                <a:lnTo>
                  <a:pt x="162594" y="464819"/>
                </a:lnTo>
                <a:lnTo>
                  <a:pt x="148815" y="455929"/>
                </a:lnTo>
                <a:lnTo>
                  <a:pt x="139517" y="443229"/>
                </a:lnTo>
                <a:lnTo>
                  <a:pt x="136105" y="426719"/>
                </a:lnTo>
                <a:lnTo>
                  <a:pt x="139517" y="410209"/>
                </a:lnTo>
                <a:lnTo>
                  <a:pt x="148815" y="397509"/>
                </a:lnTo>
                <a:lnTo>
                  <a:pt x="150783" y="396239"/>
                </a:lnTo>
                <a:lnTo>
                  <a:pt x="136105" y="396239"/>
                </a:lnTo>
                <a:lnTo>
                  <a:pt x="136105" y="219709"/>
                </a:lnTo>
                <a:lnTo>
                  <a:pt x="133743" y="217169"/>
                </a:lnTo>
                <a:close/>
              </a:path>
              <a:path w="609600" h="609600">
                <a:moveTo>
                  <a:pt x="210271" y="384809"/>
                </a:moveTo>
                <a:lnTo>
                  <a:pt x="179451" y="384809"/>
                </a:lnTo>
                <a:lnTo>
                  <a:pt x="196309" y="388619"/>
                </a:lnTo>
                <a:lnTo>
                  <a:pt x="210092" y="397509"/>
                </a:lnTo>
                <a:lnTo>
                  <a:pt x="219395" y="410209"/>
                </a:lnTo>
                <a:lnTo>
                  <a:pt x="222808" y="426719"/>
                </a:lnTo>
                <a:lnTo>
                  <a:pt x="219395" y="443229"/>
                </a:lnTo>
                <a:lnTo>
                  <a:pt x="210092" y="455929"/>
                </a:lnTo>
                <a:lnTo>
                  <a:pt x="196309" y="464819"/>
                </a:lnTo>
                <a:lnTo>
                  <a:pt x="179451" y="468629"/>
                </a:lnTo>
                <a:lnTo>
                  <a:pt x="211454" y="468629"/>
                </a:lnTo>
                <a:lnTo>
                  <a:pt x="220476" y="461009"/>
                </a:lnTo>
                <a:lnTo>
                  <a:pt x="227385" y="450849"/>
                </a:lnTo>
                <a:lnTo>
                  <a:pt x="231805" y="439419"/>
                </a:lnTo>
                <a:lnTo>
                  <a:pt x="233362" y="426719"/>
                </a:lnTo>
                <a:lnTo>
                  <a:pt x="233362" y="396239"/>
                </a:lnTo>
                <a:lnTo>
                  <a:pt x="222808" y="396239"/>
                </a:lnTo>
                <a:lnTo>
                  <a:pt x="214383" y="387349"/>
                </a:lnTo>
                <a:lnTo>
                  <a:pt x="210271" y="384809"/>
                </a:lnTo>
                <a:close/>
              </a:path>
              <a:path w="609600" h="609600">
                <a:moveTo>
                  <a:pt x="273329" y="397509"/>
                </a:moveTo>
                <a:lnTo>
                  <a:pt x="270065" y="398779"/>
                </a:lnTo>
                <a:lnTo>
                  <a:pt x="255079" y="420369"/>
                </a:lnTo>
                <a:lnTo>
                  <a:pt x="252322" y="426719"/>
                </a:lnTo>
                <a:lnTo>
                  <a:pt x="251402" y="433069"/>
                </a:lnTo>
                <a:lnTo>
                  <a:pt x="252322" y="439419"/>
                </a:lnTo>
                <a:lnTo>
                  <a:pt x="255079" y="444499"/>
                </a:lnTo>
                <a:lnTo>
                  <a:pt x="270776" y="468629"/>
                </a:lnTo>
                <a:lnTo>
                  <a:pt x="283286" y="468629"/>
                </a:lnTo>
                <a:lnTo>
                  <a:pt x="261264" y="435609"/>
                </a:lnTo>
                <a:lnTo>
                  <a:pt x="261264" y="430529"/>
                </a:lnTo>
                <a:lnTo>
                  <a:pt x="278955" y="403859"/>
                </a:lnTo>
                <a:lnTo>
                  <a:pt x="278231" y="400049"/>
                </a:lnTo>
                <a:lnTo>
                  <a:pt x="273329" y="397509"/>
                </a:lnTo>
                <a:close/>
              </a:path>
              <a:path w="609600" h="609600">
                <a:moveTo>
                  <a:pt x="317169" y="193039"/>
                </a:moveTo>
                <a:lnTo>
                  <a:pt x="304647" y="193039"/>
                </a:lnTo>
                <a:lnTo>
                  <a:pt x="326669" y="226059"/>
                </a:lnTo>
                <a:lnTo>
                  <a:pt x="326669" y="231139"/>
                </a:lnTo>
                <a:lnTo>
                  <a:pt x="309359" y="257809"/>
                </a:lnTo>
                <a:lnTo>
                  <a:pt x="306594" y="262889"/>
                </a:lnTo>
                <a:lnTo>
                  <a:pt x="305673" y="269239"/>
                </a:lnTo>
                <a:lnTo>
                  <a:pt x="306594" y="275589"/>
                </a:lnTo>
                <a:lnTo>
                  <a:pt x="309359" y="281939"/>
                </a:lnTo>
                <a:lnTo>
                  <a:pt x="326669" y="307339"/>
                </a:lnTo>
                <a:lnTo>
                  <a:pt x="326669" y="312419"/>
                </a:lnTo>
                <a:lnTo>
                  <a:pt x="309359" y="339089"/>
                </a:lnTo>
                <a:lnTo>
                  <a:pt x="306594" y="345439"/>
                </a:lnTo>
                <a:lnTo>
                  <a:pt x="305673" y="351789"/>
                </a:lnTo>
                <a:lnTo>
                  <a:pt x="306594" y="356869"/>
                </a:lnTo>
                <a:lnTo>
                  <a:pt x="309359" y="363219"/>
                </a:lnTo>
                <a:lnTo>
                  <a:pt x="326669" y="389889"/>
                </a:lnTo>
                <a:lnTo>
                  <a:pt x="326669" y="394969"/>
                </a:lnTo>
                <a:lnTo>
                  <a:pt x="309359" y="420369"/>
                </a:lnTo>
                <a:lnTo>
                  <a:pt x="306594" y="426719"/>
                </a:lnTo>
                <a:lnTo>
                  <a:pt x="305673" y="433069"/>
                </a:lnTo>
                <a:lnTo>
                  <a:pt x="306594" y="439419"/>
                </a:lnTo>
                <a:lnTo>
                  <a:pt x="309359" y="444499"/>
                </a:lnTo>
                <a:lnTo>
                  <a:pt x="325043" y="468629"/>
                </a:lnTo>
                <a:lnTo>
                  <a:pt x="337566" y="468629"/>
                </a:lnTo>
                <a:lnTo>
                  <a:pt x="315544" y="435609"/>
                </a:lnTo>
                <a:lnTo>
                  <a:pt x="315544" y="430529"/>
                </a:lnTo>
                <a:lnTo>
                  <a:pt x="332854" y="403859"/>
                </a:lnTo>
                <a:lnTo>
                  <a:pt x="335611" y="398779"/>
                </a:lnTo>
                <a:lnTo>
                  <a:pt x="336530" y="392429"/>
                </a:lnTo>
                <a:lnTo>
                  <a:pt x="335611" y="386079"/>
                </a:lnTo>
                <a:lnTo>
                  <a:pt x="332854" y="379729"/>
                </a:lnTo>
                <a:lnTo>
                  <a:pt x="315544" y="354329"/>
                </a:lnTo>
                <a:lnTo>
                  <a:pt x="315544" y="347979"/>
                </a:lnTo>
                <a:lnTo>
                  <a:pt x="332854" y="322579"/>
                </a:lnTo>
                <a:lnTo>
                  <a:pt x="335611" y="316229"/>
                </a:lnTo>
                <a:lnTo>
                  <a:pt x="336530" y="309879"/>
                </a:lnTo>
                <a:lnTo>
                  <a:pt x="335611" y="303529"/>
                </a:lnTo>
                <a:lnTo>
                  <a:pt x="332854" y="298449"/>
                </a:lnTo>
                <a:lnTo>
                  <a:pt x="315544" y="271779"/>
                </a:lnTo>
                <a:lnTo>
                  <a:pt x="315544" y="266699"/>
                </a:lnTo>
                <a:lnTo>
                  <a:pt x="332854" y="241299"/>
                </a:lnTo>
                <a:lnTo>
                  <a:pt x="335611" y="234949"/>
                </a:lnTo>
                <a:lnTo>
                  <a:pt x="336530" y="228599"/>
                </a:lnTo>
                <a:lnTo>
                  <a:pt x="335611" y="222249"/>
                </a:lnTo>
                <a:lnTo>
                  <a:pt x="332854" y="215899"/>
                </a:lnTo>
                <a:lnTo>
                  <a:pt x="317169" y="193039"/>
                </a:lnTo>
                <a:close/>
              </a:path>
              <a:path w="609600" h="609600">
                <a:moveTo>
                  <a:pt x="368579" y="193039"/>
                </a:moveTo>
                <a:lnTo>
                  <a:pt x="356069" y="193039"/>
                </a:lnTo>
                <a:lnTo>
                  <a:pt x="378091" y="226059"/>
                </a:lnTo>
                <a:lnTo>
                  <a:pt x="378091" y="231139"/>
                </a:lnTo>
                <a:lnTo>
                  <a:pt x="360768" y="257809"/>
                </a:lnTo>
                <a:lnTo>
                  <a:pt x="358011" y="262889"/>
                </a:lnTo>
                <a:lnTo>
                  <a:pt x="357092" y="269239"/>
                </a:lnTo>
                <a:lnTo>
                  <a:pt x="358011" y="275589"/>
                </a:lnTo>
                <a:lnTo>
                  <a:pt x="360768" y="281939"/>
                </a:lnTo>
                <a:lnTo>
                  <a:pt x="378091" y="307339"/>
                </a:lnTo>
                <a:lnTo>
                  <a:pt x="378091" y="312419"/>
                </a:lnTo>
                <a:lnTo>
                  <a:pt x="360768" y="339089"/>
                </a:lnTo>
                <a:lnTo>
                  <a:pt x="358011" y="345439"/>
                </a:lnTo>
                <a:lnTo>
                  <a:pt x="357092" y="351789"/>
                </a:lnTo>
                <a:lnTo>
                  <a:pt x="358011" y="356869"/>
                </a:lnTo>
                <a:lnTo>
                  <a:pt x="360768" y="363219"/>
                </a:lnTo>
                <a:lnTo>
                  <a:pt x="378091" y="389889"/>
                </a:lnTo>
                <a:lnTo>
                  <a:pt x="378091" y="394969"/>
                </a:lnTo>
                <a:lnTo>
                  <a:pt x="360768" y="420369"/>
                </a:lnTo>
                <a:lnTo>
                  <a:pt x="358011" y="426719"/>
                </a:lnTo>
                <a:lnTo>
                  <a:pt x="357092" y="433069"/>
                </a:lnTo>
                <a:lnTo>
                  <a:pt x="358011" y="439419"/>
                </a:lnTo>
                <a:lnTo>
                  <a:pt x="360768" y="444499"/>
                </a:lnTo>
                <a:lnTo>
                  <a:pt x="376466" y="468629"/>
                </a:lnTo>
                <a:lnTo>
                  <a:pt x="388988" y="468629"/>
                </a:lnTo>
                <a:lnTo>
                  <a:pt x="366966" y="435609"/>
                </a:lnTo>
                <a:lnTo>
                  <a:pt x="366966" y="430529"/>
                </a:lnTo>
                <a:lnTo>
                  <a:pt x="384276" y="403859"/>
                </a:lnTo>
                <a:lnTo>
                  <a:pt x="387034" y="398779"/>
                </a:lnTo>
                <a:lnTo>
                  <a:pt x="387953" y="392429"/>
                </a:lnTo>
                <a:lnTo>
                  <a:pt x="387034" y="386079"/>
                </a:lnTo>
                <a:lnTo>
                  <a:pt x="384276" y="379729"/>
                </a:lnTo>
                <a:lnTo>
                  <a:pt x="366966" y="354329"/>
                </a:lnTo>
                <a:lnTo>
                  <a:pt x="366966" y="347979"/>
                </a:lnTo>
                <a:lnTo>
                  <a:pt x="384276" y="322579"/>
                </a:lnTo>
                <a:lnTo>
                  <a:pt x="387034" y="316229"/>
                </a:lnTo>
                <a:lnTo>
                  <a:pt x="387953" y="309879"/>
                </a:lnTo>
                <a:lnTo>
                  <a:pt x="387034" y="303529"/>
                </a:lnTo>
                <a:lnTo>
                  <a:pt x="384276" y="298449"/>
                </a:lnTo>
                <a:lnTo>
                  <a:pt x="366966" y="271779"/>
                </a:lnTo>
                <a:lnTo>
                  <a:pt x="366966" y="266699"/>
                </a:lnTo>
                <a:lnTo>
                  <a:pt x="384276" y="241299"/>
                </a:lnTo>
                <a:lnTo>
                  <a:pt x="387034" y="234949"/>
                </a:lnTo>
                <a:lnTo>
                  <a:pt x="387953" y="228599"/>
                </a:lnTo>
                <a:lnTo>
                  <a:pt x="387034" y="222249"/>
                </a:lnTo>
                <a:lnTo>
                  <a:pt x="384276" y="215899"/>
                </a:lnTo>
                <a:lnTo>
                  <a:pt x="368579" y="193039"/>
                </a:lnTo>
                <a:close/>
              </a:path>
              <a:path w="609600" h="609600">
                <a:moveTo>
                  <a:pt x="420192" y="274319"/>
                </a:moveTo>
                <a:lnTo>
                  <a:pt x="415277" y="278129"/>
                </a:lnTo>
                <a:lnTo>
                  <a:pt x="414553" y="280669"/>
                </a:lnTo>
                <a:lnTo>
                  <a:pt x="432371" y="307339"/>
                </a:lnTo>
                <a:lnTo>
                  <a:pt x="432371" y="312419"/>
                </a:lnTo>
                <a:lnTo>
                  <a:pt x="415048" y="339089"/>
                </a:lnTo>
                <a:lnTo>
                  <a:pt x="412291" y="345439"/>
                </a:lnTo>
                <a:lnTo>
                  <a:pt x="411372" y="351789"/>
                </a:lnTo>
                <a:lnTo>
                  <a:pt x="412291" y="356869"/>
                </a:lnTo>
                <a:lnTo>
                  <a:pt x="415048" y="363219"/>
                </a:lnTo>
                <a:lnTo>
                  <a:pt x="432371" y="389889"/>
                </a:lnTo>
                <a:lnTo>
                  <a:pt x="432371" y="394969"/>
                </a:lnTo>
                <a:lnTo>
                  <a:pt x="415048" y="420369"/>
                </a:lnTo>
                <a:lnTo>
                  <a:pt x="412291" y="426719"/>
                </a:lnTo>
                <a:lnTo>
                  <a:pt x="411372" y="433069"/>
                </a:lnTo>
                <a:lnTo>
                  <a:pt x="412291" y="439419"/>
                </a:lnTo>
                <a:lnTo>
                  <a:pt x="415048" y="444499"/>
                </a:lnTo>
                <a:lnTo>
                  <a:pt x="430745" y="468629"/>
                </a:lnTo>
                <a:lnTo>
                  <a:pt x="443255" y="468629"/>
                </a:lnTo>
                <a:lnTo>
                  <a:pt x="421233" y="435609"/>
                </a:lnTo>
                <a:lnTo>
                  <a:pt x="421233" y="430529"/>
                </a:lnTo>
                <a:lnTo>
                  <a:pt x="438556" y="403859"/>
                </a:lnTo>
                <a:lnTo>
                  <a:pt x="441313" y="398779"/>
                </a:lnTo>
                <a:lnTo>
                  <a:pt x="442233" y="392429"/>
                </a:lnTo>
                <a:lnTo>
                  <a:pt x="441313" y="386079"/>
                </a:lnTo>
                <a:lnTo>
                  <a:pt x="438556" y="379729"/>
                </a:lnTo>
                <a:lnTo>
                  <a:pt x="421246" y="354329"/>
                </a:lnTo>
                <a:lnTo>
                  <a:pt x="421246" y="347979"/>
                </a:lnTo>
                <a:lnTo>
                  <a:pt x="438556" y="322579"/>
                </a:lnTo>
                <a:lnTo>
                  <a:pt x="441313" y="316229"/>
                </a:lnTo>
                <a:lnTo>
                  <a:pt x="442233" y="309879"/>
                </a:lnTo>
                <a:lnTo>
                  <a:pt x="441313" y="303529"/>
                </a:lnTo>
                <a:lnTo>
                  <a:pt x="438556" y="298449"/>
                </a:lnTo>
                <a:lnTo>
                  <a:pt x="423456" y="275589"/>
                </a:lnTo>
                <a:lnTo>
                  <a:pt x="420192" y="274319"/>
                </a:lnTo>
                <a:close/>
              </a:path>
              <a:path w="609600" h="609600">
                <a:moveTo>
                  <a:pt x="483112" y="193039"/>
                </a:moveTo>
                <a:lnTo>
                  <a:pt x="470598" y="193039"/>
                </a:lnTo>
                <a:lnTo>
                  <a:pt x="475056" y="196849"/>
                </a:lnTo>
                <a:lnTo>
                  <a:pt x="475056" y="464819"/>
                </a:lnTo>
                <a:lnTo>
                  <a:pt x="470598" y="468629"/>
                </a:lnTo>
                <a:lnTo>
                  <a:pt x="483107" y="468629"/>
                </a:lnTo>
                <a:lnTo>
                  <a:pt x="483985" y="467359"/>
                </a:lnTo>
                <a:lnTo>
                  <a:pt x="485597" y="459739"/>
                </a:lnTo>
                <a:lnTo>
                  <a:pt x="485597" y="201929"/>
                </a:lnTo>
                <a:lnTo>
                  <a:pt x="483991" y="194309"/>
                </a:lnTo>
                <a:lnTo>
                  <a:pt x="483112" y="193039"/>
                </a:lnTo>
                <a:close/>
              </a:path>
              <a:path w="609600" h="609600">
                <a:moveTo>
                  <a:pt x="179451" y="400049"/>
                </a:moveTo>
                <a:lnTo>
                  <a:pt x="168584" y="402589"/>
                </a:lnTo>
                <a:lnTo>
                  <a:pt x="159697" y="407669"/>
                </a:lnTo>
                <a:lnTo>
                  <a:pt x="153699" y="416559"/>
                </a:lnTo>
                <a:lnTo>
                  <a:pt x="151498" y="426719"/>
                </a:lnTo>
                <a:lnTo>
                  <a:pt x="153699" y="436879"/>
                </a:lnTo>
                <a:lnTo>
                  <a:pt x="159697" y="445769"/>
                </a:lnTo>
                <a:lnTo>
                  <a:pt x="168584" y="452119"/>
                </a:lnTo>
                <a:lnTo>
                  <a:pt x="179451" y="453389"/>
                </a:lnTo>
                <a:lnTo>
                  <a:pt x="190322" y="452119"/>
                </a:lnTo>
                <a:lnTo>
                  <a:pt x="199209" y="445769"/>
                </a:lnTo>
                <a:lnTo>
                  <a:pt x="200921" y="443229"/>
                </a:lnTo>
                <a:lnTo>
                  <a:pt x="169862" y="443229"/>
                </a:lnTo>
                <a:lnTo>
                  <a:pt x="162051" y="436879"/>
                </a:lnTo>
                <a:lnTo>
                  <a:pt x="162051" y="417829"/>
                </a:lnTo>
                <a:lnTo>
                  <a:pt x="169862" y="410209"/>
                </a:lnTo>
                <a:lnTo>
                  <a:pt x="200921" y="410209"/>
                </a:lnTo>
                <a:lnTo>
                  <a:pt x="199209" y="407669"/>
                </a:lnTo>
                <a:lnTo>
                  <a:pt x="190322" y="402589"/>
                </a:lnTo>
                <a:lnTo>
                  <a:pt x="179451" y="400049"/>
                </a:lnTo>
                <a:close/>
              </a:path>
              <a:path w="609600" h="609600">
                <a:moveTo>
                  <a:pt x="200921" y="410209"/>
                </a:moveTo>
                <a:lnTo>
                  <a:pt x="189052" y="410209"/>
                </a:lnTo>
                <a:lnTo>
                  <a:pt x="196862" y="417829"/>
                </a:lnTo>
                <a:lnTo>
                  <a:pt x="196862" y="436879"/>
                </a:lnTo>
                <a:lnTo>
                  <a:pt x="189052" y="443229"/>
                </a:lnTo>
                <a:lnTo>
                  <a:pt x="200921" y="443229"/>
                </a:lnTo>
                <a:lnTo>
                  <a:pt x="205204" y="436879"/>
                </a:lnTo>
                <a:lnTo>
                  <a:pt x="207403" y="426719"/>
                </a:lnTo>
                <a:lnTo>
                  <a:pt x="205204" y="416559"/>
                </a:lnTo>
                <a:lnTo>
                  <a:pt x="200921" y="410209"/>
                </a:lnTo>
                <a:close/>
              </a:path>
              <a:path w="609600" h="609600">
                <a:moveTo>
                  <a:pt x="179451" y="374649"/>
                </a:moveTo>
                <a:lnTo>
                  <a:pt x="166573" y="377189"/>
                </a:lnTo>
                <a:lnTo>
                  <a:pt x="154806" y="380999"/>
                </a:lnTo>
                <a:lnTo>
                  <a:pt x="144525" y="387349"/>
                </a:lnTo>
                <a:lnTo>
                  <a:pt x="136105" y="396239"/>
                </a:lnTo>
                <a:lnTo>
                  <a:pt x="150783" y="396239"/>
                </a:lnTo>
                <a:lnTo>
                  <a:pt x="162594" y="388619"/>
                </a:lnTo>
                <a:lnTo>
                  <a:pt x="179451" y="384809"/>
                </a:lnTo>
                <a:lnTo>
                  <a:pt x="210271" y="384809"/>
                </a:lnTo>
                <a:lnTo>
                  <a:pt x="204101" y="380999"/>
                </a:lnTo>
                <a:lnTo>
                  <a:pt x="192333" y="377189"/>
                </a:lnTo>
                <a:lnTo>
                  <a:pt x="179451" y="374649"/>
                </a:lnTo>
                <a:close/>
              </a:path>
              <a:path w="609600" h="609600">
                <a:moveTo>
                  <a:pt x="210312" y="143509"/>
                </a:moveTo>
                <a:lnTo>
                  <a:pt x="179451" y="143509"/>
                </a:lnTo>
                <a:lnTo>
                  <a:pt x="196309" y="147319"/>
                </a:lnTo>
                <a:lnTo>
                  <a:pt x="210092" y="156209"/>
                </a:lnTo>
                <a:lnTo>
                  <a:pt x="219395" y="168909"/>
                </a:lnTo>
                <a:lnTo>
                  <a:pt x="222808" y="185419"/>
                </a:lnTo>
                <a:lnTo>
                  <a:pt x="222808" y="396239"/>
                </a:lnTo>
                <a:lnTo>
                  <a:pt x="233362" y="396239"/>
                </a:lnTo>
                <a:lnTo>
                  <a:pt x="233362" y="193039"/>
                </a:lnTo>
                <a:lnTo>
                  <a:pt x="483112" y="193039"/>
                </a:lnTo>
                <a:lnTo>
                  <a:pt x="479598" y="187959"/>
                </a:lnTo>
                <a:lnTo>
                  <a:pt x="473083" y="184149"/>
                </a:lnTo>
                <a:lnTo>
                  <a:pt x="465112" y="182879"/>
                </a:lnTo>
                <a:lnTo>
                  <a:pt x="233286" y="182879"/>
                </a:lnTo>
                <a:lnTo>
                  <a:pt x="228307" y="163829"/>
                </a:lnTo>
                <a:lnTo>
                  <a:pt x="216617" y="147319"/>
                </a:lnTo>
                <a:lnTo>
                  <a:pt x="210312" y="143509"/>
                </a:lnTo>
                <a:close/>
              </a:path>
              <a:path w="609600" h="609600">
                <a:moveTo>
                  <a:pt x="262890" y="193039"/>
                </a:moveTo>
                <a:lnTo>
                  <a:pt x="250367" y="193039"/>
                </a:lnTo>
                <a:lnTo>
                  <a:pt x="272389" y="226059"/>
                </a:lnTo>
                <a:lnTo>
                  <a:pt x="272389" y="231139"/>
                </a:lnTo>
                <a:lnTo>
                  <a:pt x="255079" y="257809"/>
                </a:lnTo>
                <a:lnTo>
                  <a:pt x="252322" y="262889"/>
                </a:lnTo>
                <a:lnTo>
                  <a:pt x="251402" y="269239"/>
                </a:lnTo>
                <a:lnTo>
                  <a:pt x="252322" y="275589"/>
                </a:lnTo>
                <a:lnTo>
                  <a:pt x="255079" y="281939"/>
                </a:lnTo>
                <a:lnTo>
                  <a:pt x="272389" y="307339"/>
                </a:lnTo>
                <a:lnTo>
                  <a:pt x="272389" y="312419"/>
                </a:lnTo>
                <a:lnTo>
                  <a:pt x="255079" y="339089"/>
                </a:lnTo>
                <a:lnTo>
                  <a:pt x="252322" y="345439"/>
                </a:lnTo>
                <a:lnTo>
                  <a:pt x="251402" y="351789"/>
                </a:lnTo>
                <a:lnTo>
                  <a:pt x="252322" y="356869"/>
                </a:lnTo>
                <a:lnTo>
                  <a:pt x="255079" y="363219"/>
                </a:lnTo>
                <a:lnTo>
                  <a:pt x="268986" y="384809"/>
                </a:lnTo>
                <a:lnTo>
                  <a:pt x="272249" y="384809"/>
                </a:lnTo>
                <a:lnTo>
                  <a:pt x="277164" y="382269"/>
                </a:lnTo>
                <a:lnTo>
                  <a:pt x="277888" y="378459"/>
                </a:lnTo>
                <a:lnTo>
                  <a:pt x="261264" y="354329"/>
                </a:lnTo>
                <a:lnTo>
                  <a:pt x="261264" y="347979"/>
                </a:lnTo>
                <a:lnTo>
                  <a:pt x="278587" y="322579"/>
                </a:lnTo>
                <a:lnTo>
                  <a:pt x="281344" y="316229"/>
                </a:lnTo>
                <a:lnTo>
                  <a:pt x="282263" y="309879"/>
                </a:lnTo>
                <a:lnTo>
                  <a:pt x="281344" y="303529"/>
                </a:lnTo>
                <a:lnTo>
                  <a:pt x="278587" y="298449"/>
                </a:lnTo>
                <a:lnTo>
                  <a:pt x="261264" y="271779"/>
                </a:lnTo>
                <a:lnTo>
                  <a:pt x="261264" y="266699"/>
                </a:lnTo>
                <a:lnTo>
                  <a:pt x="278587" y="241299"/>
                </a:lnTo>
                <a:lnTo>
                  <a:pt x="281344" y="234949"/>
                </a:lnTo>
                <a:lnTo>
                  <a:pt x="282263" y="228599"/>
                </a:lnTo>
                <a:lnTo>
                  <a:pt x="281344" y="222249"/>
                </a:lnTo>
                <a:lnTo>
                  <a:pt x="278587" y="215899"/>
                </a:lnTo>
                <a:lnTo>
                  <a:pt x="262890" y="193039"/>
                </a:lnTo>
                <a:close/>
              </a:path>
              <a:path w="609600" h="609600">
                <a:moveTo>
                  <a:pt x="422859" y="193039"/>
                </a:moveTo>
                <a:lnTo>
                  <a:pt x="410349" y="193039"/>
                </a:lnTo>
                <a:lnTo>
                  <a:pt x="432371" y="226059"/>
                </a:lnTo>
                <a:lnTo>
                  <a:pt x="432371" y="231139"/>
                </a:lnTo>
                <a:lnTo>
                  <a:pt x="415874" y="256539"/>
                </a:lnTo>
                <a:lnTo>
                  <a:pt x="416598" y="259079"/>
                </a:lnTo>
                <a:lnTo>
                  <a:pt x="421513" y="261619"/>
                </a:lnTo>
                <a:lnTo>
                  <a:pt x="424776" y="261619"/>
                </a:lnTo>
                <a:lnTo>
                  <a:pt x="438556" y="241299"/>
                </a:lnTo>
                <a:lnTo>
                  <a:pt x="441313" y="234949"/>
                </a:lnTo>
                <a:lnTo>
                  <a:pt x="442233" y="228599"/>
                </a:lnTo>
                <a:lnTo>
                  <a:pt x="441313" y="222249"/>
                </a:lnTo>
                <a:lnTo>
                  <a:pt x="438556" y="215899"/>
                </a:lnTo>
                <a:lnTo>
                  <a:pt x="422859" y="193039"/>
                </a:lnTo>
                <a:close/>
              </a:path>
              <a:path w="609600" h="609600">
                <a:moveTo>
                  <a:pt x="179451" y="133349"/>
                </a:moveTo>
                <a:lnTo>
                  <a:pt x="158492" y="137159"/>
                </a:lnTo>
                <a:lnTo>
                  <a:pt x="141357" y="148589"/>
                </a:lnTo>
                <a:lnTo>
                  <a:pt x="129794" y="165099"/>
                </a:lnTo>
                <a:lnTo>
                  <a:pt x="125552" y="185419"/>
                </a:lnTo>
                <a:lnTo>
                  <a:pt x="125552" y="200659"/>
                </a:lnTo>
                <a:lnTo>
                  <a:pt x="127914" y="203199"/>
                </a:lnTo>
                <a:lnTo>
                  <a:pt x="133743" y="203199"/>
                </a:lnTo>
                <a:lnTo>
                  <a:pt x="136105" y="200659"/>
                </a:lnTo>
                <a:lnTo>
                  <a:pt x="136105" y="185419"/>
                </a:lnTo>
                <a:lnTo>
                  <a:pt x="139517" y="168909"/>
                </a:lnTo>
                <a:lnTo>
                  <a:pt x="148815" y="156209"/>
                </a:lnTo>
                <a:lnTo>
                  <a:pt x="162594" y="147319"/>
                </a:lnTo>
                <a:lnTo>
                  <a:pt x="179451" y="143509"/>
                </a:lnTo>
                <a:lnTo>
                  <a:pt x="210312" y="143509"/>
                </a:lnTo>
                <a:lnTo>
                  <a:pt x="199803" y="137159"/>
                </a:lnTo>
                <a:lnTo>
                  <a:pt x="179451" y="133349"/>
                </a:lnTo>
                <a:close/>
              </a:path>
            </a:pathLst>
          </a:custGeom>
          <a:solidFill>
            <a:srgbClr val="802B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222487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697" y="0"/>
                </a:moveTo>
                <a:lnTo>
                  <a:pt x="255257" y="5079"/>
                </a:lnTo>
                <a:lnTo>
                  <a:pt x="208356" y="16509"/>
                </a:lnTo>
                <a:lnTo>
                  <a:pt x="164623" y="34289"/>
                </a:lnTo>
                <a:lnTo>
                  <a:pt x="124685" y="59689"/>
                </a:lnTo>
                <a:lnTo>
                  <a:pt x="89170" y="90169"/>
                </a:lnTo>
                <a:lnTo>
                  <a:pt x="58705" y="125729"/>
                </a:lnTo>
                <a:lnTo>
                  <a:pt x="33918" y="165099"/>
                </a:lnTo>
                <a:lnTo>
                  <a:pt x="15436" y="209549"/>
                </a:lnTo>
                <a:lnTo>
                  <a:pt x="3886" y="256539"/>
                </a:lnTo>
                <a:lnTo>
                  <a:pt x="2" y="303529"/>
                </a:lnTo>
                <a:lnTo>
                  <a:pt x="0" y="306069"/>
                </a:lnTo>
                <a:lnTo>
                  <a:pt x="3886" y="354329"/>
                </a:lnTo>
                <a:lnTo>
                  <a:pt x="15436" y="401319"/>
                </a:lnTo>
                <a:lnTo>
                  <a:pt x="33918" y="445769"/>
                </a:lnTo>
                <a:lnTo>
                  <a:pt x="58705" y="485139"/>
                </a:lnTo>
                <a:lnTo>
                  <a:pt x="89170" y="520699"/>
                </a:lnTo>
                <a:lnTo>
                  <a:pt x="124685" y="551179"/>
                </a:lnTo>
                <a:lnTo>
                  <a:pt x="164623" y="576579"/>
                </a:lnTo>
                <a:lnTo>
                  <a:pt x="208356" y="594359"/>
                </a:lnTo>
                <a:lnTo>
                  <a:pt x="255257" y="605789"/>
                </a:lnTo>
                <a:lnTo>
                  <a:pt x="304697" y="609599"/>
                </a:lnTo>
                <a:lnTo>
                  <a:pt x="354138" y="605789"/>
                </a:lnTo>
                <a:lnTo>
                  <a:pt x="401038" y="594359"/>
                </a:lnTo>
                <a:lnTo>
                  <a:pt x="407286" y="591819"/>
                </a:lnTo>
                <a:lnTo>
                  <a:pt x="304697" y="591819"/>
                </a:lnTo>
                <a:lnTo>
                  <a:pt x="258237" y="588009"/>
                </a:lnTo>
                <a:lnTo>
                  <a:pt x="214162" y="577849"/>
                </a:lnTo>
                <a:lnTo>
                  <a:pt x="173065" y="560069"/>
                </a:lnTo>
                <a:lnTo>
                  <a:pt x="135533" y="537209"/>
                </a:lnTo>
                <a:lnTo>
                  <a:pt x="102158" y="507999"/>
                </a:lnTo>
                <a:lnTo>
                  <a:pt x="73528" y="474979"/>
                </a:lnTo>
                <a:lnTo>
                  <a:pt x="50233" y="436879"/>
                </a:lnTo>
                <a:lnTo>
                  <a:pt x="32864" y="396239"/>
                </a:lnTo>
                <a:lnTo>
                  <a:pt x="22010" y="351789"/>
                </a:lnTo>
                <a:lnTo>
                  <a:pt x="18363" y="306069"/>
                </a:lnTo>
                <a:lnTo>
                  <a:pt x="18366" y="303529"/>
                </a:lnTo>
                <a:lnTo>
                  <a:pt x="22010" y="259079"/>
                </a:lnTo>
                <a:lnTo>
                  <a:pt x="32864" y="214629"/>
                </a:lnTo>
                <a:lnTo>
                  <a:pt x="50233" y="173989"/>
                </a:lnTo>
                <a:lnTo>
                  <a:pt x="73528" y="135889"/>
                </a:lnTo>
                <a:lnTo>
                  <a:pt x="102158" y="102869"/>
                </a:lnTo>
                <a:lnTo>
                  <a:pt x="135533" y="73659"/>
                </a:lnTo>
                <a:lnTo>
                  <a:pt x="173065" y="50799"/>
                </a:lnTo>
                <a:lnTo>
                  <a:pt x="214162" y="33019"/>
                </a:lnTo>
                <a:lnTo>
                  <a:pt x="258237" y="22859"/>
                </a:lnTo>
                <a:lnTo>
                  <a:pt x="304697" y="19049"/>
                </a:lnTo>
                <a:lnTo>
                  <a:pt x="407286" y="19049"/>
                </a:lnTo>
                <a:lnTo>
                  <a:pt x="401038" y="16509"/>
                </a:lnTo>
                <a:lnTo>
                  <a:pt x="354138" y="5079"/>
                </a:lnTo>
                <a:lnTo>
                  <a:pt x="304697" y="0"/>
                </a:lnTo>
                <a:close/>
              </a:path>
              <a:path w="609600" h="609600">
                <a:moveTo>
                  <a:pt x="407286" y="19049"/>
                </a:moveTo>
                <a:lnTo>
                  <a:pt x="304697" y="19049"/>
                </a:lnTo>
                <a:lnTo>
                  <a:pt x="351158" y="22859"/>
                </a:lnTo>
                <a:lnTo>
                  <a:pt x="395232" y="33019"/>
                </a:lnTo>
                <a:lnTo>
                  <a:pt x="436330" y="50799"/>
                </a:lnTo>
                <a:lnTo>
                  <a:pt x="473861" y="73659"/>
                </a:lnTo>
                <a:lnTo>
                  <a:pt x="507237" y="102869"/>
                </a:lnTo>
                <a:lnTo>
                  <a:pt x="535867" y="135889"/>
                </a:lnTo>
                <a:lnTo>
                  <a:pt x="559161" y="173989"/>
                </a:lnTo>
                <a:lnTo>
                  <a:pt x="576530" y="214629"/>
                </a:lnTo>
                <a:lnTo>
                  <a:pt x="587384" y="259079"/>
                </a:lnTo>
                <a:lnTo>
                  <a:pt x="591029" y="303529"/>
                </a:lnTo>
                <a:lnTo>
                  <a:pt x="591032" y="306069"/>
                </a:lnTo>
                <a:lnTo>
                  <a:pt x="587384" y="351789"/>
                </a:lnTo>
                <a:lnTo>
                  <a:pt x="576530" y="396239"/>
                </a:lnTo>
                <a:lnTo>
                  <a:pt x="559161" y="436879"/>
                </a:lnTo>
                <a:lnTo>
                  <a:pt x="535867" y="474979"/>
                </a:lnTo>
                <a:lnTo>
                  <a:pt x="507237" y="507999"/>
                </a:lnTo>
                <a:lnTo>
                  <a:pt x="473861" y="537209"/>
                </a:lnTo>
                <a:lnTo>
                  <a:pt x="436330" y="560069"/>
                </a:lnTo>
                <a:lnTo>
                  <a:pt x="395232" y="577849"/>
                </a:lnTo>
                <a:lnTo>
                  <a:pt x="351158" y="588009"/>
                </a:lnTo>
                <a:lnTo>
                  <a:pt x="304697" y="591819"/>
                </a:lnTo>
                <a:lnTo>
                  <a:pt x="407286" y="591819"/>
                </a:lnTo>
                <a:lnTo>
                  <a:pt x="444771" y="576579"/>
                </a:lnTo>
                <a:lnTo>
                  <a:pt x="484709" y="551179"/>
                </a:lnTo>
                <a:lnTo>
                  <a:pt x="520224" y="520699"/>
                </a:lnTo>
                <a:lnTo>
                  <a:pt x="550689" y="485139"/>
                </a:lnTo>
                <a:lnTo>
                  <a:pt x="575476" y="445769"/>
                </a:lnTo>
                <a:lnTo>
                  <a:pt x="593959" y="401319"/>
                </a:lnTo>
                <a:lnTo>
                  <a:pt x="605508" y="354329"/>
                </a:lnTo>
                <a:lnTo>
                  <a:pt x="609395" y="306069"/>
                </a:lnTo>
                <a:lnTo>
                  <a:pt x="609392" y="303529"/>
                </a:lnTo>
                <a:lnTo>
                  <a:pt x="605718" y="259079"/>
                </a:lnTo>
                <a:lnTo>
                  <a:pt x="605613" y="257809"/>
                </a:lnTo>
                <a:lnTo>
                  <a:pt x="605508" y="256539"/>
                </a:lnTo>
                <a:lnTo>
                  <a:pt x="593959" y="209549"/>
                </a:lnTo>
                <a:lnTo>
                  <a:pt x="575476" y="165099"/>
                </a:lnTo>
                <a:lnTo>
                  <a:pt x="550689" y="125729"/>
                </a:lnTo>
                <a:lnTo>
                  <a:pt x="520224" y="90169"/>
                </a:lnTo>
                <a:lnTo>
                  <a:pt x="484709" y="59689"/>
                </a:lnTo>
                <a:lnTo>
                  <a:pt x="444771" y="34289"/>
                </a:lnTo>
                <a:lnTo>
                  <a:pt x="407286" y="19049"/>
                </a:lnTo>
                <a:close/>
              </a:path>
              <a:path w="609600" h="609600">
                <a:moveTo>
                  <a:pt x="455167" y="160019"/>
                </a:moveTo>
                <a:lnTo>
                  <a:pt x="245642" y="160019"/>
                </a:lnTo>
                <a:lnTo>
                  <a:pt x="243293" y="161289"/>
                </a:lnTo>
                <a:lnTo>
                  <a:pt x="236536" y="179069"/>
                </a:lnTo>
                <a:lnTo>
                  <a:pt x="201256" y="179069"/>
                </a:lnTo>
                <a:lnTo>
                  <a:pt x="198970" y="180339"/>
                </a:lnTo>
                <a:lnTo>
                  <a:pt x="108622" y="387349"/>
                </a:lnTo>
                <a:lnTo>
                  <a:pt x="108444" y="387349"/>
                </a:lnTo>
                <a:lnTo>
                  <a:pt x="108444" y="417829"/>
                </a:lnTo>
                <a:lnTo>
                  <a:pt x="111289" y="420369"/>
                </a:lnTo>
                <a:lnTo>
                  <a:pt x="191070" y="420369"/>
                </a:lnTo>
                <a:lnTo>
                  <a:pt x="191070" y="449579"/>
                </a:lnTo>
                <a:lnTo>
                  <a:pt x="193915" y="452119"/>
                </a:lnTo>
                <a:lnTo>
                  <a:pt x="499668" y="452119"/>
                </a:lnTo>
                <a:lnTo>
                  <a:pt x="502512" y="449579"/>
                </a:lnTo>
                <a:lnTo>
                  <a:pt x="502512" y="439419"/>
                </a:lnTo>
                <a:lnTo>
                  <a:pt x="203783" y="439419"/>
                </a:lnTo>
                <a:lnTo>
                  <a:pt x="203783" y="410209"/>
                </a:lnTo>
                <a:lnTo>
                  <a:pt x="200938" y="407669"/>
                </a:lnTo>
                <a:lnTo>
                  <a:pt x="121157" y="407669"/>
                </a:lnTo>
                <a:lnTo>
                  <a:pt x="121157" y="394969"/>
                </a:lnTo>
                <a:lnTo>
                  <a:pt x="175513" y="394969"/>
                </a:lnTo>
                <a:lnTo>
                  <a:pt x="178358" y="392429"/>
                </a:lnTo>
                <a:lnTo>
                  <a:pt x="178358" y="382269"/>
                </a:lnTo>
                <a:lnTo>
                  <a:pt x="124510" y="382269"/>
                </a:lnTo>
                <a:lnTo>
                  <a:pt x="207936" y="191769"/>
                </a:lnTo>
                <a:lnTo>
                  <a:pt x="245342" y="191769"/>
                </a:lnTo>
                <a:lnTo>
                  <a:pt x="252627" y="172719"/>
                </a:lnTo>
                <a:lnTo>
                  <a:pt x="458024" y="172719"/>
                </a:lnTo>
                <a:lnTo>
                  <a:pt x="458024" y="162559"/>
                </a:lnTo>
                <a:lnTo>
                  <a:pt x="455167" y="160019"/>
                </a:lnTo>
                <a:close/>
              </a:path>
              <a:path w="609600" h="609600">
                <a:moveTo>
                  <a:pt x="458024" y="369569"/>
                </a:moveTo>
                <a:lnTo>
                  <a:pt x="445312" y="369569"/>
                </a:lnTo>
                <a:lnTo>
                  <a:pt x="445312" y="382269"/>
                </a:lnTo>
                <a:lnTo>
                  <a:pt x="422731" y="382269"/>
                </a:lnTo>
                <a:lnTo>
                  <a:pt x="419886" y="384809"/>
                </a:lnTo>
                <a:lnTo>
                  <a:pt x="419886" y="417829"/>
                </a:lnTo>
                <a:lnTo>
                  <a:pt x="422731" y="420369"/>
                </a:lnTo>
                <a:lnTo>
                  <a:pt x="489800" y="420369"/>
                </a:lnTo>
                <a:lnTo>
                  <a:pt x="489800" y="439419"/>
                </a:lnTo>
                <a:lnTo>
                  <a:pt x="502512" y="439419"/>
                </a:lnTo>
                <a:lnTo>
                  <a:pt x="502512" y="407669"/>
                </a:lnTo>
                <a:lnTo>
                  <a:pt x="432599" y="407669"/>
                </a:lnTo>
                <a:lnTo>
                  <a:pt x="432599" y="394969"/>
                </a:lnTo>
                <a:lnTo>
                  <a:pt x="455167" y="394969"/>
                </a:lnTo>
                <a:lnTo>
                  <a:pt x="458024" y="392429"/>
                </a:lnTo>
                <a:lnTo>
                  <a:pt x="458024" y="369569"/>
                </a:lnTo>
                <a:close/>
              </a:path>
              <a:path w="609600" h="609600">
                <a:moveTo>
                  <a:pt x="502512" y="191769"/>
                </a:moveTo>
                <a:lnTo>
                  <a:pt x="489800" y="191769"/>
                </a:lnTo>
                <a:lnTo>
                  <a:pt x="489800" y="407669"/>
                </a:lnTo>
                <a:lnTo>
                  <a:pt x="502512" y="407669"/>
                </a:lnTo>
                <a:lnTo>
                  <a:pt x="502512" y="191769"/>
                </a:lnTo>
                <a:close/>
              </a:path>
              <a:path w="609600" h="609600">
                <a:moveTo>
                  <a:pt x="245342" y="191769"/>
                </a:moveTo>
                <a:lnTo>
                  <a:pt x="231609" y="191769"/>
                </a:lnTo>
                <a:lnTo>
                  <a:pt x="165785" y="361949"/>
                </a:lnTo>
                <a:lnTo>
                  <a:pt x="165645" y="363219"/>
                </a:lnTo>
                <a:lnTo>
                  <a:pt x="165645" y="382269"/>
                </a:lnTo>
                <a:lnTo>
                  <a:pt x="178358" y="382269"/>
                </a:lnTo>
                <a:lnTo>
                  <a:pt x="178358" y="369569"/>
                </a:lnTo>
                <a:lnTo>
                  <a:pt x="458024" y="369569"/>
                </a:lnTo>
                <a:lnTo>
                  <a:pt x="458024" y="356869"/>
                </a:lnTo>
                <a:lnTo>
                  <a:pt x="181279" y="356869"/>
                </a:lnTo>
                <a:lnTo>
                  <a:pt x="208393" y="287019"/>
                </a:lnTo>
                <a:lnTo>
                  <a:pt x="227117" y="281939"/>
                </a:lnTo>
                <a:lnTo>
                  <a:pt x="238728" y="273049"/>
                </a:lnTo>
                <a:lnTo>
                  <a:pt x="213600" y="273049"/>
                </a:lnTo>
                <a:lnTo>
                  <a:pt x="235254" y="217169"/>
                </a:lnTo>
                <a:lnTo>
                  <a:pt x="249763" y="217169"/>
                </a:lnTo>
                <a:lnTo>
                  <a:pt x="246176" y="210819"/>
                </a:lnTo>
                <a:lnTo>
                  <a:pt x="240486" y="204469"/>
                </a:lnTo>
                <a:lnTo>
                  <a:pt x="245342" y="191769"/>
                </a:lnTo>
                <a:close/>
              </a:path>
              <a:path w="609600" h="609600">
                <a:moveTo>
                  <a:pt x="273697" y="172719"/>
                </a:moveTo>
                <a:lnTo>
                  <a:pt x="260984" y="172719"/>
                </a:lnTo>
                <a:lnTo>
                  <a:pt x="260984" y="182879"/>
                </a:lnTo>
                <a:lnTo>
                  <a:pt x="261176" y="185419"/>
                </a:lnTo>
                <a:lnTo>
                  <a:pt x="261271" y="186689"/>
                </a:lnTo>
                <a:lnTo>
                  <a:pt x="261367" y="187959"/>
                </a:lnTo>
                <a:lnTo>
                  <a:pt x="261463" y="189229"/>
                </a:lnTo>
                <a:lnTo>
                  <a:pt x="261559" y="190499"/>
                </a:lnTo>
                <a:lnTo>
                  <a:pt x="261655" y="191769"/>
                </a:lnTo>
                <a:lnTo>
                  <a:pt x="263598" y="199389"/>
                </a:lnTo>
                <a:lnTo>
                  <a:pt x="266768" y="207009"/>
                </a:lnTo>
                <a:lnTo>
                  <a:pt x="271118" y="213359"/>
                </a:lnTo>
                <a:lnTo>
                  <a:pt x="274772" y="219709"/>
                </a:lnTo>
                <a:lnTo>
                  <a:pt x="277260" y="226059"/>
                </a:lnTo>
                <a:lnTo>
                  <a:pt x="278532" y="232409"/>
                </a:lnTo>
                <a:lnTo>
                  <a:pt x="278418" y="241299"/>
                </a:lnTo>
                <a:lnTo>
                  <a:pt x="275719" y="270509"/>
                </a:lnTo>
                <a:lnTo>
                  <a:pt x="274865" y="280669"/>
                </a:lnTo>
                <a:lnTo>
                  <a:pt x="267778" y="287019"/>
                </a:lnTo>
                <a:lnTo>
                  <a:pt x="259282" y="287019"/>
                </a:lnTo>
                <a:lnTo>
                  <a:pt x="249849" y="288289"/>
                </a:lnTo>
                <a:lnTo>
                  <a:pt x="241629" y="293369"/>
                </a:lnTo>
                <a:lnTo>
                  <a:pt x="235218" y="299719"/>
                </a:lnTo>
                <a:lnTo>
                  <a:pt x="231215" y="308609"/>
                </a:lnTo>
                <a:lnTo>
                  <a:pt x="217994" y="356869"/>
                </a:lnTo>
                <a:lnTo>
                  <a:pt x="231164" y="356869"/>
                </a:lnTo>
                <a:lnTo>
                  <a:pt x="245426" y="304799"/>
                </a:lnTo>
                <a:lnTo>
                  <a:pt x="251903" y="299719"/>
                </a:lnTo>
                <a:lnTo>
                  <a:pt x="259282" y="299719"/>
                </a:lnTo>
                <a:lnTo>
                  <a:pt x="269986" y="298449"/>
                </a:lnTo>
                <a:lnTo>
                  <a:pt x="290962" y="243839"/>
                </a:lnTo>
                <a:lnTo>
                  <a:pt x="291189" y="232409"/>
                </a:lnTo>
                <a:lnTo>
                  <a:pt x="289491" y="222249"/>
                </a:lnTo>
                <a:lnTo>
                  <a:pt x="286166" y="214629"/>
                </a:lnTo>
                <a:lnTo>
                  <a:pt x="281278" y="205739"/>
                </a:lnTo>
                <a:lnTo>
                  <a:pt x="276376" y="199389"/>
                </a:lnTo>
                <a:lnTo>
                  <a:pt x="273722" y="191769"/>
                </a:lnTo>
                <a:lnTo>
                  <a:pt x="273697" y="172719"/>
                </a:lnTo>
                <a:close/>
              </a:path>
              <a:path w="609600" h="609600">
                <a:moveTo>
                  <a:pt x="305548" y="172719"/>
                </a:moveTo>
                <a:lnTo>
                  <a:pt x="292797" y="172719"/>
                </a:lnTo>
                <a:lnTo>
                  <a:pt x="293641" y="180339"/>
                </a:lnTo>
                <a:lnTo>
                  <a:pt x="295871" y="186689"/>
                </a:lnTo>
                <a:lnTo>
                  <a:pt x="299405" y="194309"/>
                </a:lnTo>
                <a:lnTo>
                  <a:pt x="304164" y="199389"/>
                </a:lnTo>
                <a:lnTo>
                  <a:pt x="309053" y="204469"/>
                </a:lnTo>
                <a:lnTo>
                  <a:pt x="311809" y="210819"/>
                </a:lnTo>
                <a:lnTo>
                  <a:pt x="311835" y="251459"/>
                </a:lnTo>
                <a:lnTo>
                  <a:pt x="281430" y="306069"/>
                </a:lnTo>
                <a:lnTo>
                  <a:pt x="273747" y="318769"/>
                </a:lnTo>
                <a:lnTo>
                  <a:pt x="268979" y="332739"/>
                </a:lnTo>
                <a:lnTo>
                  <a:pt x="267347" y="347979"/>
                </a:lnTo>
                <a:lnTo>
                  <a:pt x="267347" y="356869"/>
                </a:lnTo>
                <a:lnTo>
                  <a:pt x="280059" y="356869"/>
                </a:lnTo>
                <a:lnTo>
                  <a:pt x="280059" y="347979"/>
                </a:lnTo>
                <a:lnTo>
                  <a:pt x="281394" y="335279"/>
                </a:lnTo>
                <a:lnTo>
                  <a:pt x="285295" y="323849"/>
                </a:lnTo>
                <a:lnTo>
                  <a:pt x="291582" y="313689"/>
                </a:lnTo>
                <a:lnTo>
                  <a:pt x="310456" y="293369"/>
                </a:lnTo>
                <a:lnTo>
                  <a:pt x="318140" y="280669"/>
                </a:lnTo>
                <a:lnTo>
                  <a:pt x="322909" y="266699"/>
                </a:lnTo>
                <a:lnTo>
                  <a:pt x="324547" y="251459"/>
                </a:lnTo>
                <a:lnTo>
                  <a:pt x="324424" y="217169"/>
                </a:lnTo>
                <a:lnTo>
                  <a:pt x="308469" y="185419"/>
                </a:lnTo>
                <a:lnTo>
                  <a:pt x="305751" y="179069"/>
                </a:lnTo>
                <a:lnTo>
                  <a:pt x="305711" y="177799"/>
                </a:lnTo>
                <a:lnTo>
                  <a:pt x="305589" y="173989"/>
                </a:lnTo>
                <a:lnTo>
                  <a:pt x="305548" y="172719"/>
                </a:lnTo>
                <a:close/>
              </a:path>
              <a:path w="609600" h="609600">
                <a:moveTo>
                  <a:pt x="326922" y="312419"/>
                </a:moveTo>
                <a:lnTo>
                  <a:pt x="323011" y="312419"/>
                </a:lnTo>
                <a:lnTo>
                  <a:pt x="310776" y="317499"/>
                </a:lnTo>
                <a:lnTo>
                  <a:pt x="301209" y="326389"/>
                </a:lnTo>
                <a:lnTo>
                  <a:pt x="294984" y="337819"/>
                </a:lnTo>
                <a:lnTo>
                  <a:pt x="292772" y="351789"/>
                </a:lnTo>
                <a:lnTo>
                  <a:pt x="292772" y="356869"/>
                </a:lnTo>
                <a:lnTo>
                  <a:pt x="305485" y="356869"/>
                </a:lnTo>
                <a:lnTo>
                  <a:pt x="305485" y="351789"/>
                </a:lnTo>
                <a:lnTo>
                  <a:pt x="306351" y="344169"/>
                </a:lnTo>
                <a:lnTo>
                  <a:pt x="308863" y="337819"/>
                </a:lnTo>
                <a:lnTo>
                  <a:pt x="312861" y="332739"/>
                </a:lnTo>
                <a:lnTo>
                  <a:pt x="318185" y="328929"/>
                </a:lnTo>
                <a:lnTo>
                  <a:pt x="330897" y="328929"/>
                </a:lnTo>
                <a:lnTo>
                  <a:pt x="330897" y="317499"/>
                </a:lnTo>
                <a:lnTo>
                  <a:pt x="329996" y="314959"/>
                </a:lnTo>
                <a:lnTo>
                  <a:pt x="326922" y="312419"/>
                </a:lnTo>
                <a:close/>
              </a:path>
              <a:path w="609600" h="609600">
                <a:moveTo>
                  <a:pt x="330897" y="328929"/>
                </a:moveTo>
                <a:lnTo>
                  <a:pt x="318185" y="328929"/>
                </a:lnTo>
                <a:lnTo>
                  <a:pt x="318185" y="356869"/>
                </a:lnTo>
                <a:lnTo>
                  <a:pt x="330897" y="356869"/>
                </a:lnTo>
                <a:lnTo>
                  <a:pt x="330897" y="328929"/>
                </a:lnTo>
                <a:close/>
              </a:path>
              <a:path w="609600" h="609600">
                <a:moveTo>
                  <a:pt x="343610" y="172719"/>
                </a:moveTo>
                <a:lnTo>
                  <a:pt x="330897" y="172719"/>
                </a:lnTo>
                <a:lnTo>
                  <a:pt x="331003" y="180339"/>
                </a:lnTo>
                <a:lnTo>
                  <a:pt x="331109" y="182879"/>
                </a:lnTo>
                <a:lnTo>
                  <a:pt x="331214" y="185419"/>
                </a:lnTo>
                <a:lnTo>
                  <a:pt x="340213" y="228599"/>
                </a:lnTo>
                <a:lnTo>
                  <a:pt x="342096" y="237489"/>
                </a:lnTo>
                <a:lnTo>
                  <a:pt x="343230" y="246379"/>
                </a:lnTo>
                <a:lnTo>
                  <a:pt x="343563" y="255269"/>
                </a:lnTo>
                <a:lnTo>
                  <a:pt x="343610" y="356869"/>
                </a:lnTo>
                <a:lnTo>
                  <a:pt x="356323" y="356869"/>
                </a:lnTo>
                <a:lnTo>
                  <a:pt x="356270" y="255269"/>
                </a:lnTo>
                <a:lnTo>
                  <a:pt x="356112" y="251459"/>
                </a:lnTo>
                <a:lnTo>
                  <a:pt x="356007" y="248919"/>
                </a:lnTo>
                <a:lnTo>
                  <a:pt x="355902" y="246379"/>
                </a:lnTo>
                <a:lnTo>
                  <a:pt x="354645" y="234949"/>
                </a:lnTo>
                <a:lnTo>
                  <a:pt x="352556" y="224789"/>
                </a:lnTo>
                <a:lnTo>
                  <a:pt x="347012" y="205739"/>
                </a:lnTo>
                <a:lnTo>
                  <a:pt x="345126" y="196849"/>
                </a:lnTo>
                <a:lnTo>
                  <a:pt x="343990" y="187959"/>
                </a:lnTo>
                <a:lnTo>
                  <a:pt x="343895" y="185419"/>
                </a:lnTo>
                <a:lnTo>
                  <a:pt x="343800" y="182879"/>
                </a:lnTo>
                <a:lnTo>
                  <a:pt x="343705" y="180339"/>
                </a:lnTo>
                <a:lnTo>
                  <a:pt x="343610" y="172719"/>
                </a:lnTo>
                <a:close/>
              </a:path>
              <a:path w="609600" h="609600">
                <a:moveTo>
                  <a:pt x="380605" y="172719"/>
                </a:moveTo>
                <a:lnTo>
                  <a:pt x="367638" y="172719"/>
                </a:lnTo>
                <a:lnTo>
                  <a:pt x="363041" y="195579"/>
                </a:lnTo>
                <a:lnTo>
                  <a:pt x="363040" y="207009"/>
                </a:lnTo>
                <a:lnTo>
                  <a:pt x="363630" y="213359"/>
                </a:lnTo>
                <a:lnTo>
                  <a:pt x="384834" y="248919"/>
                </a:lnTo>
                <a:lnTo>
                  <a:pt x="388073" y="256539"/>
                </a:lnTo>
                <a:lnTo>
                  <a:pt x="388111" y="280669"/>
                </a:lnTo>
                <a:lnTo>
                  <a:pt x="385596" y="285749"/>
                </a:lnTo>
                <a:lnTo>
                  <a:pt x="381405" y="288289"/>
                </a:lnTo>
                <a:lnTo>
                  <a:pt x="376215" y="292099"/>
                </a:lnTo>
                <a:lnTo>
                  <a:pt x="372325" y="298449"/>
                </a:lnTo>
                <a:lnTo>
                  <a:pt x="369882" y="304799"/>
                </a:lnTo>
                <a:lnTo>
                  <a:pt x="369035" y="311149"/>
                </a:lnTo>
                <a:lnTo>
                  <a:pt x="369035" y="356869"/>
                </a:lnTo>
                <a:lnTo>
                  <a:pt x="381748" y="356869"/>
                </a:lnTo>
                <a:lnTo>
                  <a:pt x="381748" y="306069"/>
                </a:lnTo>
                <a:lnTo>
                  <a:pt x="384263" y="300989"/>
                </a:lnTo>
                <a:lnTo>
                  <a:pt x="400811" y="275589"/>
                </a:lnTo>
                <a:lnTo>
                  <a:pt x="400811" y="264159"/>
                </a:lnTo>
                <a:lnTo>
                  <a:pt x="399952" y="256539"/>
                </a:lnTo>
                <a:lnTo>
                  <a:pt x="397477" y="247649"/>
                </a:lnTo>
                <a:lnTo>
                  <a:pt x="393478" y="240029"/>
                </a:lnTo>
                <a:lnTo>
                  <a:pt x="388047" y="233679"/>
                </a:lnTo>
                <a:lnTo>
                  <a:pt x="381496" y="224789"/>
                </a:lnTo>
                <a:lnTo>
                  <a:pt x="377251" y="215899"/>
                </a:lnTo>
                <a:lnTo>
                  <a:pt x="375451" y="205739"/>
                </a:lnTo>
                <a:lnTo>
                  <a:pt x="376062" y="196849"/>
                </a:lnTo>
                <a:lnTo>
                  <a:pt x="376149" y="195579"/>
                </a:lnTo>
                <a:lnTo>
                  <a:pt x="376236" y="194309"/>
                </a:lnTo>
                <a:lnTo>
                  <a:pt x="380605" y="172719"/>
                </a:lnTo>
                <a:close/>
              </a:path>
              <a:path w="609600" h="609600">
                <a:moveTo>
                  <a:pt x="407174" y="172719"/>
                </a:moveTo>
                <a:lnTo>
                  <a:pt x="394461" y="172719"/>
                </a:lnTo>
                <a:lnTo>
                  <a:pt x="394461" y="189229"/>
                </a:lnTo>
                <a:lnTo>
                  <a:pt x="416102" y="223519"/>
                </a:lnTo>
                <a:lnTo>
                  <a:pt x="419861" y="231139"/>
                </a:lnTo>
                <a:lnTo>
                  <a:pt x="419886" y="304799"/>
                </a:lnTo>
                <a:lnTo>
                  <a:pt x="414394" y="316229"/>
                </a:lnTo>
                <a:lnTo>
                  <a:pt x="410420" y="328929"/>
                </a:lnTo>
                <a:lnTo>
                  <a:pt x="408001" y="342899"/>
                </a:lnTo>
                <a:lnTo>
                  <a:pt x="407256" y="354329"/>
                </a:lnTo>
                <a:lnTo>
                  <a:pt x="407174" y="356869"/>
                </a:lnTo>
                <a:lnTo>
                  <a:pt x="419886" y="356869"/>
                </a:lnTo>
                <a:lnTo>
                  <a:pt x="420006" y="354329"/>
                </a:lnTo>
                <a:lnTo>
                  <a:pt x="421564" y="337819"/>
                </a:lnTo>
                <a:lnTo>
                  <a:pt x="426470" y="320039"/>
                </a:lnTo>
                <a:lnTo>
                  <a:pt x="434440" y="303529"/>
                </a:lnTo>
                <a:lnTo>
                  <a:pt x="445312" y="289559"/>
                </a:lnTo>
                <a:lnTo>
                  <a:pt x="458024" y="289559"/>
                </a:lnTo>
                <a:lnTo>
                  <a:pt x="458024" y="284479"/>
                </a:lnTo>
                <a:lnTo>
                  <a:pt x="432599" y="284479"/>
                </a:lnTo>
                <a:lnTo>
                  <a:pt x="432599" y="240029"/>
                </a:lnTo>
                <a:lnTo>
                  <a:pt x="431546" y="231139"/>
                </a:lnTo>
                <a:lnTo>
                  <a:pt x="428549" y="222249"/>
                </a:lnTo>
                <a:lnTo>
                  <a:pt x="423764" y="214629"/>
                </a:lnTo>
                <a:lnTo>
                  <a:pt x="410958" y="204469"/>
                </a:lnTo>
                <a:lnTo>
                  <a:pt x="407199" y="196849"/>
                </a:lnTo>
                <a:lnTo>
                  <a:pt x="407174" y="172719"/>
                </a:lnTo>
                <a:close/>
              </a:path>
              <a:path w="609600" h="609600">
                <a:moveTo>
                  <a:pt x="458024" y="289559"/>
                </a:moveTo>
                <a:lnTo>
                  <a:pt x="445312" y="289559"/>
                </a:lnTo>
                <a:lnTo>
                  <a:pt x="445312" y="356869"/>
                </a:lnTo>
                <a:lnTo>
                  <a:pt x="458024" y="356869"/>
                </a:lnTo>
                <a:lnTo>
                  <a:pt x="458024" y="289559"/>
                </a:lnTo>
                <a:close/>
              </a:path>
              <a:path w="609600" h="609600">
                <a:moveTo>
                  <a:pt x="458024" y="172719"/>
                </a:moveTo>
                <a:lnTo>
                  <a:pt x="445312" y="172719"/>
                </a:lnTo>
                <a:lnTo>
                  <a:pt x="445312" y="271779"/>
                </a:lnTo>
                <a:lnTo>
                  <a:pt x="440714" y="275589"/>
                </a:lnTo>
                <a:lnTo>
                  <a:pt x="436472" y="280669"/>
                </a:lnTo>
                <a:lnTo>
                  <a:pt x="432599" y="284479"/>
                </a:lnTo>
                <a:lnTo>
                  <a:pt x="458024" y="284479"/>
                </a:lnTo>
                <a:lnTo>
                  <a:pt x="458024" y="191769"/>
                </a:lnTo>
                <a:lnTo>
                  <a:pt x="502512" y="191769"/>
                </a:lnTo>
                <a:lnTo>
                  <a:pt x="502512" y="181609"/>
                </a:lnTo>
                <a:lnTo>
                  <a:pt x="499668" y="179069"/>
                </a:lnTo>
                <a:lnTo>
                  <a:pt x="458024" y="179069"/>
                </a:lnTo>
                <a:lnTo>
                  <a:pt x="458024" y="172719"/>
                </a:lnTo>
                <a:close/>
              </a:path>
              <a:path w="609600" h="609600">
                <a:moveTo>
                  <a:pt x="249763" y="217169"/>
                </a:moveTo>
                <a:lnTo>
                  <a:pt x="235254" y="217169"/>
                </a:lnTo>
                <a:lnTo>
                  <a:pt x="241069" y="231139"/>
                </a:lnTo>
                <a:lnTo>
                  <a:pt x="241104" y="232409"/>
                </a:lnTo>
                <a:lnTo>
                  <a:pt x="241209" y="236219"/>
                </a:lnTo>
                <a:lnTo>
                  <a:pt x="241314" y="240029"/>
                </a:lnTo>
                <a:lnTo>
                  <a:pt x="241419" y="243839"/>
                </a:lnTo>
                <a:lnTo>
                  <a:pt x="236579" y="257809"/>
                </a:lnTo>
                <a:lnTo>
                  <a:pt x="226821" y="267969"/>
                </a:lnTo>
                <a:lnTo>
                  <a:pt x="222858" y="270509"/>
                </a:lnTo>
                <a:lnTo>
                  <a:pt x="218350" y="273049"/>
                </a:lnTo>
                <a:lnTo>
                  <a:pt x="238728" y="273049"/>
                </a:lnTo>
                <a:lnTo>
                  <a:pt x="242045" y="270509"/>
                </a:lnTo>
                <a:lnTo>
                  <a:pt x="251691" y="255269"/>
                </a:lnTo>
                <a:lnTo>
                  <a:pt x="254570" y="236219"/>
                </a:lnTo>
                <a:lnTo>
                  <a:pt x="253309" y="227329"/>
                </a:lnTo>
                <a:lnTo>
                  <a:pt x="250481" y="218439"/>
                </a:lnTo>
                <a:lnTo>
                  <a:pt x="249763" y="217169"/>
                </a:lnTo>
                <a:close/>
              </a:path>
            </a:pathLst>
          </a:custGeom>
          <a:solidFill>
            <a:srgbClr val="223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2980268" y="8902698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304800" y="0"/>
                </a:moveTo>
                <a:lnTo>
                  <a:pt x="255359" y="5079"/>
                </a:lnTo>
                <a:lnTo>
                  <a:pt x="208458" y="16509"/>
                </a:lnTo>
                <a:lnTo>
                  <a:pt x="164725" y="34289"/>
                </a:lnTo>
                <a:lnTo>
                  <a:pt x="124788" y="59689"/>
                </a:lnTo>
                <a:lnTo>
                  <a:pt x="89273" y="90169"/>
                </a:lnTo>
                <a:lnTo>
                  <a:pt x="58808" y="125729"/>
                </a:lnTo>
                <a:lnTo>
                  <a:pt x="34020" y="165099"/>
                </a:lnTo>
                <a:lnTo>
                  <a:pt x="15538" y="209549"/>
                </a:lnTo>
                <a:lnTo>
                  <a:pt x="3989" y="256539"/>
                </a:lnTo>
                <a:lnTo>
                  <a:pt x="104" y="303529"/>
                </a:lnTo>
                <a:lnTo>
                  <a:pt x="0" y="304799"/>
                </a:lnTo>
                <a:lnTo>
                  <a:pt x="3989" y="354329"/>
                </a:lnTo>
                <a:lnTo>
                  <a:pt x="15538" y="401319"/>
                </a:lnTo>
                <a:lnTo>
                  <a:pt x="34020" y="445769"/>
                </a:lnTo>
                <a:lnTo>
                  <a:pt x="58808" y="485139"/>
                </a:lnTo>
                <a:lnTo>
                  <a:pt x="89273" y="520699"/>
                </a:lnTo>
                <a:lnTo>
                  <a:pt x="124788" y="551179"/>
                </a:lnTo>
                <a:lnTo>
                  <a:pt x="164725" y="576579"/>
                </a:lnTo>
                <a:lnTo>
                  <a:pt x="208458" y="594359"/>
                </a:lnTo>
                <a:lnTo>
                  <a:pt x="255359" y="605789"/>
                </a:lnTo>
                <a:lnTo>
                  <a:pt x="304800" y="609599"/>
                </a:lnTo>
                <a:lnTo>
                  <a:pt x="354240" y="605789"/>
                </a:lnTo>
                <a:lnTo>
                  <a:pt x="401141" y="594359"/>
                </a:lnTo>
                <a:lnTo>
                  <a:pt x="407388" y="591819"/>
                </a:lnTo>
                <a:lnTo>
                  <a:pt x="304800" y="591819"/>
                </a:lnTo>
                <a:lnTo>
                  <a:pt x="258336" y="588009"/>
                </a:lnTo>
                <a:lnTo>
                  <a:pt x="214260" y="577849"/>
                </a:lnTo>
                <a:lnTo>
                  <a:pt x="173161" y="560069"/>
                </a:lnTo>
                <a:lnTo>
                  <a:pt x="135630" y="537209"/>
                </a:lnTo>
                <a:lnTo>
                  <a:pt x="102255" y="507999"/>
                </a:lnTo>
                <a:lnTo>
                  <a:pt x="73626" y="474979"/>
                </a:lnTo>
                <a:lnTo>
                  <a:pt x="50333" y="436879"/>
                </a:lnTo>
                <a:lnTo>
                  <a:pt x="32965" y="396239"/>
                </a:lnTo>
                <a:lnTo>
                  <a:pt x="22112" y="351789"/>
                </a:lnTo>
                <a:lnTo>
                  <a:pt x="18364" y="304799"/>
                </a:lnTo>
                <a:lnTo>
                  <a:pt x="22008" y="260349"/>
                </a:lnTo>
                <a:lnTo>
                  <a:pt x="22112" y="259079"/>
                </a:lnTo>
                <a:lnTo>
                  <a:pt x="32965" y="214629"/>
                </a:lnTo>
                <a:lnTo>
                  <a:pt x="50333" y="173989"/>
                </a:lnTo>
                <a:lnTo>
                  <a:pt x="73626" y="135889"/>
                </a:lnTo>
                <a:lnTo>
                  <a:pt x="102255" y="102869"/>
                </a:lnTo>
                <a:lnTo>
                  <a:pt x="135630" y="73659"/>
                </a:lnTo>
                <a:lnTo>
                  <a:pt x="173161" y="50799"/>
                </a:lnTo>
                <a:lnTo>
                  <a:pt x="214260" y="33019"/>
                </a:lnTo>
                <a:lnTo>
                  <a:pt x="258336" y="22859"/>
                </a:lnTo>
                <a:lnTo>
                  <a:pt x="304800" y="19049"/>
                </a:lnTo>
                <a:lnTo>
                  <a:pt x="407388" y="19049"/>
                </a:lnTo>
                <a:lnTo>
                  <a:pt x="401141" y="16509"/>
                </a:lnTo>
                <a:lnTo>
                  <a:pt x="354240" y="5079"/>
                </a:lnTo>
                <a:lnTo>
                  <a:pt x="304800" y="0"/>
                </a:lnTo>
                <a:close/>
              </a:path>
              <a:path w="609600" h="609600">
                <a:moveTo>
                  <a:pt x="407388" y="19049"/>
                </a:moveTo>
                <a:lnTo>
                  <a:pt x="304800" y="19049"/>
                </a:lnTo>
                <a:lnTo>
                  <a:pt x="351260" y="22859"/>
                </a:lnTo>
                <a:lnTo>
                  <a:pt x="395334" y="33019"/>
                </a:lnTo>
                <a:lnTo>
                  <a:pt x="436432" y="50799"/>
                </a:lnTo>
                <a:lnTo>
                  <a:pt x="473964" y="73659"/>
                </a:lnTo>
                <a:lnTo>
                  <a:pt x="507339" y="102869"/>
                </a:lnTo>
                <a:lnTo>
                  <a:pt x="535969" y="135889"/>
                </a:lnTo>
                <a:lnTo>
                  <a:pt x="559263" y="173989"/>
                </a:lnTo>
                <a:lnTo>
                  <a:pt x="576632" y="214629"/>
                </a:lnTo>
                <a:lnTo>
                  <a:pt x="587486" y="259079"/>
                </a:lnTo>
                <a:lnTo>
                  <a:pt x="591131" y="303529"/>
                </a:lnTo>
                <a:lnTo>
                  <a:pt x="591235" y="304799"/>
                </a:lnTo>
                <a:lnTo>
                  <a:pt x="587486" y="351789"/>
                </a:lnTo>
                <a:lnTo>
                  <a:pt x="576632" y="396239"/>
                </a:lnTo>
                <a:lnTo>
                  <a:pt x="559263" y="436879"/>
                </a:lnTo>
                <a:lnTo>
                  <a:pt x="535969" y="474979"/>
                </a:lnTo>
                <a:lnTo>
                  <a:pt x="507339" y="507999"/>
                </a:lnTo>
                <a:lnTo>
                  <a:pt x="473963" y="537209"/>
                </a:lnTo>
                <a:lnTo>
                  <a:pt x="436432" y="560069"/>
                </a:lnTo>
                <a:lnTo>
                  <a:pt x="395334" y="577849"/>
                </a:lnTo>
                <a:lnTo>
                  <a:pt x="351260" y="588009"/>
                </a:lnTo>
                <a:lnTo>
                  <a:pt x="304800" y="591819"/>
                </a:lnTo>
                <a:lnTo>
                  <a:pt x="407388" y="591819"/>
                </a:lnTo>
                <a:lnTo>
                  <a:pt x="444874" y="576579"/>
                </a:lnTo>
                <a:lnTo>
                  <a:pt x="484811" y="551179"/>
                </a:lnTo>
                <a:lnTo>
                  <a:pt x="520326" y="520699"/>
                </a:lnTo>
                <a:lnTo>
                  <a:pt x="550791" y="485139"/>
                </a:lnTo>
                <a:lnTo>
                  <a:pt x="575579" y="445769"/>
                </a:lnTo>
                <a:lnTo>
                  <a:pt x="594061" y="401319"/>
                </a:lnTo>
                <a:lnTo>
                  <a:pt x="605610" y="354329"/>
                </a:lnTo>
                <a:lnTo>
                  <a:pt x="609600" y="304799"/>
                </a:lnTo>
                <a:lnTo>
                  <a:pt x="605610" y="256539"/>
                </a:lnTo>
                <a:lnTo>
                  <a:pt x="594061" y="209549"/>
                </a:lnTo>
                <a:lnTo>
                  <a:pt x="575579" y="165099"/>
                </a:lnTo>
                <a:lnTo>
                  <a:pt x="550791" y="125729"/>
                </a:lnTo>
                <a:lnTo>
                  <a:pt x="520326" y="90169"/>
                </a:lnTo>
                <a:lnTo>
                  <a:pt x="484811" y="59689"/>
                </a:lnTo>
                <a:lnTo>
                  <a:pt x="444874" y="34289"/>
                </a:lnTo>
                <a:lnTo>
                  <a:pt x="407388" y="19049"/>
                </a:lnTo>
                <a:close/>
              </a:path>
              <a:path w="609600" h="609600">
                <a:moveTo>
                  <a:pt x="332676" y="487679"/>
                </a:moveTo>
                <a:lnTo>
                  <a:pt x="278485" y="487679"/>
                </a:lnTo>
                <a:lnTo>
                  <a:pt x="280695" y="491489"/>
                </a:lnTo>
                <a:lnTo>
                  <a:pt x="284505" y="494029"/>
                </a:lnTo>
                <a:lnTo>
                  <a:pt x="326644" y="494029"/>
                </a:lnTo>
                <a:lnTo>
                  <a:pt x="330454" y="491489"/>
                </a:lnTo>
                <a:lnTo>
                  <a:pt x="332676" y="487679"/>
                </a:lnTo>
                <a:close/>
              </a:path>
              <a:path w="609600" h="609600">
                <a:moveTo>
                  <a:pt x="137735" y="152399"/>
                </a:moveTo>
                <a:lnTo>
                  <a:pt x="131768" y="153669"/>
                </a:lnTo>
                <a:lnTo>
                  <a:pt x="127306" y="158749"/>
                </a:lnTo>
                <a:lnTo>
                  <a:pt x="125552" y="165099"/>
                </a:lnTo>
                <a:lnTo>
                  <a:pt x="125552" y="400049"/>
                </a:lnTo>
                <a:lnTo>
                  <a:pt x="127965" y="405129"/>
                </a:lnTo>
                <a:lnTo>
                  <a:pt x="268617" y="486409"/>
                </a:lnTo>
                <a:lnTo>
                  <a:pt x="271602" y="487679"/>
                </a:lnTo>
                <a:lnTo>
                  <a:pt x="275336" y="488949"/>
                </a:lnTo>
                <a:lnTo>
                  <a:pt x="278485" y="487679"/>
                </a:lnTo>
                <a:lnTo>
                  <a:pt x="340925" y="487679"/>
                </a:lnTo>
                <a:lnTo>
                  <a:pt x="342531" y="486409"/>
                </a:lnTo>
                <a:lnTo>
                  <a:pt x="349124" y="482599"/>
                </a:lnTo>
                <a:lnTo>
                  <a:pt x="287858" y="482599"/>
                </a:lnTo>
                <a:lnTo>
                  <a:pt x="287070" y="481329"/>
                </a:lnTo>
                <a:lnTo>
                  <a:pt x="287070" y="477519"/>
                </a:lnTo>
                <a:lnTo>
                  <a:pt x="273824" y="477519"/>
                </a:lnTo>
                <a:lnTo>
                  <a:pt x="136512" y="397509"/>
                </a:lnTo>
                <a:lnTo>
                  <a:pt x="136156" y="396239"/>
                </a:lnTo>
                <a:lnTo>
                  <a:pt x="136156" y="163829"/>
                </a:lnTo>
                <a:lnTo>
                  <a:pt x="137718" y="162559"/>
                </a:lnTo>
                <a:lnTo>
                  <a:pt x="159368" y="162559"/>
                </a:lnTo>
                <a:lnTo>
                  <a:pt x="157187" y="161289"/>
                </a:lnTo>
                <a:lnTo>
                  <a:pt x="162333" y="156209"/>
                </a:lnTo>
                <a:lnTo>
                  <a:pt x="147599" y="156209"/>
                </a:lnTo>
                <a:lnTo>
                  <a:pt x="144005" y="153669"/>
                </a:lnTo>
                <a:lnTo>
                  <a:pt x="137735" y="152399"/>
                </a:lnTo>
                <a:close/>
              </a:path>
              <a:path w="609600" h="609600">
                <a:moveTo>
                  <a:pt x="340925" y="487679"/>
                </a:moveTo>
                <a:lnTo>
                  <a:pt x="332676" y="487679"/>
                </a:lnTo>
                <a:lnTo>
                  <a:pt x="336029" y="488949"/>
                </a:lnTo>
                <a:lnTo>
                  <a:pt x="339318" y="488949"/>
                </a:lnTo>
                <a:lnTo>
                  <a:pt x="340925" y="487679"/>
                </a:lnTo>
                <a:close/>
              </a:path>
              <a:path w="609600" h="609600">
                <a:moveTo>
                  <a:pt x="334695" y="468629"/>
                </a:moveTo>
                <a:lnTo>
                  <a:pt x="324091" y="468629"/>
                </a:lnTo>
                <a:lnTo>
                  <a:pt x="324091" y="481329"/>
                </a:lnTo>
                <a:lnTo>
                  <a:pt x="323291" y="482599"/>
                </a:lnTo>
                <a:lnTo>
                  <a:pt x="349124" y="482599"/>
                </a:lnTo>
                <a:lnTo>
                  <a:pt x="357915" y="477519"/>
                </a:lnTo>
                <a:lnTo>
                  <a:pt x="334987" y="477519"/>
                </a:lnTo>
                <a:lnTo>
                  <a:pt x="334695" y="476249"/>
                </a:lnTo>
                <a:lnTo>
                  <a:pt x="334695" y="468629"/>
                </a:lnTo>
                <a:close/>
              </a:path>
              <a:path w="609600" h="609600">
                <a:moveTo>
                  <a:pt x="159368" y="162559"/>
                </a:moveTo>
                <a:lnTo>
                  <a:pt x="137718" y="162559"/>
                </a:lnTo>
                <a:lnTo>
                  <a:pt x="275551" y="243839"/>
                </a:lnTo>
                <a:lnTo>
                  <a:pt x="276694" y="243839"/>
                </a:lnTo>
                <a:lnTo>
                  <a:pt x="276656" y="246379"/>
                </a:lnTo>
                <a:lnTo>
                  <a:pt x="276453" y="247649"/>
                </a:lnTo>
                <a:lnTo>
                  <a:pt x="276453" y="476249"/>
                </a:lnTo>
                <a:lnTo>
                  <a:pt x="275907" y="477519"/>
                </a:lnTo>
                <a:lnTo>
                  <a:pt x="287070" y="477519"/>
                </a:lnTo>
                <a:lnTo>
                  <a:pt x="287070" y="468629"/>
                </a:lnTo>
                <a:lnTo>
                  <a:pt x="334695" y="468629"/>
                </a:lnTo>
                <a:lnTo>
                  <a:pt x="334695" y="457199"/>
                </a:lnTo>
                <a:lnTo>
                  <a:pt x="287070" y="457199"/>
                </a:lnTo>
                <a:lnTo>
                  <a:pt x="287070" y="443229"/>
                </a:lnTo>
                <a:lnTo>
                  <a:pt x="334695" y="443229"/>
                </a:lnTo>
                <a:lnTo>
                  <a:pt x="334695" y="433069"/>
                </a:lnTo>
                <a:lnTo>
                  <a:pt x="287070" y="433069"/>
                </a:lnTo>
                <a:lnTo>
                  <a:pt x="287070" y="295909"/>
                </a:lnTo>
                <a:lnTo>
                  <a:pt x="334695" y="295909"/>
                </a:lnTo>
                <a:lnTo>
                  <a:pt x="334695" y="284479"/>
                </a:lnTo>
                <a:lnTo>
                  <a:pt x="287070" y="284479"/>
                </a:lnTo>
                <a:lnTo>
                  <a:pt x="287070" y="271779"/>
                </a:lnTo>
                <a:lnTo>
                  <a:pt x="334695" y="271779"/>
                </a:lnTo>
                <a:lnTo>
                  <a:pt x="334695" y="260349"/>
                </a:lnTo>
                <a:lnTo>
                  <a:pt x="287070" y="260349"/>
                </a:lnTo>
                <a:lnTo>
                  <a:pt x="287070" y="246379"/>
                </a:lnTo>
                <a:lnTo>
                  <a:pt x="334505" y="246379"/>
                </a:lnTo>
                <a:lnTo>
                  <a:pt x="334467" y="243839"/>
                </a:lnTo>
                <a:lnTo>
                  <a:pt x="347598" y="236219"/>
                </a:lnTo>
                <a:lnTo>
                  <a:pt x="285864" y="236219"/>
                </a:lnTo>
                <a:lnTo>
                  <a:pt x="159368" y="162559"/>
                </a:lnTo>
                <a:close/>
              </a:path>
              <a:path w="609600" h="609600">
                <a:moveTo>
                  <a:pt x="485597" y="359409"/>
                </a:moveTo>
                <a:lnTo>
                  <a:pt x="474992" y="359409"/>
                </a:lnTo>
                <a:lnTo>
                  <a:pt x="474992" y="396239"/>
                </a:lnTo>
                <a:lnTo>
                  <a:pt x="474649" y="397509"/>
                </a:lnTo>
                <a:lnTo>
                  <a:pt x="337337" y="477519"/>
                </a:lnTo>
                <a:lnTo>
                  <a:pt x="357915" y="477519"/>
                </a:lnTo>
                <a:lnTo>
                  <a:pt x="483184" y="405129"/>
                </a:lnTo>
                <a:lnTo>
                  <a:pt x="485597" y="400049"/>
                </a:lnTo>
                <a:lnTo>
                  <a:pt x="485597" y="359409"/>
                </a:lnTo>
                <a:close/>
              </a:path>
              <a:path w="609600" h="609600">
                <a:moveTo>
                  <a:pt x="334695" y="443229"/>
                </a:moveTo>
                <a:lnTo>
                  <a:pt x="324091" y="443229"/>
                </a:lnTo>
                <a:lnTo>
                  <a:pt x="324091" y="457199"/>
                </a:lnTo>
                <a:lnTo>
                  <a:pt x="334695" y="457199"/>
                </a:lnTo>
                <a:lnTo>
                  <a:pt x="334695" y="443229"/>
                </a:lnTo>
                <a:close/>
              </a:path>
              <a:path w="609600" h="609600">
                <a:moveTo>
                  <a:pt x="334695" y="295909"/>
                </a:moveTo>
                <a:lnTo>
                  <a:pt x="324091" y="295909"/>
                </a:lnTo>
                <a:lnTo>
                  <a:pt x="324091" y="433069"/>
                </a:lnTo>
                <a:lnTo>
                  <a:pt x="334695" y="433069"/>
                </a:lnTo>
                <a:lnTo>
                  <a:pt x="334695" y="295909"/>
                </a:lnTo>
                <a:close/>
              </a:path>
              <a:path w="609600" h="609600">
                <a:moveTo>
                  <a:pt x="308508" y="326389"/>
                </a:moveTo>
                <a:lnTo>
                  <a:pt x="302653" y="326389"/>
                </a:lnTo>
                <a:lnTo>
                  <a:pt x="300278" y="328929"/>
                </a:lnTo>
                <a:lnTo>
                  <a:pt x="300278" y="400049"/>
                </a:lnTo>
                <a:lnTo>
                  <a:pt x="302653" y="402589"/>
                </a:lnTo>
                <a:lnTo>
                  <a:pt x="308508" y="402589"/>
                </a:lnTo>
                <a:lnTo>
                  <a:pt x="310883" y="400049"/>
                </a:lnTo>
                <a:lnTo>
                  <a:pt x="310883" y="328929"/>
                </a:lnTo>
                <a:lnTo>
                  <a:pt x="308508" y="326389"/>
                </a:lnTo>
                <a:close/>
              </a:path>
              <a:path w="609600" h="609600">
                <a:moveTo>
                  <a:pt x="484910" y="162559"/>
                </a:moveTo>
                <a:lnTo>
                  <a:pt x="473824" y="162559"/>
                </a:lnTo>
                <a:lnTo>
                  <a:pt x="474700" y="163829"/>
                </a:lnTo>
                <a:lnTo>
                  <a:pt x="474992" y="165099"/>
                </a:lnTo>
                <a:lnTo>
                  <a:pt x="474992" y="334009"/>
                </a:lnTo>
                <a:lnTo>
                  <a:pt x="477367" y="336549"/>
                </a:lnTo>
                <a:lnTo>
                  <a:pt x="483222" y="336549"/>
                </a:lnTo>
                <a:lnTo>
                  <a:pt x="485609" y="334009"/>
                </a:lnTo>
                <a:lnTo>
                  <a:pt x="485609" y="165099"/>
                </a:lnTo>
                <a:lnTo>
                  <a:pt x="484910" y="162559"/>
                </a:lnTo>
                <a:close/>
              </a:path>
              <a:path w="609600" h="609600">
                <a:moveTo>
                  <a:pt x="455396" y="212089"/>
                </a:moveTo>
                <a:lnTo>
                  <a:pt x="351040" y="274319"/>
                </a:lnTo>
                <a:lnTo>
                  <a:pt x="350024" y="275589"/>
                </a:lnTo>
                <a:lnTo>
                  <a:pt x="350024" y="317499"/>
                </a:lnTo>
                <a:lnTo>
                  <a:pt x="354482" y="320039"/>
                </a:lnTo>
                <a:lnTo>
                  <a:pt x="357962" y="318769"/>
                </a:lnTo>
                <a:lnTo>
                  <a:pt x="383669" y="303529"/>
                </a:lnTo>
                <a:lnTo>
                  <a:pt x="360629" y="303529"/>
                </a:lnTo>
                <a:lnTo>
                  <a:pt x="360629" y="280669"/>
                </a:lnTo>
                <a:lnTo>
                  <a:pt x="449059" y="228599"/>
                </a:lnTo>
                <a:lnTo>
                  <a:pt x="459663" y="228599"/>
                </a:lnTo>
                <a:lnTo>
                  <a:pt x="459663" y="215899"/>
                </a:lnTo>
                <a:lnTo>
                  <a:pt x="455396" y="212089"/>
                </a:lnTo>
                <a:close/>
              </a:path>
              <a:path w="609600" h="609600">
                <a:moveTo>
                  <a:pt x="459663" y="228599"/>
                </a:moveTo>
                <a:lnTo>
                  <a:pt x="449059" y="228599"/>
                </a:lnTo>
                <a:lnTo>
                  <a:pt x="449059" y="251459"/>
                </a:lnTo>
                <a:lnTo>
                  <a:pt x="360629" y="303529"/>
                </a:lnTo>
                <a:lnTo>
                  <a:pt x="383669" y="303529"/>
                </a:lnTo>
                <a:lnTo>
                  <a:pt x="458647" y="259079"/>
                </a:lnTo>
                <a:lnTo>
                  <a:pt x="459663" y="256539"/>
                </a:lnTo>
                <a:lnTo>
                  <a:pt x="459663" y="228599"/>
                </a:lnTo>
                <a:close/>
              </a:path>
              <a:path w="609600" h="609600">
                <a:moveTo>
                  <a:pt x="334695" y="271779"/>
                </a:moveTo>
                <a:lnTo>
                  <a:pt x="324091" y="271779"/>
                </a:lnTo>
                <a:lnTo>
                  <a:pt x="324091" y="284479"/>
                </a:lnTo>
                <a:lnTo>
                  <a:pt x="334695" y="284479"/>
                </a:lnTo>
                <a:lnTo>
                  <a:pt x="334695" y="271779"/>
                </a:lnTo>
                <a:close/>
              </a:path>
              <a:path w="609600" h="609600">
                <a:moveTo>
                  <a:pt x="334505" y="246379"/>
                </a:moveTo>
                <a:lnTo>
                  <a:pt x="324091" y="246379"/>
                </a:lnTo>
                <a:lnTo>
                  <a:pt x="324091" y="260349"/>
                </a:lnTo>
                <a:lnTo>
                  <a:pt x="334695" y="260349"/>
                </a:lnTo>
                <a:lnTo>
                  <a:pt x="334695" y="247649"/>
                </a:lnTo>
                <a:lnTo>
                  <a:pt x="334505" y="246379"/>
                </a:lnTo>
                <a:close/>
              </a:path>
              <a:path w="609600" h="609600">
                <a:moveTo>
                  <a:pt x="320154" y="234949"/>
                </a:moveTo>
                <a:lnTo>
                  <a:pt x="291122" y="234949"/>
                </a:lnTo>
                <a:lnTo>
                  <a:pt x="285864" y="236219"/>
                </a:lnTo>
                <a:lnTo>
                  <a:pt x="325196" y="236219"/>
                </a:lnTo>
                <a:lnTo>
                  <a:pt x="320154" y="234949"/>
                </a:lnTo>
                <a:close/>
              </a:path>
              <a:path w="609600" h="609600">
                <a:moveTo>
                  <a:pt x="456224" y="148589"/>
                </a:moveTo>
                <a:lnTo>
                  <a:pt x="441109" y="148589"/>
                </a:lnTo>
                <a:lnTo>
                  <a:pt x="453961" y="161289"/>
                </a:lnTo>
                <a:lnTo>
                  <a:pt x="325196" y="236219"/>
                </a:lnTo>
                <a:lnTo>
                  <a:pt x="347598" y="236219"/>
                </a:lnTo>
                <a:lnTo>
                  <a:pt x="472351" y="163829"/>
                </a:lnTo>
                <a:lnTo>
                  <a:pt x="473824" y="162559"/>
                </a:lnTo>
                <a:lnTo>
                  <a:pt x="484910" y="162559"/>
                </a:lnTo>
                <a:lnTo>
                  <a:pt x="483862" y="158749"/>
                </a:lnTo>
                <a:lnTo>
                  <a:pt x="481637" y="156209"/>
                </a:lnTo>
                <a:lnTo>
                  <a:pt x="463550" y="156209"/>
                </a:lnTo>
                <a:lnTo>
                  <a:pt x="456224" y="148589"/>
                </a:lnTo>
                <a:close/>
              </a:path>
              <a:path w="609600" h="609600">
                <a:moveTo>
                  <a:pt x="254241" y="175259"/>
                </a:moveTo>
                <a:lnTo>
                  <a:pt x="248043" y="184149"/>
                </a:lnTo>
                <a:lnTo>
                  <a:pt x="253606" y="189229"/>
                </a:lnTo>
                <a:lnTo>
                  <a:pt x="266656" y="199389"/>
                </a:lnTo>
                <a:lnTo>
                  <a:pt x="278301" y="210819"/>
                </a:lnTo>
                <a:lnTo>
                  <a:pt x="288517" y="222249"/>
                </a:lnTo>
                <a:lnTo>
                  <a:pt x="297281" y="234949"/>
                </a:lnTo>
                <a:lnTo>
                  <a:pt x="313880" y="234949"/>
                </a:lnTo>
                <a:lnTo>
                  <a:pt x="326456" y="218439"/>
                </a:lnTo>
                <a:lnTo>
                  <a:pt x="305574" y="218439"/>
                </a:lnTo>
                <a:lnTo>
                  <a:pt x="303466" y="213359"/>
                </a:lnTo>
                <a:lnTo>
                  <a:pt x="300882" y="207009"/>
                </a:lnTo>
                <a:lnTo>
                  <a:pt x="300260" y="205739"/>
                </a:lnTo>
                <a:lnTo>
                  <a:pt x="288404" y="205739"/>
                </a:lnTo>
                <a:lnTo>
                  <a:pt x="281930" y="199389"/>
                </a:lnTo>
                <a:lnTo>
                  <a:pt x="275005" y="193039"/>
                </a:lnTo>
                <a:lnTo>
                  <a:pt x="267633" y="186689"/>
                </a:lnTo>
                <a:lnTo>
                  <a:pt x="259816" y="180339"/>
                </a:lnTo>
                <a:lnTo>
                  <a:pt x="254241" y="175259"/>
                </a:lnTo>
                <a:close/>
              </a:path>
              <a:path w="609600" h="609600">
                <a:moveTo>
                  <a:pt x="409168" y="118109"/>
                </a:moveTo>
                <a:lnTo>
                  <a:pt x="407327" y="118109"/>
                </a:lnTo>
                <a:lnTo>
                  <a:pt x="405701" y="119379"/>
                </a:lnTo>
                <a:lnTo>
                  <a:pt x="372766" y="135889"/>
                </a:lnTo>
                <a:lnTo>
                  <a:pt x="329445" y="175259"/>
                </a:lnTo>
                <a:lnTo>
                  <a:pt x="307682" y="213359"/>
                </a:lnTo>
                <a:lnTo>
                  <a:pt x="305574" y="218439"/>
                </a:lnTo>
                <a:lnTo>
                  <a:pt x="326456" y="218439"/>
                </a:lnTo>
                <a:lnTo>
                  <a:pt x="331292" y="212089"/>
                </a:lnTo>
                <a:lnTo>
                  <a:pt x="338387" y="205739"/>
                </a:lnTo>
                <a:lnTo>
                  <a:pt x="322668" y="205739"/>
                </a:lnTo>
                <a:lnTo>
                  <a:pt x="323748" y="203199"/>
                </a:lnTo>
                <a:lnTo>
                  <a:pt x="324916" y="201929"/>
                </a:lnTo>
                <a:lnTo>
                  <a:pt x="326199" y="199389"/>
                </a:lnTo>
                <a:lnTo>
                  <a:pt x="337058" y="182879"/>
                </a:lnTo>
                <a:lnTo>
                  <a:pt x="352821" y="165099"/>
                </a:lnTo>
                <a:lnTo>
                  <a:pt x="374305" y="148589"/>
                </a:lnTo>
                <a:lnTo>
                  <a:pt x="402323" y="132079"/>
                </a:lnTo>
                <a:lnTo>
                  <a:pt x="412927" y="132079"/>
                </a:lnTo>
                <a:lnTo>
                  <a:pt x="412927" y="121919"/>
                </a:lnTo>
                <a:lnTo>
                  <a:pt x="412064" y="120649"/>
                </a:lnTo>
                <a:lnTo>
                  <a:pt x="409168" y="118109"/>
                </a:lnTo>
                <a:close/>
              </a:path>
              <a:path w="609600" h="609600">
                <a:moveTo>
                  <a:pt x="230795" y="132079"/>
                </a:moveTo>
                <a:lnTo>
                  <a:pt x="208838" y="132079"/>
                </a:lnTo>
                <a:lnTo>
                  <a:pt x="236709" y="147319"/>
                </a:lnTo>
                <a:lnTo>
                  <a:pt x="258105" y="165099"/>
                </a:lnTo>
                <a:lnTo>
                  <a:pt x="273829" y="182879"/>
                </a:lnTo>
                <a:lnTo>
                  <a:pt x="284683" y="199389"/>
                </a:lnTo>
                <a:lnTo>
                  <a:pt x="286042" y="200659"/>
                </a:lnTo>
                <a:lnTo>
                  <a:pt x="287274" y="203199"/>
                </a:lnTo>
                <a:lnTo>
                  <a:pt x="288404" y="205739"/>
                </a:lnTo>
                <a:lnTo>
                  <a:pt x="300260" y="205739"/>
                </a:lnTo>
                <a:lnTo>
                  <a:pt x="263478" y="154939"/>
                </a:lnTo>
                <a:lnTo>
                  <a:pt x="238395" y="135889"/>
                </a:lnTo>
                <a:lnTo>
                  <a:pt x="230795" y="132079"/>
                </a:lnTo>
                <a:close/>
              </a:path>
              <a:path w="609600" h="609600">
                <a:moveTo>
                  <a:pt x="412927" y="132079"/>
                </a:moveTo>
                <a:lnTo>
                  <a:pt x="402323" y="132079"/>
                </a:lnTo>
                <a:lnTo>
                  <a:pt x="402323" y="151129"/>
                </a:lnTo>
                <a:lnTo>
                  <a:pt x="397306" y="152399"/>
                </a:lnTo>
                <a:lnTo>
                  <a:pt x="391998" y="154939"/>
                </a:lnTo>
                <a:lnTo>
                  <a:pt x="386511" y="158749"/>
                </a:lnTo>
                <a:lnTo>
                  <a:pt x="371205" y="166369"/>
                </a:lnTo>
                <a:lnTo>
                  <a:pt x="354909" y="177799"/>
                </a:lnTo>
                <a:lnTo>
                  <a:pt x="338454" y="190499"/>
                </a:lnTo>
                <a:lnTo>
                  <a:pt x="322668" y="205739"/>
                </a:lnTo>
                <a:lnTo>
                  <a:pt x="338387" y="205739"/>
                </a:lnTo>
                <a:lnTo>
                  <a:pt x="351156" y="194309"/>
                </a:lnTo>
                <a:lnTo>
                  <a:pt x="371660" y="179069"/>
                </a:lnTo>
                <a:lnTo>
                  <a:pt x="390994" y="167639"/>
                </a:lnTo>
                <a:lnTo>
                  <a:pt x="407479" y="160019"/>
                </a:lnTo>
                <a:lnTo>
                  <a:pt x="421947" y="154939"/>
                </a:lnTo>
                <a:lnTo>
                  <a:pt x="433468" y="149859"/>
                </a:lnTo>
                <a:lnTo>
                  <a:pt x="441109" y="148589"/>
                </a:lnTo>
                <a:lnTo>
                  <a:pt x="456224" y="148589"/>
                </a:lnTo>
                <a:lnTo>
                  <a:pt x="453782" y="146049"/>
                </a:lnTo>
                <a:lnTo>
                  <a:pt x="412927" y="146049"/>
                </a:lnTo>
                <a:lnTo>
                  <a:pt x="412927" y="132079"/>
                </a:lnTo>
                <a:close/>
              </a:path>
              <a:path w="609600" h="609600">
                <a:moveTo>
                  <a:pt x="208838" y="148589"/>
                </a:moveTo>
                <a:lnTo>
                  <a:pt x="170053" y="148589"/>
                </a:lnTo>
                <a:lnTo>
                  <a:pt x="191190" y="154939"/>
                </a:lnTo>
                <a:lnTo>
                  <a:pt x="207227" y="161289"/>
                </a:lnTo>
                <a:lnTo>
                  <a:pt x="225386" y="171449"/>
                </a:lnTo>
                <a:lnTo>
                  <a:pt x="231241" y="173989"/>
                </a:lnTo>
                <a:lnTo>
                  <a:pt x="236397" y="165099"/>
                </a:lnTo>
                <a:lnTo>
                  <a:pt x="222821" y="157479"/>
                </a:lnTo>
                <a:lnTo>
                  <a:pt x="215557" y="153669"/>
                </a:lnTo>
                <a:lnTo>
                  <a:pt x="208838" y="151129"/>
                </a:lnTo>
                <a:lnTo>
                  <a:pt x="208838" y="148589"/>
                </a:lnTo>
                <a:close/>
              </a:path>
              <a:path w="609600" h="609600">
                <a:moveTo>
                  <a:pt x="167792" y="135889"/>
                </a:moveTo>
                <a:lnTo>
                  <a:pt x="165912" y="137159"/>
                </a:lnTo>
                <a:lnTo>
                  <a:pt x="147599" y="156209"/>
                </a:lnTo>
                <a:lnTo>
                  <a:pt x="162333" y="156209"/>
                </a:lnTo>
                <a:lnTo>
                  <a:pt x="170053" y="148589"/>
                </a:lnTo>
                <a:lnTo>
                  <a:pt x="208838" y="148589"/>
                </a:lnTo>
                <a:lnTo>
                  <a:pt x="208838" y="146049"/>
                </a:lnTo>
                <a:lnTo>
                  <a:pt x="198221" y="146049"/>
                </a:lnTo>
                <a:lnTo>
                  <a:pt x="186896" y="142239"/>
                </a:lnTo>
                <a:lnTo>
                  <a:pt x="177998" y="139699"/>
                </a:lnTo>
                <a:lnTo>
                  <a:pt x="172055" y="137159"/>
                </a:lnTo>
                <a:lnTo>
                  <a:pt x="169595" y="137159"/>
                </a:lnTo>
                <a:lnTo>
                  <a:pt x="167792" y="135889"/>
                </a:lnTo>
                <a:close/>
              </a:path>
              <a:path w="609600" h="609600">
                <a:moveTo>
                  <a:pt x="473447" y="152399"/>
                </a:moveTo>
                <a:lnTo>
                  <a:pt x="467156" y="153669"/>
                </a:lnTo>
                <a:lnTo>
                  <a:pt x="463550" y="156209"/>
                </a:lnTo>
                <a:lnTo>
                  <a:pt x="481637" y="156209"/>
                </a:lnTo>
                <a:lnTo>
                  <a:pt x="479412" y="153669"/>
                </a:lnTo>
                <a:lnTo>
                  <a:pt x="473447" y="152399"/>
                </a:lnTo>
                <a:close/>
              </a:path>
              <a:path w="609600" h="609600">
                <a:moveTo>
                  <a:pt x="203835" y="118109"/>
                </a:moveTo>
                <a:lnTo>
                  <a:pt x="201980" y="118109"/>
                </a:lnTo>
                <a:lnTo>
                  <a:pt x="199097" y="120649"/>
                </a:lnTo>
                <a:lnTo>
                  <a:pt x="198221" y="121919"/>
                </a:lnTo>
                <a:lnTo>
                  <a:pt x="198221" y="146049"/>
                </a:lnTo>
                <a:lnTo>
                  <a:pt x="208838" y="146049"/>
                </a:lnTo>
                <a:lnTo>
                  <a:pt x="208838" y="132079"/>
                </a:lnTo>
                <a:lnTo>
                  <a:pt x="230795" y="132079"/>
                </a:lnTo>
                <a:lnTo>
                  <a:pt x="205460" y="119379"/>
                </a:lnTo>
                <a:lnTo>
                  <a:pt x="203835" y="118109"/>
                </a:lnTo>
                <a:close/>
              </a:path>
              <a:path w="609600" h="609600">
                <a:moveTo>
                  <a:pt x="443356" y="135889"/>
                </a:moveTo>
                <a:lnTo>
                  <a:pt x="441566" y="137159"/>
                </a:lnTo>
                <a:lnTo>
                  <a:pt x="439122" y="137159"/>
                </a:lnTo>
                <a:lnTo>
                  <a:pt x="433185" y="139699"/>
                </a:lnTo>
                <a:lnTo>
                  <a:pt x="424280" y="142239"/>
                </a:lnTo>
                <a:lnTo>
                  <a:pt x="412927" y="146049"/>
                </a:lnTo>
                <a:lnTo>
                  <a:pt x="453782" y="146049"/>
                </a:lnTo>
                <a:lnTo>
                  <a:pt x="445236" y="137159"/>
                </a:lnTo>
                <a:lnTo>
                  <a:pt x="443356" y="135889"/>
                </a:lnTo>
                <a:close/>
              </a:path>
            </a:pathLst>
          </a:custGeom>
          <a:solidFill>
            <a:srgbClr val="475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7410" y="2243328"/>
            <a:ext cx="15613380" cy="64373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66" r:id="rId3"/>
    <p:sldLayoutId id="2147483667" r:id="rId4"/>
    <p:sldLayoutId id="2147483669" r:id="rId5"/>
    <p:sldLayoutId id="2147483662" r:id="rId6"/>
    <p:sldLayoutId id="2147483670" r:id="rId7"/>
    <p:sldLayoutId id="2147483663" r:id="rId8"/>
    <p:sldLayoutId id="2147483672" r:id="rId9"/>
    <p:sldLayoutId id="2147483668" r:id="rId10"/>
    <p:sldLayoutId id="2147483671" r:id="rId11"/>
    <p:sldLayoutId id="2147483664" r:id="rId12"/>
  </p:sldLayoutIdLst>
  <p:txStyles>
    <p:titleStyle>
      <a:lvl1pPr>
        <a:defRPr sz="5400" b="1"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eers-fpmseta.org.za/" TargetMode="Externa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Helpdesk@fpmseta.org.za" TargetMode="External"/><Relationship Id="rId7" Type="http://schemas.openxmlformats.org/officeDocument/2006/relationships/hyperlink" Target="mailto:ThulisileN@fpmseta.org.za" TargetMode="External"/><Relationship Id="rId2" Type="http://schemas.openxmlformats.org/officeDocument/2006/relationships/hyperlink" Target="mailto:MpumeleloM@fpmseta.org.za" TargetMode="Externa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anM@fpmseta.org.za" TargetMode="External"/><Relationship Id="rId5" Type="http://schemas.openxmlformats.org/officeDocument/2006/relationships/image" Target="../media/image16.emf"/><Relationship Id="rId4" Type="http://schemas.openxmlformats.org/officeDocument/2006/relationships/hyperlink" Target="https://teams.microsoft.com/dl/launcher/launcher.html?url=%2F_%23%2Fl%2Fmeetup-join%2F19%3Ameeting_ODVkYWJkODUtMWMwMy00ODE3LTg0ZWUtMjlkZDk5M2I2MTgx%40thread.v2%2F0%3Fcontext%3D%257b%2522Tid%2522%253a%2522295f9c9c-e82b-4480-a63b-fa57211c4995%2522%252c%2522Oid%2522%253a%252253e43fb8-d620-4978-87de-f933c3054625%2522%257d%26anon%3Dtrue&amp;type=meetup-join&amp;deeplinkId=8c650347-cc70-4621-a2f3-ae7f8b3fc099&amp;directDl=true&amp;msLaunch=true&amp;enableMobilePage=true&amp;suppressPrompt=tru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BF8A8-83AF-7CDF-E73C-A6212754B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E3F714E-D68E-9C5C-FAFB-D12FAF732F4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01115" y="2895600"/>
            <a:ext cx="14745970" cy="1354217"/>
          </a:xfrm>
        </p:spPr>
        <p:txBody>
          <a:bodyPr/>
          <a:lstStyle/>
          <a:p>
            <a:r>
              <a:rPr lang="en-ZA" sz="4400" b="1" dirty="0">
                <a:latin typeface="Gill Sans MT" panose="020B0502020104020203" pitchFamily="34" charset="0"/>
              </a:rPr>
              <a:t>IT System Presentation</a:t>
            </a:r>
            <a:endParaRPr lang="en-ZA" sz="4400" dirty="0">
              <a:latin typeface="Gill Sans MT" panose="020B0502020104020203" pitchFamily="34" charset="0"/>
            </a:endParaRPr>
          </a:p>
          <a:p>
            <a:endParaRPr lang="en-ZA" sz="4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0445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736B92-AD6F-22D9-EC81-B02E5EA2717F}"/>
              </a:ext>
            </a:extLst>
          </p:cNvPr>
          <p:cNvSpPr txBox="1"/>
          <p:nvPr/>
        </p:nvSpPr>
        <p:spPr>
          <a:xfrm>
            <a:off x="977900" y="4876800"/>
            <a:ext cx="8870043" cy="1373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9760"/>
              </a:lnSpc>
            </a:pPr>
            <a:r>
              <a:rPr lang="en-US" sz="8800" b="1" dirty="0">
                <a:solidFill>
                  <a:schemeClr val="bg1"/>
                </a:solidFill>
                <a:latin typeface="Akhand" panose="00000500000000000000" pitchFamily="50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90592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C13E1E-6D1C-2B59-99AF-887ADB6D9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10" y="533400"/>
            <a:ext cx="15613380" cy="677108"/>
          </a:xfrm>
        </p:spPr>
        <p:txBody>
          <a:bodyPr/>
          <a:lstStyle/>
          <a:p>
            <a:r>
              <a:rPr lang="en-ZA" sz="4400" dirty="0"/>
              <a:t>ILMIS Enhancement for System Effectiveness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EABF77-DFB0-6420-4B0D-A7F839EE5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410" y="4065524"/>
            <a:ext cx="15613380" cy="3952591"/>
          </a:xfrm>
        </p:spPr>
        <p:txBody>
          <a:bodyPr/>
          <a:lstStyle/>
          <a:p>
            <a:r>
              <a:rPr lang="en-ZA" sz="4400" b="1" dirty="0">
                <a:solidFill>
                  <a:schemeClr val="accent2"/>
                </a:solidFill>
                <a:latin typeface="Akhand" panose="00000500000000000000" pitchFamily="50" charset="0"/>
              </a:rPr>
              <a:t>PROJECT MODULE ENHANCEMENT</a:t>
            </a:r>
          </a:p>
          <a:p>
            <a:endParaRPr lang="en-ZA" b="1" dirty="0">
              <a:solidFill>
                <a:schemeClr val="tx2"/>
              </a:solidFill>
              <a:latin typeface="Akhand" panose="00000500000000000000" pitchFamily="50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2"/>
                </a:solidFill>
                <a:latin typeface="Akhand" panose="00000500000000000000" pitchFamily="50" charset="0"/>
              </a:rPr>
              <a:t>Commitment for absorption Percentage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2"/>
                </a:solidFill>
                <a:latin typeface="Akhand" panose="00000500000000000000" pitchFamily="50" charset="0"/>
              </a:rPr>
              <a:t>Disability selection option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2400" dirty="0">
                <a:solidFill>
                  <a:schemeClr val="tx2"/>
                </a:solidFill>
                <a:latin typeface="Akhand" panose="00000500000000000000" pitchFamily="50" charset="0"/>
              </a:rPr>
              <a:t>Digital Signature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  <a:latin typeface="Akhand" panose="00000500000000000000" pitchFamily="50" charset="0"/>
              </a:rPr>
              <a:t>Auto-populate key information from current submissions, during a DG Application. E.g., Company details, contact information, and address.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chemeClr val="tx2"/>
                </a:solidFill>
                <a:latin typeface="Akhand" panose="00000500000000000000" pitchFamily="50" charset="0"/>
              </a:rPr>
              <a:t>Single update for one profile on multiple modules</a:t>
            </a:r>
          </a:p>
          <a:p>
            <a:endParaRPr lang="en-ZA" dirty="0">
              <a:solidFill>
                <a:schemeClr val="tx2"/>
              </a:solidFill>
              <a:latin typeface="Akhand" panose="00000500000000000000" pitchFamily="50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9C2AB7A-DFCE-19B7-40AB-32C234788C94}"/>
              </a:ext>
            </a:extLst>
          </p:cNvPr>
          <p:cNvGraphicFramePr/>
          <p:nvPr/>
        </p:nvGraphicFramePr>
        <p:xfrm>
          <a:off x="4254500" y="2362200"/>
          <a:ext cx="12556067" cy="1703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CA2DD41-416E-4289-E174-73B681BE7DA5}"/>
              </a:ext>
            </a:extLst>
          </p:cNvPr>
          <p:cNvSpPr txBox="1"/>
          <p:nvPr/>
        </p:nvSpPr>
        <p:spPr>
          <a:xfrm>
            <a:off x="783272" y="2832749"/>
            <a:ext cx="4004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800" b="1" i="0" u="none" strike="noStrike" baseline="0" dirty="0">
                <a:solidFill>
                  <a:schemeClr val="tx2"/>
                </a:solidFill>
                <a:latin typeface="Akhand" panose="00000500000000000000" pitchFamily="50" charset="0"/>
              </a:rPr>
              <a:t>Enhancements Definitions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800" b="1" i="0" u="none" strike="noStrike" baseline="0" dirty="0">
                <a:solidFill>
                  <a:schemeClr val="tx2"/>
                </a:solidFill>
                <a:latin typeface="Akhand" panose="00000500000000000000" pitchFamily="50" charset="0"/>
              </a:rPr>
              <a:t>Methodology: Agile and Dev-Ops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ZA" sz="1800" b="1" i="0" u="none" strike="noStrike" baseline="0" dirty="0">
                <a:solidFill>
                  <a:schemeClr val="tx2"/>
                </a:solidFill>
                <a:latin typeface="Akhand" panose="00000500000000000000" pitchFamily="50" charset="0"/>
              </a:rPr>
              <a:t>How enhancements are solicited </a:t>
            </a:r>
          </a:p>
        </p:txBody>
      </p:sp>
    </p:spTree>
    <p:extLst>
      <p:ext uri="{BB962C8B-B14F-4D97-AF65-F5344CB8AC3E}">
        <p14:creationId xmlns:p14="http://schemas.microsoft.com/office/powerpoint/2010/main" val="1905581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2A5114-AFCB-3EA3-4265-E3631C5D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2500" y="653046"/>
            <a:ext cx="10820400" cy="1231106"/>
          </a:xfrm>
        </p:spPr>
        <p:txBody>
          <a:bodyPr/>
          <a:lstStyle/>
          <a:p>
            <a:r>
              <a:rPr lang="en-ZA" sz="4000" dirty="0">
                <a:solidFill>
                  <a:schemeClr val="tx2"/>
                </a:solidFill>
              </a:rPr>
              <a:t>LMIS ENHANCEMENT FOR SYSTEM EFFECTIVENESS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098227F-C863-ECDC-B642-485CA3549289}"/>
              </a:ext>
            </a:extLst>
          </p:cNvPr>
          <p:cNvGraphicFramePr>
            <a:graphicFrameLocks noGrp="1"/>
          </p:cNvGraphicFramePr>
          <p:nvPr>
            <p:ph sz="half" idx="3"/>
          </p:nvPr>
        </p:nvGraphicFramePr>
        <p:xfrm>
          <a:off x="3568700" y="2243138"/>
          <a:ext cx="12912725" cy="64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BBE053E-92F3-689E-67F1-CA613BE90398}"/>
              </a:ext>
            </a:extLst>
          </p:cNvPr>
          <p:cNvSpPr txBox="1"/>
          <p:nvPr/>
        </p:nvSpPr>
        <p:spPr>
          <a:xfrm>
            <a:off x="3492500" y="1463481"/>
            <a:ext cx="8693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56460" algn="l"/>
            <a:r>
              <a:rPr lang="en-ZA" sz="3200" b="1" i="0" u="none" strike="noStrike" baseline="0" dirty="0">
                <a:solidFill>
                  <a:srgbClr val="99A453"/>
                </a:solidFill>
                <a:latin typeface="Akhand" panose="00000500000000000000" pitchFamily="50" charset="0"/>
              </a:rPr>
              <a:t>SP&amp;R MODULE ENHANCEMENT </a:t>
            </a:r>
            <a:endParaRPr lang="en-ZA" sz="3200" dirty="0">
              <a:latin typeface="Akhan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74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61556C5-6C92-13F7-451A-257F2B02AF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0460611"/>
              </p:ext>
            </p:extLst>
          </p:nvPr>
        </p:nvGraphicFramePr>
        <p:xfrm>
          <a:off x="292100" y="1828800"/>
          <a:ext cx="16764000" cy="701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BA225025-A6A9-72C5-C99E-770017CB9202}"/>
              </a:ext>
            </a:extLst>
          </p:cNvPr>
          <p:cNvSpPr txBox="1">
            <a:spLocks/>
          </p:cNvSpPr>
          <p:nvPr/>
        </p:nvSpPr>
        <p:spPr>
          <a:xfrm>
            <a:off x="673100" y="237291"/>
            <a:ext cx="12954000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>
                <a:latin typeface="+mj-lt"/>
                <a:ea typeface="+mj-ea"/>
                <a:cs typeface="+mj-cs"/>
              </a:defRPr>
            </a:lvl1pPr>
          </a:lstStyle>
          <a:p>
            <a:r>
              <a:rPr lang="en-ZA" sz="4400" dirty="0">
                <a:solidFill>
                  <a:schemeClr val="bg1"/>
                </a:solidFill>
                <a:latin typeface="Gill Sans MT" panose="020B0502020104020203" pitchFamily="34" charset="0"/>
              </a:rPr>
              <a:t>ILMIS Enhancement For System Effectiveness: QA Module Enhancement </a:t>
            </a:r>
          </a:p>
        </p:txBody>
      </p:sp>
    </p:spTree>
    <p:extLst>
      <p:ext uri="{BB962C8B-B14F-4D97-AF65-F5344CB8AC3E}">
        <p14:creationId xmlns:p14="http://schemas.microsoft.com/office/powerpoint/2010/main" val="1633844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21A6C-E805-744F-1A3D-A98908A9B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19CA88-3A83-0B43-B13B-16DFB539D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19846"/>
          <a:stretch>
            <a:fillRect/>
          </a:stretch>
        </p:blipFill>
        <p:spPr>
          <a:xfrm flipH="1">
            <a:off x="0" y="0"/>
            <a:ext cx="4038602" cy="975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750631-E041-84CC-A925-765CA383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300" y="304800"/>
            <a:ext cx="12912090" cy="1354217"/>
          </a:xfrm>
        </p:spPr>
        <p:txBody>
          <a:bodyPr/>
          <a:lstStyle/>
          <a:p>
            <a:r>
              <a:rPr lang="en-ZA" sz="4400" dirty="0">
                <a:solidFill>
                  <a:schemeClr val="tx2"/>
                </a:solidFill>
                <a:latin typeface="Gill Sans MT" panose="020B0502020104020203" pitchFamily="34" charset="0"/>
              </a:rPr>
              <a:t>ILMIS Live Demonstration</a:t>
            </a:r>
            <a:br>
              <a:rPr lang="en-ZA" sz="4400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ZA" sz="4400" dirty="0">
                <a:solidFill>
                  <a:schemeClr val="tx2"/>
                </a:solidFill>
                <a:latin typeface="Gill Sans MT" panose="020B0502020104020203" pitchFamily="34" charset="0"/>
              </a:rPr>
              <a:t>and Support</a:t>
            </a:r>
            <a:endParaRPr lang="en-US" sz="44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EEFC8F85-2BB3-200B-609C-7904DF5EF0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4384657"/>
              </p:ext>
            </p:extLst>
          </p:nvPr>
        </p:nvGraphicFramePr>
        <p:xfrm>
          <a:off x="4559300" y="1900471"/>
          <a:ext cx="13106400" cy="437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E363959-0B63-98EC-A024-B4066FEB98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4500" y="6248400"/>
            <a:ext cx="12912090" cy="334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7972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6C6E-5DDC-B48C-209A-09F83A79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700" y="390144"/>
            <a:ext cx="12912090" cy="1138773"/>
          </a:xfrm>
        </p:spPr>
        <p:txBody>
          <a:bodyPr/>
          <a:lstStyle/>
          <a:p>
            <a:r>
              <a:rPr lang="en-ZA" sz="4400" dirty="0">
                <a:solidFill>
                  <a:schemeClr val="tx2"/>
                </a:solidFill>
                <a:latin typeface="Gill Sans MT" panose="020B0502020104020203" pitchFamily="34" charset="0"/>
              </a:rPr>
              <a:t>Career Portal Update:</a:t>
            </a:r>
            <a:br>
              <a:rPr lang="en-ZA" sz="4400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ZA" sz="3000" dirty="0">
                <a:solidFill>
                  <a:schemeClr val="tx2"/>
                </a:solidFill>
                <a:latin typeface="Gill Sans MT" panose="020B0502020104020203" pitchFamily="34" charset="0"/>
              </a:rPr>
              <a:t>Background, Status and Progress</a:t>
            </a:r>
            <a:endParaRPr lang="en-US" sz="30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D1D1B-8E67-919B-613D-6E05E8C80C2A}"/>
              </a:ext>
            </a:extLst>
          </p:cNvPr>
          <p:cNvSpPr txBox="1"/>
          <p:nvPr/>
        </p:nvSpPr>
        <p:spPr>
          <a:xfrm>
            <a:off x="3949700" y="2209800"/>
            <a:ext cx="1122986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Database of the qualified candidates \ learners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Bridging the gap between qualified candidates and employers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12890 Qualified Registered candidates \ learners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3200" dirty="0">
                <a:latin typeface="+mn-lt"/>
              </a:rPr>
              <a:t>Career Portal Revamped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Advertised Opportunities (Extremely low and we need more for better impact)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Continuous updating of learners and available opportunities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+mn-lt"/>
              </a:rPr>
              <a:t>Create more awareness of the portal during DG and MG workshops</a:t>
            </a:r>
            <a:endParaRPr lang="en-ZA" sz="3200" dirty="0">
              <a:latin typeface="+mn-lt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ZA" sz="3200" dirty="0">
                <a:latin typeface="+mn-lt"/>
                <a:hlinkClick r:id="rId2"/>
              </a:rPr>
              <a:t>https://www.careers-fpmseta.org.za/</a:t>
            </a:r>
            <a:endParaRPr lang="en-ZA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32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FF8C9-E4A2-413C-28ED-B13ED43C1FC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96900" y="2931283"/>
            <a:ext cx="5181600" cy="1846659"/>
          </a:xfrm>
        </p:spPr>
        <p:txBody>
          <a:bodyPr/>
          <a:lstStyle/>
          <a:p>
            <a:r>
              <a:rPr lang="en-ZA" sz="6000" b="1" dirty="0">
                <a:latin typeface="Akhand" panose="00000500000000000000" pitchFamily="50" charset="0"/>
              </a:rPr>
              <a:t>e-Qualification Portal </a:t>
            </a:r>
            <a:endParaRPr lang="en-US" sz="6000" dirty="0">
              <a:latin typeface="Akhan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4DB3AF-CC49-0BBA-B296-A813EE4CC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410" y="390144"/>
            <a:ext cx="15613380" cy="677108"/>
          </a:xfrm>
        </p:spPr>
        <p:txBody>
          <a:bodyPr/>
          <a:lstStyle/>
          <a:p>
            <a:r>
              <a:rPr lang="en-ZA" sz="4400" dirty="0">
                <a:latin typeface="Akhand" panose="00000500000000000000" pitchFamily="50" charset="0"/>
              </a:rPr>
              <a:t>e-QUALIFICATION UPDATE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B3E04F0-593A-5127-D6B7-C155FA0020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98618"/>
              </p:ext>
            </p:extLst>
          </p:nvPr>
        </p:nvGraphicFramePr>
        <p:xfrm>
          <a:off x="867410" y="2243328"/>
          <a:ext cx="15613380" cy="6437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449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C87B84-4825-1688-B9E4-CC03BD048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5900" y="1981200"/>
            <a:ext cx="12912090" cy="1846659"/>
          </a:xfrm>
        </p:spPr>
        <p:txBody>
          <a:bodyPr/>
          <a:lstStyle/>
          <a:p>
            <a:r>
              <a:rPr lang="en-GB" sz="4000" dirty="0">
                <a:solidFill>
                  <a:schemeClr val="tx2"/>
                </a:solidFill>
                <a:latin typeface="Akhand" panose="00000500000000000000" pitchFamily="50" charset="0"/>
              </a:rPr>
              <a:t>Chief Information Officer </a:t>
            </a:r>
            <a:br>
              <a:rPr lang="en-GB" sz="4000" dirty="0">
                <a:solidFill>
                  <a:schemeClr val="tx2"/>
                </a:solidFill>
                <a:latin typeface="Akhand" panose="00000500000000000000" pitchFamily="50" charset="0"/>
              </a:rPr>
            </a:br>
            <a:r>
              <a:rPr lang="en-GB" sz="4000" dirty="0">
                <a:solidFill>
                  <a:schemeClr val="tx2"/>
                </a:solidFill>
                <a:latin typeface="Akhand" panose="00000500000000000000" pitchFamily="50" charset="0"/>
              </a:rPr>
              <a:t>Mr. Bongani Masango – 011 403 1700 </a:t>
            </a:r>
            <a:br>
              <a:rPr lang="en-GB" sz="4000" dirty="0">
                <a:solidFill>
                  <a:schemeClr val="tx2"/>
                </a:solidFill>
                <a:latin typeface="Akhand" panose="00000500000000000000" pitchFamily="50" charset="0"/>
              </a:rPr>
            </a:br>
            <a:r>
              <a:rPr lang="en-ZA" sz="4000" dirty="0">
                <a:solidFill>
                  <a:schemeClr val="tx2"/>
                </a:solidFill>
                <a:latin typeface="Akhand" panose="00000500000000000000" pitchFamily="50" charset="0"/>
              </a:rPr>
              <a:t>bongnim@fpmseta.org.za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3AEF81-83CA-B195-D157-6E8E53C121DD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4025901" y="4562856"/>
            <a:ext cx="5638799" cy="3323987"/>
          </a:xfrm>
        </p:spPr>
        <p:txBody>
          <a:bodyPr/>
          <a:lstStyle/>
          <a:p>
            <a:r>
              <a:rPr lang="en-ZA" b="1" dirty="0">
                <a:latin typeface="Akhand" panose="00000500000000000000" pitchFamily="50" charset="0"/>
              </a:rPr>
              <a:t>IT SUPPORT </a:t>
            </a:r>
          </a:p>
          <a:p>
            <a:r>
              <a:rPr lang="en-GB" dirty="0">
                <a:latin typeface="Akhand" panose="00000500000000000000" pitchFamily="50" charset="0"/>
              </a:rPr>
              <a:t>Business System Support (Career and e-</a:t>
            </a:r>
            <a:r>
              <a:rPr lang="en-GB" dirty="0" err="1">
                <a:latin typeface="Akhand" panose="00000500000000000000" pitchFamily="50" charset="0"/>
              </a:rPr>
              <a:t>Qualifcation</a:t>
            </a:r>
            <a:r>
              <a:rPr lang="en-GB" dirty="0">
                <a:latin typeface="Akhand" panose="00000500000000000000" pitchFamily="50" charset="0"/>
              </a:rPr>
              <a:t> Portal)</a:t>
            </a:r>
          </a:p>
          <a:p>
            <a:r>
              <a:rPr lang="en-GB" dirty="0">
                <a:latin typeface="Akhand" panose="00000500000000000000" pitchFamily="50" charset="0"/>
              </a:rPr>
              <a:t>Mpumelelo Mthethwa</a:t>
            </a:r>
          </a:p>
          <a:p>
            <a:r>
              <a:rPr lang="en-ZA" dirty="0">
                <a:latin typeface="Akhand" panose="00000500000000000000" pitchFamily="50" charset="0"/>
              </a:rPr>
              <a:t>011 403 1700</a:t>
            </a:r>
          </a:p>
          <a:p>
            <a:r>
              <a:rPr lang="en-ZA" dirty="0">
                <a:latin typeface="Akhand" panose="00000500000000000000" pitchFamily="50" charset="0"/>
                <a:hlinkClick r:id="rId2"/>
              </a:rPr>
              <a:t>MpumeleloM@fpmseta.org.za</a:t>
            </a:r>
            <a:endParaRPr lang="en-ZA" dirty="0">
              <a:latin typeface="Akhand" panose="00000500000000000000" pitchFamily="50" charset="0"/>
            </a:endParaRPr>
          </a:p>
          <a:p>
            <a:endParaRPr lang="en-ZA" dirty="0">
              <a:latin typeface="Akhand" panose="00000500000000000000" pitchFamily="50" charset="0"/>
            </a:endParaRPr>
          </a:p>
          <a:p>
            <a:endParaRPr lang="en-ZA" dirty="0">
              <a:latin typeface="Akhand" panose="00000500000000000000" pitchFamily="50" charset="0"/>
            </a:endParaRPr>
          </a:p>
          <a:p>
            <a:r>
              <a:rPr lang="en-ZA" b="1" dirty="0">
                <a:latin typeface="Akhand" panose="00000500000000000000" pitchFamily="50" charset="0"/>
              </a:rPr>
              <a:t>LMIS SUPPORT</a:t>
            </a:r>
          </a:p>
          <a:p>
            <a:r>
              <a:rPr lang="en-ZA" dirty="0">
                <a:latin typeface="Akhand" panose="00000500000000000000" pitchFamily="50" charset="0"/>
              </a:rPr>
              <a:t>Consultants</a:t>
            </a:r>
          </a:p>
          <a:p>
            <a:r>
              <a:rPr lang="en-ZA" dirty="0">
                <a:latin typeface="Akhand" panose="00000500000000000000" pitchFamily="50" charset="0"/>
              </a:rPr>
              <a:t>011 403 1700</a:t>
            </a:r>
          </a:p>
          <a:p>
            <a:r>
              <a:rPr lang="en-GB" dirty="0">
                <a:latin typeface="Akhand" panose="00000500000000000000" pitchFamily="50" charset="0"/>
                <a:hlinkClick r:id="rId3"/>
              </a:rPr>
              <a:t>Helpdesk@fpmseta.org.za</a:t>
            </a:r>
            <a:endParaRPr lang="en-GB" dirty="0">
              <a:latin typeface="Akhand" panose="00000500000000000000" pitchFamily="50" charset="0"/>
            </a:endParaRPr>
          </a:p>
          <a:p>
            <a:r>
              <a:rPr lang="en-GB" dirty="0">
                <a:latin typeface="Akhand" panose="00000500000000000000" pitchFamily="50" charset="0"/>
              </a:rPr>
              <a:t>Live teams support click link below </a:t>
            </a:r>
            <a:r>
              <a:rPr lang="en-GB" dirty="0">
                <a:latin typeface="Akhand" panose="00000500000000000000" pitchFamily="50" charset="0"/>
                <a:hlinkClick r:id="rId4"/>
              </a:rPr>
              <a:t>Join conversation</a:t>
            </a:r>
            <a:endParaRPr lang="en-ZA" dirty="0">
              <a:latin typeface="Akhand" panose="00000500000000000000" pitchFamily="50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AFBEB-27DA-7D90-5E2B-D74514939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454" y="7543800"/>
            <a:ext cx="375139" cy="304800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871ADC-E86B-49E3-F6C8-B88695A2C576}"/>
              </a:ext>
            </a:extLst>
          </p:cNvPr>
          <p:cNvSpPr txBox="1">
            <a:spLocks/>
          </p:cNvSpPr>
          <p:nvPr/>
        </p:nvSpPr>
        <p:spPr>
          <a:xfrm>
            <a:off x="10655300" y="4562856"/>
            <a:ext cx="5638799" cy="3600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ZA" b="1" dirty="0">
                <a:latin typeface="Akhand" panose="00000500000000000000" pitchFamily="50" charset="0"/>
              </a:rPr>
              <a:t>INFRASTRUCTURE SUPPORT</a:t>
            </a:r>
          </a:p>
          <a:p>
            <a:r>
              <a:rPr lang="en-ZA" dirty="0">
                <a:latin typeface="Akhand" panose="00000500000000000000" pitchFamily="50" charset="0"/>
              </a:rPr>
              <a:t>Computer System Specialist</a:t>
            </a:r>
          </a:p>
          <a:p>
            <a:r>
              <a:rPr lang="en-ZA" dirty="0">
                <a:latin typeface="Akhand" panose="00000500000000000000" pitchFamily="50" charset="0"/>
              </a:rPr>
              <a:t>Jan Molekwa</a:t>
            </a:r>
          </a:p>
          <a:p>
            <a:r>
              <a:rPr lang="en-ZA" dirty="0">
                <a:latin typeface="Akhand" panose="00000500000000000000" pitchFamily="50" charset="0"/>
              </a:rPr>
              <a:t>011 403 1700</a:t>
            </a:r>
          </a:p>
          <a:p>
            <a:r>
              <a:rPr lang="en-ZA" dirty="0">
                <a:latin typeface="Akhand" panose="00000500000000000000" pitchFamily="50" charset="0"/>
                <a:hlinkClick r:id="rId6"/>
              </a:rPr>
              <a:t>JanM@fpmseta.org.za</a:t>
            </a:r>
            <a:endParaRPr lang="en-ZA" dirty="0">
              <a:latin typeface="Akhand" panose="00000500000000000000" pitchFamily="50" charset="0"/>
            </a:endParaRPr>
          </a:p>
          <a:p>
            <a:endParaRPr lang="en-ZA" dirty="0">
              <a:latin typeface="Akhand" panose="00000500000000000000" pitchFamily="50" charset="0"/>
            </a:endParaRPr>
          </a:p>
          <a:p>
            <a:endParaRPr lang="en-ZA" dirty="0">
              <a:latin typeface="Akhand" panose="00000500000000000000" pitchFamily="50" charset="0"/>
            </a:endParaRPr>
          </a:p>
          <a:p>
            <a:r>
              <a:rPr lang="en-GB" b="1" dirty="0">
                <a:latin typeface="Akhand" panose="00000500000000000000" pitchFamily="50" charset="0"/>
              </a:rPr>
              <a:t>Durban</a:t>
            </a:r>
          </a:p>
          <a:p>
            <a:r>
              <a:rPr lang="en-GB" dirty="0">
                <a:latin typeface="Akhand" panose="00000500000000000000" pitchFamily="50" charset="0"/>
              </a:rPr>
              <a:t>IT Administrator</a:t>
            </a:r>
          </a:p>
          <a:p>
            <a:r>
              <a:rPr lang="en-GB" dirty="0">
                <a:latin typeface="Akhand" panose="00000500000000000000" pitchFamily="50" charset="0"/>
              </a:rPr>
              <a:t>Thulisile Ngubane</a:t>
            </a:r>
          </a:p>
          <a:p>
            <a:r>
              <a:rPr lang="en-ZA" dirty="0">
                <a:latin typeface="Akhand" panose="00000500000000000000" pitchFamily="50" charset="0"/>
              </a:rPr>
              <a:t>031 702 4482</a:t>
            </a:r>
          </a:p>
          <a:p>
            <a:r>
              <a:rPr lang="en-ZA" dirty="0">
                <a:latin typeface="Akhand" panose="00000500000000000000" pitchFamily="50" charset="0"/>
                <a:hlinkClick r:id="rId7"/>
              </a:rPr>
              <a:t>ThulisileN@fpmseta.org.za</a:t>
            </a:r>
            <a:endParaRPr lang="en-ZA" dirty="0">
              <a:latin typeface="Akhand" panose="00000500000000000000" pitchFamily="50" charset="0"/>
            </a:endParaRPr>
          </a:p>
          <a:p>
            <a:endParaRPr lang="en-ZA" dirty="0">
              <a:latin typeface="Akhand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64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34555"/>
      </a:dk2>
      <a:lt2>
        <a:srgbClr val="EEECE1"/>
      </a:lt2>
      <a:accent1>
        <a:srgbClr val="134555"/>
      </a:accent1>
      <a:accent2>
        <a:srgbClr val="8FA15B"/>
      </a:accent2>
      <a:accent3>
        <a:srgbClr val="FBBC53"/>
      </a:accent3>
      <a:accent4>
        <a:srgbClr val="DE5E59"/>
      </a:accent4>
      <a:accent5>
        <a:srgbClr val="08825C"/>
      </a:accent5>
      <a:accent6>
        <a:srgbClr val="8FA15B"/>
      </a:accent6>
      <a:hlink>
        <a:srgbClr val="134555"/>
      </a:hlink>
      <a:folHlink>
        <a:srgbClr val="8FA1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539</Words>
  <Application>Microsoft Office PowerPoint</Application>
  <PresentationFormat>Custom</PresentationFormat>
  <Paragraphs>92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Akhand</vt:lpstr>
      <vt:lpstr>Aptos</vt:lpstr>
      <vt:lpstr>Arial</vt:lpstr>
      <vt:lpstr>Calibri</vt:lpstr>
      <vt:lpstr>Gill Sans MT</vt:lpstr>
      <vt:lpstr>Wingdings</vt:lpstr>
      <vt:lpstr>Office Theme</vt:lpstr>
      <vt:lpstr>PowerPoint Presentation</vt:lpstr>
      <vt:lpstr>ILMIS Enhancement for System Effectiveness </vt:lpstr>
      <vt:lpstr>LMIS ENHANCEMENT FOR SYSTEM EFFECTIVENESS</vt:lpstr>
      <vt:lpstr>PowerPoint Presentation</vt:lpstr>
      <vt:lpstr>ILMIS Live Demonstration and Support</vt:lpstr>
      <vt:lpstr>Career Portal Update: Background, Status and Progress</vt:lpstr>
      <vt:lpstr>PowerPoint Presentation</vt:lpstr>
      <vt:lpstr>e-QUALIFICATION UPDATE</vt:lpstr>
      <vt:lpstr>Chief Information Officer  Mr. Bongani Masango – 011 403 1700  bongnim@fpmseta.org.za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Elfrieda Tyrer</dc:creator>
  <cp:lastModifiedBy>Mpumelelo Mtetwa</cp:lastModifiedBy>
  <cp:revision>23</cp:revision>
  <dcterms:created xsi:type="dcterms:W3CDTF">2026-02-03T12:08:09Z</dcterms:created>
  <dcterms:modified xsi:type="dcterms:W3CDTF">2026-02-20T06:02:38Z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2026-02-03T00:00:00Z</vt:filetime>
  </property>
  <property fmtid="{D5CDD505-2E9C-101B-9397-08002B2CF9AE}" pid="3" name="Creator">
    <vt:lpwstr>Adobe InDesign 21.1 (Macintosh)</vt:lpwstr>
  </property>
  <property fmtid="{D5CDD505-2E9C-101B-9397-08002B2CF9AE}" pid="4" name="LastSaved">
    <vt:filetime>2026-02-03T00:00:00Z</vt:filetime>
  </property>
  <property fmtid="{D5CDD505-2E9C-101B-9397-08002B2CF9AE}" pid="5" name="Producer">
    <vt:lpwstr>Adobe PDF Library 18.0</vt:lpwstr>
  </property>
</Properties>
</file>