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13"/>
  </p:handoutMasterIdLst>
  <p:sldIdLst>
    <p:sldId id="312" r:id="rId2"/>
    <p:sldId id="261" r:id="rId3"/>
    <p:sldId id="263" r:id="rId4"/>
    <p:sldId id="259" r:id="rId5"/>
    <p:sldId id="270" r:id="rId6"/>
    <p:sldId id="274" r:id="rId7"/>
    <p:sldId id="275" r:id="rId8"/>
    <p:sldId id="280" r:id="rId9"/>
    <p:sldId id="276" r:id="rId10"/>
    <p:sldId id="277" r:id="rId11"/>
    <p:sldId id="260" r:id="rId12"/>
  </p:sldIdLst>
  <p:sldSz cx="17348200" cy="9753600"/>
  <p:notesSz cx="17348200" cy="975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AB5"/>
    <a:srgbClr val="009999"/>
    <a:srgbClr val="008080"/>
    <a:srgbClr val="008000"/>
    <a:srgbClr val="82CB5D"/>
    <a:srgbClr val="7BB573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15"/>
  </p:normalViewPr>
  <p:slideViewPr>
    <p:cSldViewPr>
      <p:cViewPr varScale="1">
        <p:scale>
          <a:sx n="42" d="100"/>
          <a:sy n="42" d="100"/>
        </p:scale>
        <p:origin x="904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12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6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61.png"/><Relationship Id="rId2" Type="http://schemas.openxmlformats.org/officeDocument/2006/relationships/image" Target="../media/image46.svg"/><Relationship Id="rId16" Type="http://schemas.openxmlformats.org/officeDocument/2006/relationships/image" Target="../media/image60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top-sign-traffic-sign-symbol-33947/" TargetMode="External"/><Relationship Id="rId7" Type="http://schemas.openxmlformats.org/officeDocument/2006/relationships/image" Target="../media/image77.jpe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hyperlink" Target="mailto:ZwelakheM@fpmseta.org.za" TargetMode="External"/><Relationship Id="rId1" Type="http://schemas.openxmlformats.org/officeDocument/2006/relationships/hyperlink" Target="mailto:KhatazaK@fpmseta.org.za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18" Type="http://schemas.openxmlformats.org/officeDocument/2006/relationships/image" Target="../media/image6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61.png"/><Relationship Id="rId2" Type="http://schemas.openxmlformats.org/officeDocument/2006/relationships/image" Target="../media/image46.svg"/><Relationship Id="rId16" Type="http://schemas.openxmlformats.org/officeDocument/2006/relationships/image" Target="../media/image60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top-sign-traffic-sign-symbol-33947/" TargetMode="External"/><Relationship Id="rId7" Type="http://schemas.openxmlformats.org/officeDocument/2006/relationships/image" Target="../media/image77.jpeg"/><Relationship Id="rId2" Type="http://schemas.openxmlformats.org/officeDocument/2006/relationships/image" Target="../media/image73.png"/><Relationship Id="rId1" Type="http://schemas.openxmlformats.org/officeDocument/2006/relationships/image" Target="../media/image72.png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mailto:ZwelakheM@fpmseta.org.za" TargetMode="External"/><Relationship Id="rId1" Type="http://schemas.openxmlformats.org/officeDocument/2006/relationships/hyperlink" Target="mailto:KhatazaK@fpmseta.org.z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BB1A96-2347-4EDE-B2B0-070C0CFA0F71}" type="doc">
      <dgm:prSet loTypeId="urn:microsoft.com/office/officeart/2005/8/layout/hList7" loCatId="process" qsTypeId="urn:microsoft.com/office/officeart/2005/8/quickstyle/3d9" qsCatId="3D" csTypeId="urn:microsoft.com/office/officeart/2005/8/colors/colorful5" csCatId="colorful" phldr="1"/>
      <dgm:spPr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</dgm:pt>
    <dgm:pt modelId="{BB91F7AF-F3A6-48F9-B8D8-301EC236507F}">
      <dgm:prSet custT="1"/>
      <dgm:spPr>
        <a:solidFill>
          <a:srgbClr val="008080"/>
        </a:solidFill>
      </dgm:spPr>
      <dgm:t>
        <a:bodyPr/>
        <a:lstStyle/>
        <a:p>
          <a:pPr>
            <a:buNone/>
          </a:pPr>
          <a:r>
            <a:rPr lang="en-GB" sz="2000"/>
            <a:t>Facilities</a:t>
          </a:r>
          <a:endParaRPr lang="en-GB" sz="2000" dirty="0"/>
        </a:p>
      </dgm:t>
    </dgm:pt>
    <dgm:pt modelId="{124B0A70-7D9F-4ACA-8A0A-3A496001577E}" type="parTrans" cxnId="{D0AE65F8-FDA9-4C95-B475-AA3BECE9C207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1E3136F8-B8D6-46D9-8FFE-DE3C317BE60B}" type="sibTrans" cxnId="{D0AE65F8-FDA9-4C95-B475-AA3BECE9C207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20B3CACB-981A-4107-8E05-63721EE895AB}">
      <dgm:prSet custT="1"/>
      <dgm:spPr>
        <a:solidFill>
          <a:srgbClr val="339966"/>
        </a:solidFill>
      </dgm:spPr>
      <dgm:t>
        <a:bodyPr/>
        <a:lstStyle/>
        <a:p>
          <a:pPr>
            <a:buNone/>
          </a:pPr>
          <a:r>
            <a:rPr lang="en-GB" sz="2000"/>
            <a:t>Equipment</a:t>
          </a:r>
          <a:endParaRPr lang="en-GB" sz="2000" dirty="0"/>
        </a:p>
      </dgm:t>
    </dgm:pt>
    <dgm:pt modelId="{B58A01DB-FFB7-4002-A6B8-75BC63591D26}" type="parTrans" cxnId="{B7390572-C734-400A-8960-809CF6A21A65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16A0CF6F-0E6C-42E8-B55D-42091DB36165}" type="sibTrans" cxnId="{B7390572-C734-400A-8960-809CF6A21A65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AB78CEC2-DC44-4004-9F37-7C670C709D89}">
      <dgm:prSet custT="1"/>
      <dgm:spPr>
        <a:solidFill>
          <a:srgbClr val="7BB573"/>
        </a:solidFill>
      </dgm:spPr>
      <dgm:t>
        <a:bodyPr/>
        <a:lstStyle/>
        <a:p>
          <a:pPr>
            <a:buNone/>
          </a:pPr>
          <a:r>
            <a:rPr lang="en-GB" sz="2000"/>
            <a:t>Disability Compliance</a:t>
          </a:r>
          <a:endParaRPr lang="en-GB" sz="2000" dirty="0"/>
        </a:p>
      </dgm:t>
    </dgm:pt>
    <dgm:pt modelId="{E362518F-9893-455B-BE7A-91FAAFC26AAF}" type="parTrans" cxnId="{20F5C44F-435E-4F7E-AF1A-2253DD7400A1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FA6AF9EF-DB82-4E01-86A8-E4ECE5F869CD}" type="sibTrans" cxnId="{20F5C44F-435E-4F7E-AF1A-2253DD7400A1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6F9C66EE-1DC6-4A25-B211-617E31FB3DA3}">
      <dgm:prSet custT="1"/>
      <dgm:spPr>
        <a:solidFill>
          <a:srgbClr val="73AAB5"/>
        </a:solidFill>
      </dgm:spPr>
      <dgm:t>
        <a:bodyPr/>
        <a:lstStyle/>
        <a:p>
          <a:pPr>
            <a:buNone/>
          </a:pPr>
          <a:r>
            <a:rPr lang="en-GB" sz="2000"/>
            <a:t>Performance History</a:t>
          </a:r>
          <a:endParaRPr lang="en-GB" sz="2000" dirty="0"/>
        </a:p>
      </dgm:t>
    </dgm:pt>
    <dgm:pt modelId="{0B147302-5AF5-4229-85EE-D2ED27BFCC70}" type="parTrans" cxnId="{99BF2DB0-24C4-4D7F-AF6E-CA0EAB40EE98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9A003D5D-4FAD-402B-8E72-9A0E82D31532}" type="sibTrans" cxnId="{99BF2DB0-24C4-4D7F-AF6E-CA0EAB40EE98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4DC14E8F-4B7D-4832-AC07-33F129145D69}">
      <dgm:prSet custT="1"/>
      <dgm:spPr>
        <a:solidFill>
          <a:srgbClr val="008000"/>
        </a:solidFill>
      </dgm:spPr>
      <dgm:t>
        <a:bodyPr/>
        <a:lstStyle/>
        <a:p>
          <a:pPr>
            <a:buNone/>
          </a:pPr>
          <a:r>
            <a:rPr lang="en-GB" sz="2000" dirty="0"/>
            <a:t>Delivery &amp; administration</a:t>
          </a:r>
        </a:p>
      </dgm:t>
    </dgm:pt>
    <dgm:pt modelId="{84D97543-9318-49E7-ACB9-145B17B784B5}" type="parTrans" cxnId="{E52E022F-C860-47F9-918E-F0E15FD0093A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C76CF9F3-DF31-449A-B929-CF8C6F8788C8}" type="sibTrans" cxnId="{E52E022F-C860-47F9-918E-F0E15FD0093A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D66B68A1-F3B5-4843-9DE2-34F42A967000}">
      <dgm:prSet custT="1"/>
      <dgm:spPr>
        <a:solidFill>
          <a:srgbClr val="008080"/>
        </a:solidFill>
      </dgm:spPr>
      <dgm:t>
        <a:bodyPr/>
        <a:lstStyle/>
        <a:p>
          <a:pPr>
            <a:buNone/>
          </a:pPr>
          <a:r>
            <a:rPr lang="en-GB" sz="2000" dirty="0"/>
            <a:t>Staff &amp; Resources</a:t>
          </a:r>
        </a:p>
      </dgm:t>
    </dgm:pt>
    <dgm:pt modelId="{A9523914-88CF-4861-80FC-419C223BAE6F}" type="parTrans" cxnId="{274F87F6-7B0F-4076-BA8D-91D0916B466A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9D37ECA1-CEF7-47A8-8E6A-0BB80A7C99C1}" type="sibTrans" cxnId="{274F87F6-7B0F-4076-BA8D-91D0916B466A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AB4D09EF-0731-462F-B956-1B0222F30EFD}">
      <dgm:prSet custT="1"/>
      <dgm:spPr/>
      <dgm:t>
        <a:bodyPr/>
        <a:lstStyle/>
        <a:p>
          <a:pPr>
            <a:buNone/>
          </a:pPr>
          <a:r>
            <a:rPr lang="en-GB" sz="2000"/>
            <a:t>Accreditation</a:t>
          </a:r>
          <a:endParaRPr lang="en-GB" sz="2000" dirty="0"/>
        </a:p>
      </dgm:t>
    </dgm:pt>
    <dgm:pt modelId="{6B5C2811-E229-46C7-9555-9B9BAF5AD736}" type="parTrans" cxnId="{29D459B3-E4E2-4985-970F-6EFD7B5E170F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64639BAF-3CCD-44D0-9A99-8F5879DD092F}" type="sibTrans" cxnId="{29D459B3-E4E2-4985-970F-6EFD7B5E170F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AB4FFB6B-9F11-47E4-9D1D-A80CDBA463C0}">
      <dgm:prSet custT="1"/>
      <dgm:spPr>
        <a:solidFill>
          <a:schemeClr val="accent2"/>
        </a:solidFill>
      </dgm:spPr>
      <dgm:t>
        <a:bodyPr/>
        <a:lstStyle/>
        <a:p>
          <a:pPr>
            <a:buNone/>
          </a:pPr>
          <a:r>
            <a:rPr lang="en-GB" sz="2000" dirty="0"/>
            <a:t>Ethics &amp; Governance</a:t>
          </a:r>
        </a:p>
      </dgm:t>
    </dgm:pt>
    <dgm:pt modelId="{45CEBD9C-E1E1-4025-9CB1-D44D13CE5FD0}" type="parTrans" cxnId="{E0D3D75E-64D3-4261-BEA4-9A0434B1A4F7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BCC05128-F8BB-4538-BDD4-B1640EC74E49}" type="sibTrans" cxnId="{E0D3D75E-64D3-4261-BEA4-9A0434B1A4F7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E11C4416-7D59-4560-BE1B-CC16ACAE2A4C}">
      <dgm:prSet custT="1"/>
      <dgm:spPr>
        <a:solidFill>
          <a:srgbClr val="82CB5D"/>
        </a:solidFill>
      </dgm:spPr>
      <dgm:t>
        <a:bodyPr/>
        <a:lstStyle/>
        <a:p>
          <a:pPr>
            <a:buNone/>
          </a:pPr>
          <a:r>
            <a:rPr lang="en-GB" sz="2000"/>
            <a:t>Physical Resources</a:t>
          </a:r>
          <a:endParaRPr lang="en-GB" sz="2000" dirty="0"/>
        </a:p>
      </dgm:t>
    </dgm:pt>
    <dgm:pt modelId="{D949BC46-A7F6-4C5A-A2E8-B43B2A5839DB}" type="parTrans" cxnId="{0C39D459-135A-41B2-9E0E-78CBAA8FBF60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6F465DEA-DC85-4D40-9F11-B32D2F4087EE}" type="sibTrans" cxnId="{0C39D459-135A-41B2-9E0E-78CBAA8FBF60}">
      <dgm:prSet/>
      <dgm:spPr/>
      <dgm:t>
        <a:bodyPr/>
        <a:lstStyle/>
        <a:p>
          <a:endParaRPr lang="en-ZA" sz="2000">
            <a:solidFill>
              <a:schemeClr val="accent6"/>
            </a:solidFill>
          </a:endParaRPr>
        </a:p>
      </dgm:t>
    </dgm:pt>
    <dgm:pt modelId="{02074E89-2BE5-4641-9E30-A9ECC8411F8E}" type="pres">
      <dgm:prSet presAssocID="{4CBB1A96-2347-4EDE-B2B0-070C0CFA0F71}" presName="Name0" presStyleCnt="0">
        <dgm:presLayoutVars>
          <dgm:dir/>
          <dgm:resizeHandles val="exact"/>
        </dgm:presLayoutVars>
      </dgm:prSet>
      <dgm:spPr/>
    </dgm:pt>
    <dgm:pt modelId="{1BF55D9E-3D1B-47DF-81A5-1BDC863A2A99}" type="pres">
      <dgm:prSet presAssocID="{4CBB1A96-2347-4EDE-B2B0-070C0CFA0F71}" presName="fgShape" presStyleLbl="fgShp" presStyleIdx="0" presStyleCnt="1"/>
      <dgm:spPr/>
    </dgm:pt>
    <dgm:pt modelId="{8819FAB4-D672-4234-978C-BDF8074B6A7D}" type="pres">
      <dgm:prSet presAssocID="{4CBB1A96-2347-4EDE-B2B0-070C0CFA0F71}" presName="linComp" presStyleCnt="0"/>
      <dgm:spPr/>
    </dgm:pt>
    <dgm:pt modelId="{D468ED4E-2E49-42B0-8DFE-DF8E07648C5F}" type="pres">
      <dgm:prSet presAssocID="{BB91F7AF-F3A6-48F9-B8D8-301EC236507F}" presName="compNode" presStyleCnt="0"/>
      <dgm:spPr/>
    </dgm:pt>
    <dgm:pt modelId="{26F536B9-AC53-4A7F-A79A-1E99F0329C11}" type="pres">
      <dgm:prSet presAssocID="{BB91F7AF-F3A6-48F9-B8D8-301EC236507F}" presName="bkgdShape" presStyleLbl="node1" presStyleIdx="0" presStyleCnt="9"/>
      <dgm:spPr/>
    </dgm:pt>
    <dgm:pt modelId="{9A55D477-865F-4D62-8753-A6EA95CE3A90}" type="pres">
      <dgm:prSet presAssocID="{BB91F7AF-F3A6-48F9-B8D8-301EC236507F}" presName="nodeTx" presStyleLbl="node1" presStyleIdx="0" presStyleCnt="9">
        <dgm:presLayoutVars>
          <dgm:bulletEnabled val="1"/>
        </dgm:presLayoutVars>
      </dgm:prSet>
      <dgm:spPr/>
    </dgm:pt>
    <dgm:pt modelId="{26C74B26-095E-4BD4-A314-D7B484F76FE7}" type="pres">
      <dgm:prSet presAssocID="{BB91F7AF-F3A6-48F9-B8D8-301EC236507F}" presName="invisiNode" presStyleLbl="node1" presStyleIdx="0" presStyleCnt="9"/>
      <dgm:spPr/>
    </dgm:pt>
    <dgm:pt modelId="{9248BD24-37CC-44E9-A936-B384B3C64744}" type="pres">
      <dgm:prSet presAssocID="{BB91F7AF-F3A6-48F9-B8D8-301EC236507F}" presName="imagNode" presStyleLbl="fgImgPlace1" presStyleIdx="0" presStyleCnt="9"/>
      <dgm:spPr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dern architecture with solid fill"/>
        </a:ext>
      </dgm:extLst>
    </dgm:pt>
    <dgm:pt modelId="{283B0EC3-26E2-4B34-92A2-05AF6E0F6695}" type="pres">
      <dgm:prSet presAssocID="{1E3136F8-B8D6-46D9-8FFE-DE3C317BE60B}" presName="sibTrans" presStyleLbl="sibTrans2D1" presStyleIdx="0" presStyleCnt="0"/>
      <dgm:spPr/>
    </dgm:pt>
    <dgm:pt modelId="{29DFDADA-C6EF-45B8-B0D8-3FEEA5C16A74}" type="pres">
      <dgm:prSet presAssocID="{20B3CACB-981A-4107-8E05-63721EE895AB}" presName="compNode" presStyleCnt="0"/>
      <dgm:spPr/>
    </dgm:pt>
    <dgm:pt modelId="{7E7E9685-044A-4433-9B66-B6B49AC77886}" type="pres">
      <dgm:prSet presAssocID="{20B3CACB-981A-4107-8E05-63721EE895AB}" presName="bkgdShape" presStyleLbl="node1" presStyleIdx="1" presStyleCnt="9"/>
      <dgm:spPr/>
    </dgm:pt>
    <dgm:pt modelId="{5C814906-521D-4F98-A89A-21C2840F7F14}" type="pres">
      <dgm:prSet presAssocID="{20B3CACB-981A-4107-8E05-63721EE895AB}" presName="nodeTx" presStyleLbl="node1" presStyleIdx="1" presStyleCnt="9">
        <dgm:presLayoutVars>
          <dgm:bulletEnabled val="1"/>
        </dgm:presLayoutVars>
      </dgm:prSet>
      <dgm:spPr/>
    </dgm:pt>
    <dgm:pt modelId="{7A64BBA6-F1AA-4E72-BD4E-4D9B9ADC902E}" type="pres">
      <dgm:prSet presAssocID="{20B3CACB-981A-4107-8E05-63721EE895AB}" presName="invisiNode" presStyleLbl="node1" presStyleIdx="1" presStyleCnt="9"/>
      <dgm:spPr/>
    </dgm:pt>
    <dgm:pt modelId="{934AAF09-75BC-4E83-A5C0-B2C534A6C625}" type="pres">
      <dgm:prSet presAssocID="{20B3CACB-981A-4107-8E05-63721EE895AB}" presName="imagNode" presStyleLbl="fgImgPlace1" presStyleIdx="1" presStyleCnt="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780B6F02-4574-451A-A095-5DEC12000AFA}" type="pres">
      <dgm:prSet presAssocID="{16A0CF6F-0E6C-42E8-B55D-42091DB36165}" presName="sibTrans" presStyleLbl="sibTrans2D1" presStyleIdx="0" presStyleCnt="0"/>
      <dgm:spPr/>
    </dgm:pt>
    <dgm:pt modelId="{615627C0-9268-47E3-A284-7A257B7CFCF3}" type="pres">
      <dgm:prSet presAssocID="{AB78CEC2-DC44-4004-9F37-7C670C709D89}" presName="compNode" presStyleCnt="0"/>
      <dgm:spPr/>
    </dgm:pt>
    <dgm:pt modelId="{3B0A3C40-F4F1-474E-8CAD-65BAD5392E6E}" type="pres">
      <dgm:prSet presAssocID="{AB78CEC2-DC44-4004-9F37-7C670C709D89}" presName="bkgdShape" presStyleLbl="node1" presStyleIdx="2" presStyleCnt="9"/>
      <dgm:spPr/>
    </dgm:pt>
    <dgm:pt modelId="{147DB200-DDE8-4AE6-A90A-951AED426D26}" type="pres">
      <dgm:prSet presAssocID="{AB78CEC2-DC44-4004-9F37-7C670C709D89}" presName="nodeTx" presStyleLbl="node1" presStyleIdx="2" presStyleCnt="9">
        <dgm:presLayoutVars>
          <dgm:bulletEnabled val="1"/>
        </dgm:presLayoutVars>
      </dgm:prSet>
      <dgm:spPr/>
    </dgm:pt>
    <dgm:pt modelId="{CC8AF73D-2C9E-45A9-8BB9-360E22B79148}" type="pres">
      <dgm:prSet presAssocID="{AB78CEC2-DC44-4004-9F37-7C670C709D89}" presName="invisiNode" presStyleLbl="node1" presStyleIdx="2" presStyleCnt="9"/>
      <dgm:spPr/>
    </dgm:pt>
    <dgm:pt modelId="{04EE8108-B5FD-4BAB-96D7-05EB9E63008D}" type="pres">
      <dgm:prSet presAssocID="{AB78CEC2-DC44-4004-9F37-7C670C709D89}" presName="imagNode" presStyleLbl="fgImgPlace1" presStyleIdx="2" presStyleCnt="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heelchair access with solid fill"/>
        </a:ext>
      </dgm:extLst>
    </dgm:pt>
    <dgm:pt modelId="{7D0D2EE1-4A55-49A2-9173-D436C13031D8}" type="pres">
      <dgm:prSet presAssocID="{FA6AF9EF-DB82-4E01-86A8-E4ECE5F869CD}" presName="sibTrans" presStyleLbl="sibTrans2D1" presStyleIdx="0" presStyleCnt="0"/>
      <dgm:spPr/>
    </dgm:pt>
    <dgm:pt modelId="{ED6A9FEA-74AB-4132-959E-DB49BEA800A8}" type="pres">
      <dgm:prSet presAssocID="{6F9C66EE-1DC6-4A25-B211-617E31FB3DA3}" presName="compNode" presStyleCnt="0"/>
      <dgm:spPr/>
    </dgm:pt>
    <dgm:pt modelId="{384025ED-63B2-4BBD-9BE2-7126D0A5FDAB}" type="pres">
      <dgm:prSet presAssocID="{6F9C66EE-1DC6-4A25-B211-617E31FB3DA3}" presName="bkgdShape" presStyleLbl="node1" presStyleIdx="3" presStyleCnt="9"/>
      <dgm:spPr/>
    </dgm:pt>
    <dgm:pt modelId="{CE4C16FB-6BAD-452D-AB4E-4E4B2B9840B4}" type="pres">
      <dgm:prSet presAssocID="{6F9C66EE-1DC6-4A25-B211-617E31FB3DA3}" presName="nodeTx" presStyleLbl="node1" presStyleIdx="3" presStyleCnt="9">
        <dgm:presLayoutVars>
          <dgm:bulletEnabled val="1"/>
        </dgm:presLayoutVars>
      </dgm:prSet>
      <dgm:spPr/>
    </dgm:pt>
    <dgm:pt modelId="{44AEBC13-CE8E-40CB-81CF-D003BAA5BF57}" type="pres">
      <dgm:prSet presAssocID="{6F9C66EE-1DC6-4A25-B211-617E31FB3DA3}" presName="invisiNode" presStyleLbl="node1" presStyleIdx="3" presStyleCnt="9"/>
      <dgm:spPr/>
    </dgm:pt>
    <dgm:pt modelId="{4BC74EA6-E025-43B6-A739-27CFF1262D4C}" type="pres">
      <dgm:prSet presAssocID="{6F9C66EE-1DC6-4A25-B211-617E31FB3DA3}" presName="imagNode" presStyleLbl="fgImgPlace1" presStyleIdx="3" presStyleCnt="9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 with solid fill"/>
        </a:ext>
      </dgm:extLst>
    </dgm:pt>
    <dgm:pt modelId="{369F4E51-8AA5-4BAB-B5D0-EE059770F532}" type="pres">
      <dgm:prSet presAssocID="{9A003D5D-4FAD-402B-8E72-9A0E82D31532}" presName="sibTrans" presStyleLbl="sibTrans2D1" presStyleIdx="0" presStyleCnt="0"/>
      <dgm:spPr/>
    </dgm:pt>
    <dgm:pt modelId="{9E7339DB-F45B-4136-AD56-F9211DEDDD1D}" type="pres">
      <dgm:prSet presAssocID="{4DC14E8F-4B7D-4832-AC07-33F129145D69}" presName="compNode" presStyleCnt="0"/>
      <dgm:spPr/>
    </dgm:pt>
    <dgm:pt modelId="{A5C5AA5F-1751-4981-AB65-FB0ABCD82D5E}" type="pres">
      <dgm:prSet presAssocID="{4DC14E8F-4B7D-4832-AC07-33F129145D69}" presName="bkgdShape" presStyleLbl="node1" presStyleIdx="4" presStyleCnt="9"/>
      <dgm:spPr/>
    </dgm:pt>
    <dgm:pt modelId="{3957FB6D-8712-43BA-9D80-1DB9AA1B7AEA}" type="pres">
      <dgm:prSet presAssocID="{4DC14E8F-4B7D-4832-AC07-33F129145D69}" presName="nodeTx" presStyleLbl="node1" presStyleIdx="4" presStyleCnt="9">
        <dgm:presLayoutVars>
          <dgm:bulletEnabled val="1"/>
        </dgm:presLayoutVars>
      </dgm:prSet>
      <dgm:spPr/>
    </dgm:pt>
    <dgm:pt modelId="{AFA3D144-7765-4CDF-A29A-CF16228F808E}" type="pres">
      <dgm:prSet presAssocID="{4DC14E8F-4B7D-4832-AC07-33F129145D69}" presName="invisiNode" presStyleLbl="node1" presStyleIdx="4" presStyleCnt="9"/>
      <dgm:spPr/>
    </dgm:pt>
    <dgm:pt modelId="{36B79015-80C8-408A-9D85-B52F500CF492}" type="pres">
      <dgm:prSet presAssocID="{4DC14E8F-4B7D-4832-AC07-33F129145D69}" presName="imagNode" presStyleLbl="fgImgPlace1" presStyleIdx="4" presStyleCnt="9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0ED2BFCC-732D-494A-942F-2C6FB4C8A752}" type="pres">
      <dgm:prSet presAssocID="{C76CF9F3-DF31-449A-B929-CF8C6F8788C8}" presName="sibTrans" presStyleLbl="sibTrans2D1" presStyleIdx="0" presStyleCnt="0"/>
      <dgm:spPr/>
    </dgm:pt>
    <dgm:pt modelId="{4F7F6030-8B35-4CB8-883D-84290B16DF4E}" type="pres">
      <dgm:prSet presAssocID="{D66B68A1-F3B5-4843-9DE2-34F42A967000}" presName="compNode" presStyleCnt="0"/>
      <dgm:spPr/>
    </dgm:pt>
    <dgm:pt modelId="{9825F661-5954-4A07-B001-7A5D2960A878}" type="pres">
      <dgm:prSet presAssocID="{D66B68A1-F3B5-4843-9DE2-34F42A967000}" presName="bkgdShape" presStyleLbl="node1" presStyleIdx="5" presStyleCnt="9"/>
      <dgm:spPr/>
    </dgm:pt>
    <dgm:pt modelId="{17ABB4C0-F2BB-4217-990B-D7A437BA412B}" type="pres">
      <dgm:prSet presAssocID="{D66B68A1-F3B5-4843-9DE2-34F42A967000}" presName="nodeTx" presStyleLbl="node1" presStyleIdx="5" presStyleCnt="9">
        <dgm:presLayoutVars>
          <dgm:bulletEnabled val="1"/>
        </dgm:presLayoutVars>
      </dgm:prSet>
      <dgm:spPr/>
    </dgm:pt>
    <dgm:pt modelId="{BE35F3DC-BEA4-4BD4-8F02-DB9343F84755}" type="pres">
      <dgm:prSet presAssocID="{D66B68A1-F3B5-4843-9DE2-34F42A967000}" presName="invisiNode" presStyleLbl="node1" presStyleIdx="5" presStyleCnt="9"/>
      <dgm:spPr/>
    </dgm:pt>
    <dgm:pt modelId="{F8B6A8D2-6331-4F42-B08E-E19B91527441}" type="pres">
      <dgm:prSet presAssocID="{D66B68A1-F3B5-4843-9DE2-34F42A967000}" presName="imagNode" presStyleLbl="fgImgPlace1" presStyleIdx="5" presStyleCnt="9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Of Directors with solid fill"/>
        </a:ext>
      </dgm:extLst>
    </dgm:pt>
    <dgm:pt modelId="{6E9BCCDB-743A-46E3-B8B2-DEC075CA703A}" type="pres">
      <dgm:prSet presAssocID="{9D37ECA1-CEF7-47A8-8E6A-0BB80A7C99C1}" presName="sibTrans" presStyleLbl="sibTrans2D1" presStyleIdx="0" presStyleCnt="0"/>
      <dgm:spPr/>
    </dgm:pt>
    <dgm:pt modelId="{6D6483F3-96EF-4B3B-BE31-44559F6A8688}" type="pres">
      <dgm:prSet presAssocID="{AB4D09EF-0731-462F-B956-1B0222F30EFD}" presName="compNode" presStyleCnt="0"/>
      <dgm:spPr/>
    </dgm:pt>
    <dgm:pt modelId="{259A17E0-3A5D-4C6F-8106-94DBFA7F2244}" type="pres">
      <dgm:prSet presAssocID="{AB4D09EF-0731-462F-B956-1B0222F30EFD}" presName="bkgdShape" presStyleLbl="node1" presStyleIdx="6" presStyleCnt="9"/>
      <dgm:spPr/>
    </dgm:pt>
    <dgm:pt modelId="{88832DBA-8B7B-4488-AD56-A02DB720CD23}" type="pres">
      <dgm:prSet presAssocID="{AB4D09EF-0731-462F-B956-1B0222F30EFD}" presName="nodeTx" presStyleLbl="node1" presStyleIdx="6" presStyleCnt="9">
        <dgm:presLayoutVars>
          <dgm:bulletEnabled val="1"/>
        </dgm:presLayoutVars>
      </dgm:prSet>
      <dgm:spPr/>
    </dgm:pt>
    <dgm:pt modelId="{5F084144-B50D-4B90-9E92-D5CC9583EC73}" type="pres">
      <dgm:prSet presAssocID="{AB4D09EF-0731-462F-B956-1B0222F30EFD}" presName="invisiNode" presStyleLbl="node1" presStyleIdx="6" presStyleCnt="9"/>
      <dgm:spPr/>
    </dgm:pt>
    <dgm:pt modelId="{54094C8D-C58B-4F07-9623-41FC73936DA1}" type="pres">
      <dgm:prSet presAssocID="{AB4D09EF-0731-462F-B956-1B0222F30EFD}" presName="imagNode" presStyleLbl="fgImgPlace1" presStyleIdx="6" presStyleCnt="9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with solid fill"/>
        </a:ext>
      </dgm:extLst>
    </dgm:pt>
    <dgm:pt modelId="{8FE1D776-6E7C-472A-B9F7-B58006F44CAE}" type="pres">
      <dgm:prSet presAssocID="{64639BAF-3CCD-44D0-9A99-8F5879DD092F}" presName="sibTrans" presStyleLbl="sibTrans2D1" presStyleIdx="0" presStyleCnt="0"/>
      <dgm:spPr/>
    </dgm:pt>
    <dgm:pt modelId="{BDC39F1D-2EDB-46F4-A78E-AB39FC99B159}" type="pres">
      <dgm:prSet presAssocID="{AB4FFB6B-9F11-47E4-9D1D-A80CDBA463C0}" presName="compNode" presStyleCnt="0"/>
      <dgm:spPr/>
    </dgm:pt>
    <dgm:pt modelId="{52B2E77C-E3E9-4BC8-917D-FB4AC6D55B25}" type="pres">
      <dgm:prSet presAssocID="{AB4FFB6B-9F11-47E4-9D1D-A80CDBA463C0}" presName="bkgdShape" presStyleLbl="node1" presStyleIdx="7" presStyleCnt="9"/>
      <dgm:spPr/>
    </dgm:pt>
    <dgm:pt modelId="{049BA460-C3F8-4188-A348-D5D417D82610}" type="pres">
      <dgm:prSet presAssocID="{AB4FFB6B-9F11-47E4-9D1D-A80CDBA463C0}" presName="nodeTx" presStyleLbl="node1" presStyleIdx="7" presStyleCnt="9">
        <dgm:presLayoutVars>
          <dgm:bulletEnabled val="1"/>
        </dgm:presLayoutVars>
      </dgm:prSet>
      <dgm:spPr/>
    </dgm:pt>
    <dgm:pt modelId="{6F1F5DBC-5873-4BBF-B96A-E3D5DE006FC3}" type="pres">
      <dgm:prSet presAssocID="{AB4FFB6B-9F11-47E4-9D1D-A80CDBA463C0}" presName="invisiNode" presStyleLbl="node1" presStyleIdx="7" presStyleCnt="9"/>
      <dgm:spPr/>
    </dgm:pt>
    <dgm:pt modelId="{F94AB886-E851-463A-893B-28D978B67F46}" type="pres">
      <dgm:prSet presAssocID="{AB4FFB6B-9F11-47E4-9D1D-A80CDBA463C0}" presName="imagNode" presStyleLbl="fgImgPlace1" presStyleIdx="7" presStyleCnt="9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E98CB132-1D02-4C1C-B1CE-D1F1816A368F}" type="pres">
      <dgm:prSet presAssocID="{BCC05128-F8BB-4538-BDD4-B1640EC74E49}" presName="sibTrans" presStyleLbl="sibTrans2D1" presStyleIdx="0" presStyleCnt="0"/>
      <dgm:spPr/>
    </dgm:pt>
    <dgm:pt modelId="{1941EADD-F349-48A8-A392-4675C94D3F71}" type="pres">
      <dgm:prSet presAssocID="{E11C4416-7D59-4560-BE1B-CC16ACAE2A4C}" presName="compNode" presStyleCnt="0"/>
      <dgm:spPr/>
    </dgm:pt>
    <dgm:pt modelId="{F338CA40-945A-464D-9B94-DE145C8040CB}" type="pres">
      <dgm:prSet presAssocID="{E11C4416-7D59-4560-BE1B-CC16ACAE2A4C}" presName="bkgdShape" presStyleLbl="node1" presStyleIdx="8" presStyleCnt="9"/>
      <dgm:spPr/>
    </dgm:pt>
    <dgm:pt modelId="{28B2FE00-8098-4FB7-B50F-BB1A5C3F2EFF}" type="pres">
      <dgm:prSet presAssocID="{E11C4416-7D59-4560-BE1B-CC16ACAE2A4C}" presName="nodeTx" presStyleLbl="node1" presStyleIdx="8" presStyleCnt="9">
        <dgm:presLayoutVars>
          <dgm:bulletEnabled val="1"/>
        </dgm:presLayoutVars>
      </dgm:prSet>
      <dgm:spPr/>
    </dgm:pt>
    <dgm:pt modelId="{34754EB4-BB49-4893-A79E-5B776E834DB1}" type="pres">
      <dgm:prSet presAssocID="{E11C4416-7D59-4560-BE1B-CC16ACAE2A4C}" presName="invisiNode" presStyleLbl="node1" presStyleIdx="8" presStyleCnt="9"/>
      <dgm:spPr/>
    </dgm:pt>
    <dgm:pt modelId="{43E569E1-6639-4BFC-8BD8-A1AFEA12FD58}" type="pres">
      <dgm:prSet presAssocID="{E11C4416-7D59-4560-BE1B-CC16ACAE2A4C}" presName="imagNode" presStyleLbl="fgImgPlace1" presStyleIdx="8" presStyleCnt="9"/>
      <dgm:spPr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 with solid fill"/>
        </a:ext>
      </dgm:extLst>
    </dgm:pt>
  </dgm:ptLst>
  <dgm:cxnLst>
    <dgm:cxn modelId="{F183950E-DEE0-4290-8C82-B2602C971893}" type="presOf" srcId="{AB4D09EF-0731-462F-B956-1B0222F30EFD}" destId="{88832DBA-8B7B-4488-AD56-A02DB720CD23}" srcOrd="1" destOrd="0" presId="urn:microsoft.com/office/officeart/2005/8/layout/hList7"/>
    <dgm:cxn modelId="{B76FC60E-533C-45A2-A786-6003E9181D11}" type="presOf" srcId="{9D37ECA1-CEF7-47A8-8E6A-0BB80A7C99C1}" destId="{6E9BCCDB-743A-46E3-B8B2-DEC075CA703A}" srcOrd="0" destOrd="0" presId="urn:microsoft.com/office/officeart/2005/8/layout/hList7"/>
    <dgm:cxn modelId="{3DC5EF19-45FE-4058-911D-D5969CE7D134}" type="presOf" srcId="{4DC14E8F-4B7D-4832-AC07-33F129145D69}" destId="{A5C5AA5F-1751-4981-AB65-FB0ABCD82D5E}" srcOrd="0" destOrd="0" presId="urn:microsoft.com/office/officeart/2005/8/layout/hList7"/>
    <dgm:cxn modelId="{3FB6DC1C-03FD-4645-9335-59C9C2824433}" type="presOf" srcId="{AB78CEC2-DC44-4004-9F37-7C670C709D89}" destId="{147DB200-DDE8-4AE6-A90A-951AED426D26}" srcOrd="1" destOrd="0" presId="urn:microsoft.com/office/officeart/2005/8/layout/hList7"/>
    <dgm:cxn modelId="{7912972A-B7B4-4C40-9316-1FEA630C0B1E}" type="presOf" srcId="{64639BAF-3CCD-44D0-9A99-8F5879DD092F}" destId="{8FE1D776-6E7C-472A-B9F7-B58006F44CAE}" srcOrd="0" destOrd="0" presId="urn:microsoft.com/office/officeart/2005/8/layout/hList7"/>
    <dgm:cxn modelId="{78376E2D-C5ED-40E8-8BF5-25AA971B584B}" type="presOf" srcId="{E11C4416-7D59-4560-BE1B-CC16ACAE2A4C}" destId="{F338CA40-945A-464D-9B94-DE145C8040CB}" srcOrd="0" destOrd="0" presId="urn:microsoft.com/office/officeart/2005/8/layout/hList7"/>
    <dgm:cxn modelId="{E52E022F-C860-47F9-918E-F0E15FD0093A}" srcId="{4CBB1A96-2347-4EDE-B2B0-070C0CFA0F71}" destId="{4DC14E8F-4B7D-4832-AC07-33F129145D69}" srcOrd="4" destOrd="0" parTransId="{84D97543-9318-49E7-ACB9-145B17B784B5}" sibTransId="{C76CF9F3-DF31-449A-B929-CF8C6F8788C8}"/>
    <dgm:cxn modelId="{2CF92F39-A879-46A7-BFD6-E563A17ABF43}" type="presOf" srcId="{FA6AF9EF-DB82-4E01-86A8-E4ECE5F869CD}" destId="{7D0D2EE1-4A55-49A2-9173-D436C13031D8}" srcOrd="0" destOrd="0" presId="urn:microsoft.com/office/officeart/2005/8/layout/hList7"/>
    <dgm:cxn modelId="{E0D3D75E-64D3-4261-BEA4-9A0434B1A4F7}" srcId="{4CBB1A96-2347-4EDE-B2B0-070C0CFA0F71}" destId="{AB4FFB6B-9F11-47E4-9D1D-A80CDBA463C0}" srcOrd="7" destOrd="0" parTransId="{45CEBD9C-E1E1-4025-9CB1-D44D13CE5FD0}" sibTransId="{BCC05128-F8BB-4538-BDD4-B1640EC74E49}"/>
    <dgm:cxn modelId="{2F405A47-4B68-42F1-88CD-E08A4072E921}" type="presOf" srcId="{C76CF9F3-DF31-449A-B929-CF8C6F8788C8}" destId="{0ED2BFCC-732D-494A-942F-2C6FB4C8A752}" srcOrd="0" destOrd="0" presId="urn:microsoft.com/office/officeart/2005/8/layout/hList7"/>
    <dgm:cxn modelId="{2C95E847-2DB5-40AA-9AD5-DDD7E4DCA7BE}" type="presOf" srcId="{1E3136F8-B8D6-46D9-8FFE-DE3C317BE60B}" destId="{283B0EC3-26E2-4B34-92A2-05AF6E0F6695}" srcOrd="0" destOrd="0" presId="urn:microsoft.com/office/officeart/2005/8/layout/hList7"/>
    <dgm:cxn modelId="{46DA2948-D9EE-4935-B3E7-405909964772}" type="presOf" srcId="{BB91F7AF-F3A6-48F9-B8D8-301EC236507F}" destId="{9A55D477-865F-4D62-8753-A6EA95CE3A90}" srcOrd="1" destOrd="0" presId="urn:microsoft.com/office/officeart/2005/8/layout/hList7"/>
    <dgm:cxn modelId="{20F5C44F-435E-4F7E-AF1A-2253DD7400A1}" srcId="{4CBB1A96-2347-4EDE-B2B0-070C0CFA0F71}" destId="{AB78CEC2-DC44-4004-9F37-7C670C709D89}" srcOrd="2" destOrd="0" parTransId="{E362518F-9893-455B-BE7A-91FAAFC26AAF}" sibTransId="{FA6AF9EF-DB82-4E01-86A8-E4ECE5F869CD}"/>
    <dgm:cxn modelId="{B7390572-C734-400A-8960-809CF6A21A65}" srcId="{4CBB1A96-2347-4EDE-B2B0-070C0CFA0F71}" destId="{20B3CACB-981A-4107-8E05-63721EE895AB}" srcOrd="1" destOrd="0" parTransId="{B58A01DB-FFB7-4002-A6B8-75BC63591D26}" sibTransId="{16A0CF6F-0E6C-42E8-B55D-42091DB36165}"/>
    <dgm:cxn modelId="{A4AF2054-4FAC-492D-B7E1-DB18C2FBE1D4}" type="presOf" srcId="{D66B68A1-F3B5-4843-9DE2-34F42A967000}" destId="{17ABB4C0-F2BB-4217-990B-D7A437BA412B}" srcOrd="1" destOrd="0" presId="urn:microsoft.com/office/officeart/2005/8/layout/hList7"/>
    <dgm:cxn modelId="{0C39D459-135A-41B2-9E0E-78CBAA8FBF60}" srcId="{4CBB1A96-2347-4EDE-B2B0-070C0CFA0F71}" destId="{E11C4416-7D59-4560-BE1B-CC16ACAE2A4C}" srcOrd="8" destOrd="0" parTransId="{D949BC46-A7F6-4C5A-A2E8-B43B2A5839DB}" sibTransId="{6F465DEA-DC85-4D40-9F11-B32D2F4087EE}"/>
    <dgm:cxn modelId="{53BAF67C-F5E4-4049-A090-D46679188B73}" type="presOf" srcId="{9A003D5D-4FAD-402B-8E72-9A0E82D31532}" destId="{369F4E51-8AA5-4BAB-B5D0-EE059770F532}" srcOrd="0" destOrd="0" presId="urn:microsoft.com/office/officeart/2005/8/layout/hList7"/>
    <dgm:cxn modelId="{6DB9CE83-6910-45DC-9FA9-5EDFFC9323C6}" type="presOf" srcId="{BB91F7AF-F3A6-48F9-B8D8-301EC236507F}" destId="{26F536B9-AC53-4A7F-A79A-1E99F0329C11}" srcOrd="0" destOrd="0" presId="urn:microsoft.com/office/officeart/2005/8/layout/hList7"/>
    <dgm:cxn modelId="{FE72459A-8CC2-4BF1-B00E-313DF649C3A0}" type="presOf" srcId="{20B3CACB-981A-4107-8E05-63721EE895AB}" destId="{7E7E9685-044A-4433-9B66-B6B49AC77886}" srcOrd="0" destOrd="0" presId="urn:microsoft.com/office/officeart/2005/8/layout/hList7"/>
    <dgm:cxn modelId="{C3750AA0-38EB-4E7F-87DF-AB31D0CE48B3}" type="presOf" srcId="{4CBB1A96-2347-4EDE-B2B0-070C0CFA0F71}" destId="{02074E89-2BE5-4641-9E30-A9ECC8411F8E}" srcOrd="0" destOrd="0" presId="urn:microsoft.com/office/officeart/2005/8/layout/hList7"/>
    <dgm:cxn modelId="{C05B16A0-1941-45EB-8F2E-0F3A16088356}" type="presOf" srcId="{AB4FFB6B-9F11-47E4-9D1D-A80CDBA463C0}" destId="{049BA460-C3F8-4188-A348-D5D417D82610}" srcOrd="1" destOrd="0" presId="urn:microsoft.com/office/officeart/2005/8/layout/hList7"/>
    <dgm:cxn modelId="{AC7B7FA8-92F4-467A-9EDE-F927FAF60A81}" type="presOf" srcId="{6F9C66EE-1DC6-4A25-B211-617E31FB3DA3}" destId="{384025ED-63B2-4BBD-9BE2-7126D0A5FDAB}" srcOrd="0" destOrd="0" presId="urn:microsoft.com/office/officeart/2005/8/layout/hList7"/>
    <dgm:cxn modelId="{99BF2DB0-24C4-4D7F-AF6E-CA0EAB40EE98}" srcId="{4CBB1A96-2347-4EDE-B2B0-070C0CFA0F71}" destId="{6F9C66EE-1DC6-4A25-B211-617E31FB3DA3}" srcOrd="3" destOrd="0" parTransId="{0B147302-5AF5-4229-85EE-D2ED27BFCC70}" sibTransId="{9A003D5D-4FAD-402B-8E72-9A0E82D31532}"/>
    <dgm:cxn modelId="{9FBD07B2-CD58-4742-8569-442F480E53D5}" type="presOf" srcId="{D66B68A1-F3B5-4843-9DE2-34F42A967000}" destId="{9825F661-5954-4A07-B001-7A5D2960A878}" srcOrd="0" destOrd="0" presId="urn:microsoft.com/office/officeart/2005/8/layout/hList7"/>
    <dgm:cxn modelId="{29D459B3-E4E2-4985-970F-6EFD7B5E170F}" srcId="{4CBB1A96-2347-4EDE-B2B0-070C0CFA0F71}" destId="{AB4D09EF-0731-462F-B956-1B0222F30EFD}" srcOrd="6" destOrd="0" parTransId="{6B5C2811-E229-46C7-9555-9B9BAF5AD736}" sibTransId="{64639BAF-3CCD-44D0-9A99-8F5879DD092F}"/>
    <dgm:cxn modelId="{63DB1AC1-03F9-4C32-9FFF-0D6BEFC07910}" type="presOf" srcId="{AB4FFB6B-9F11-47E4-9D1D-A80CDBA463C0}" destId="{52B2E77C-E3E9-4BC8-917D-FB4AC6D55B25}" srcOrd="0" destOrd="0" presId="urn:microsoft.com/office/officeart/2005/8/layout/hList7"/>
    <dgm:cxn modelId="{CD21DAC7-B976-4548-AD3A-95B58DA0DB90}" type="presOf" srcId="{16A0CF6F-0E6C-42E8-B55D-42091DB36165}" destId="{780B6F02-4574-451A-A095-5DEC12000AFA}" srcOrd="0" destOrd="0" presId="urn:microsoft.com/office/officeart/2005/8/layout/hList7"/>
    <dgm:cxn modelId="{73FC88C8-0B5E-4C90-B38E-1040F4C0492E}" type="presOf" srcId="{20B3CACB-981A-4107-8E05-63721EE895AB}" destId="{5C814906-521D-4F98-A89A-21C2840F7F14}" srcOrd="1" destOrd="0" presId="urn:microsoft.com/office/officeart/2005/8/layout/hList7"/>
    <dgm:cxn modelId="{9D9086E2-3F02-4A06-88EF-3BB34F5EDD1C}" type="presOf" srcId="{6F9C66EE-1DC6-4A25-B211-617E31FB3DA3}" destId="{CE4C16FB-6BAD-452D-AB4E-4E4B2B9840B4}" srcOrd="1" destOrd="0" presId="urn:microsoft.com/office/officeart/2005/8/layout/hList7"/>
    <dgm:cxn modelId="{E52BFBF2-7A87-41D4-AEA0-605108376F48}" type="presOf" srcId="{4DC14E8F-4B7D-4832-AC07-33F129145D69}" destId="{3957FB6D-8712-43BA-9D80-1DB9AA1B7AEA}" srcOrd="1" destOrd="0" presId="urn:microsoft.com/office/officeart/2005/8/layout/hList7"/>
    <dgm:cxn modelId="{656885F6-B3E9-4CC9-A551-12AC75291195}" type="presOf" srcId="{E11C4416-7D59-4560-BE1B-CC16ACAE2A4C}" destId="{28B2FE00-8098-4FB7-B50F-BB1A5C3F2EFF}" srcOrd="1" destOrd="0" presId="urn:microsoft.com/office/officeart/2005/8/layout/hList7"/>
    <dgm:cxn modelId="{274F87F6-7B0F-4076-BA8D-91D0916B466A}" srcId="{4CBB1A96-2347-4EDE-B2B0-070C0CFA0F71}" destId="{D66B68A1-F3B5-4843-9DE2-34F42A967000}" srcOrd="5" destOrd="0" parTransId="{A9523914-88CF-4861-80FC-419C223BAE6F}" sibTransId="{9D37ECA1-CEF7-47A8-8E6A-0BB80A7C99C1}"/>
    <dgm:cxn modelId="{D0AE65F8-FDA9-4C95-B475-AA3BECE9C207}" srcId="{4CBB1A96-2347-4EDE-B2B0-070C0CFA0F71}" destId="{BB91F7AF-F3A6-48F9-B8D8-301EC236507F}" srcOrd="0" destOrd="0" parTransId="{124B0A70-7D9F-4ACA-8A0A-3A496001577E}" sibTransId="{1E3136F8-B8D6-46D9-8FFE-DE3C317BE60B}"/>
    <dgm:cxn modelId="{E4F7FCF8-6634-43A8-A887-D63210EDB568}" type="presOf" srcId="{AB4D09EF-0731-462F-B956-1B0222F30EFD}" destId="{259A17E0-3A5D-4C6F-8106-94DBFA7F2244}" srcOrd="0" destOrd="0" presId="urn:microsoft.com/office/officeart/2005/8/layout/hList7"/>
    <dgm:cxn modelId="{E79541FA-2FBC-4145-8963-797D5086E73B}" type="presOf" srcId="{BCC05128-F8BB-4538-BDD4-B1640EC74E49}" destId="{E98CB132-1D02-4C1C-B1CE-D1F1816A368F}" srcOrd="0" destOrd="0" presId="urn:microsoft.com/office/officeart/2005/8/layout/hList7"/>
    <dgm:cxn modelId="{F91C18FB-1796-43C6-B8DE-77ACD12BC7C0}" type="presOf" srcId="{AB78CEC2-DC44-4004-9F37-7C670C709D89}" destId="{3B0A3C40-F4F1-474E-8CAD-65BAD5392E6E}" srcOrd="0" destOrd="0" presId="urn:microsoft.com/office/officeart/2005/8/layout/hList7"/>
    <dgm:cxn modelId="{E5643BB4-38C3-4899-8B9F-6BA385D52B91}" type="presParOf" srcId="{02074E89-2BE5-4641-9E30-A9ECC8411F8E}" destId="{1BF55D9E-3D1B-47DF-81A5-1BDC863A2A99}" srcOrd="0" destOrd="0" presId="urn:microsoft.com/office/officeart/2005/8/layout/hList7"/>
    <dgm:cxn modelId="{B91EE50D-5F3F-489F-8984-EC16C1B01223}" type="presParOf" srcId="{02074E89-2BE5-4641-9E30-A9ECC8411F8E}" destId="{8819FAB4-D672-4234-978C-BDF8074B6A7D}" srcOrd="1" destOrd="0" presId="urn:microsoft.com/office/officeart/2005/8/layout/hList7"/>
    <dgm:cxn modelId="{1CB1BABD-2524-4F7E-8D9D-583678566E5F}" type="presParOf" srcId="{8819FAB4-D672-4234-978C-BDF8074B6A7D}" destId="{D468ED4E-2E49-42B0-8DFE-DF8E07648C5F}" srcOrd="0" destOrd="0" presId="urn:microsoft.com/office/officeart/2005/8/layout/hList7"/>
    <dgm:cxn modelId="{4B45B178-B6B8-4CC1-ABE4-12A86194D933}" type="presParOf" srcId="{D468ED4E-2E49-42B0-8DFE-DF8E07648C5F}" destId="{26F536B9-AC53-4A7F-A79A-1E99F0329C11}" srcOrd="0" destOrd="0" presId="urn:microsoft.com/office/officeart/2005/8/layout/hList7"/>
    <dgm:cxn modelId="{B3CDAD28-BC9A-43A4-812E-E3CFC06077D5}" type="presParOf" srcId="{D468ED4E-2E49-42B0-8DFE-DF8E07648C5F}" destId="{9A55D477-865F-4D62-8753-A6EA95CE3A90}" srcOrd="1" destOrd="0" presId="urn:microsoft.com/office/officeart/2005/8/layout/hList7"/>
    <dgm:cxn modelId="{F827C19E-6157-4152-8E93-2F705D0702EE}" type="presParOf" srcId="{D468ED4E-2E49-42B0-8DFE-DF8E07648C5F}" destId="{26C74B26-095E-4BD4-A314-D7B484F76FE7}" srcOrd="2" destOrd="0" presId="urn:microsoft.com/office/officeart/2005/8/layout/hList7"/>
    <dgm:cxn modelId="{B51B7AE5-D0C9-40C9-A653-240168800ACA}" type="presParOf" srcId="{D468ED4E-2E49-42B0-8DFE-DF8E07648C5F}" destId="{9248BD24-37CC-44E9-A936-B384B3C64744}" srcOrd="3" destOrd="0" presId="urn:microsoft.com/office/officeart/2005/8/layout/hList7"/>
    <dgm:cxn modelId="{06168693-33D5-4BB4-88FA-58D8842BA6C3}" type="presParOf" srcId="{8819FAB4-D672-4234-978C-BDF8074B6A7D}" destId="{283B0EC3-26E2-4B34-92A2-05AF6E0F6695}" srcOrd="1" destOrd="0" presId="urn:microsoft.com/office/officeart/2005/8/layout/hList7"/>
    <dgm:cxn modelId="{B9C690F7-6572-4572-9D29-3D91DE5BAEEA}" type="presParOf" srcId="{8819FAB4-D672-4234-978C-BDF8074B6A7D}" destId="{29DFDADA-C6EF-45B8-B0D8-3FEEA5C16A74}" srcOrd="2" destOrd="0" presId="urn:microsoft.com/office/officeart/2005/8/layout/hList7"/>
    <dgm:cxn modelId="{80E75ADC-2EF2-48B5-B4E9-6EA33BB0D4D6}" type="presParOf" srcId="{29DFDADA-C6EF-45B8-B0D8-3FEEA5C16A74}" destId="{7E7E9685-044A-4433-9B66-B6B49AC77886}" srcOrd="0" destOrd="0" presId="urn:microsoft.com/office/officeart/2005/8/layout/hList7"/>
    <dgm:cxn modelId="{E0B8CE01-D0D0-4908-8CF6-D16971670A37}" type="presParOf" srcId="{29DFDADA-C6EF-45B8-B0D8-3FEEA5C16A74}" destId="{5C814906-521D-4F98-A89A-21C2840F7F14}" srcOrd="1" destOrd="0" presId="urn:microsoft.com/office/officeart/2005/8/layout/hList7"/>
    <dgm:cxn modelId="{562CDFF2-DA69-4D8A-A2A2-74973B67935B}" type="presParOf" srcId="{29DFDADA-C6EF-45B8-B0D8-3FEEA5C16A74}" destId="{7A64BBA6-F1AA-4E72-BD4E-4D9B9ADC902E}" srcOrd="2" destOrd="0" presId="urn:microsoft.com/office/officeart/2005/8/layout/hList7"/>
    <dgm:cxn modelId="{1FCE287A-C468-43E2-881C-4DED4AE6AACA}" type="presParOf" srcId="{29DFDADA-C6EF-45B8-B0D8-3FEEA5C16A74}" destId="{934AAF09-75BC-4E83-A5C0-B2C534A6C625}" srcOrd="3" destOrd="0" presId="urn:microsoft.com/office/officeart/2005/8/layout/hList7"/>
    <dgm:cxn modelId="{063BAC5B-D167-48F9-88E2-82123897E30D}" type="presParOf" srcId="{8819FAB4-D672-4234-978C-BDF8074B6A7D}" destId="{780B6F02-4574-451A-A095-5DEC12000AFA}" srcOrd="3" destOrd="0" presId="urn:microsoft.com/office/officeart/2005/8/layout/hList7"/>
    <dgm:cxn modelId="{0987895F-9E38-4292-BC85-AA1E94DE8273}" type="presParOf" srcId="{8819FAB4-D672-4234-978C-BDF8074B6A7D}" destId="{615627C0-9268-47E3-A284-7A257B7CFCF3}" srcOrd="4" destOrd="0" presId="urn:microsoft.com/office/officeart/2005/8/layout/hList7"/>
    <dgm:cxn modelId="{7A245253-72DF-4370-8AF4-27C447C3FEF2}" type="presParOf" srcId="{615627C0-9268-47E3-A284-7A257B7CFCF3}" destId="{3B0A3C40-F4F1-474E-8CAD-65BAD5392E6E}" srcOrd="0" destOrd="0" presId="urn:microsoft.com/office/officeart/2005/8/layout/hList7"/>
    <dgm:cxn modelId="{424A52D8-1426-4E7A-8760-EC67B064FEBF}" type="presParOf" srcId="{615627C0-9268-47E3-A284-7A257B7CFCF3}" destId="{147DB200-DDE8-4AE6-A90A-951AED426D26}" srcOrd="1" destOrd="0" presId="urn:microsoft.com/office/officeart/2005/8/layout/hList7"/>
    <dgm:cxn modelId="{CAA76328-4911-4B7B-9C5F-4A47B5534E8F}" type="presParOf" srcId="{615627C0-9268-47E3-A284-7A257B7CFCF3}" destId="{CC8AF73D-2C9E-45A9-8BB9-360E22B79148}" srcOrd="2" destOrd="0" presId="urn:microsoft.com/office/officeart/2005/8/layout/hList7"/>
    <dgm:cxn modelId="{96471FA8-C7BA-456B-8AA3-8083A58DCE77}" type="presParOf" srcId="{615627C0-9268-47E3-A284-7A257B7CFCF3}" destId="{04EE8108-B5FD-4BAB-96D7-05EB9E63008D}" srcOrd="3" destOrd="0" presId="urn:microsoft.com/office/officeart/2005/8/layout/hList7"/>
    <dgm:cxn modelId="{A8E9178B-E8E5-4BB5-ACFA-5A56046511BC}" type="presParOf" srcId="{8819FAB4-D672-4234-978C-BDF8074B6A7D}" destId="{7D0D2EE1-4A55-49A2-9173-D436C13031D8}" srcOrd="5" destOrd="0" presId="urn:microsoft.com/office/officeart/2005/8/layout/hList7"/>
    <dgm:cxn modelId="{2A27F98C-88C4-45FF-B501-D052F310DBD6}" type="presParOf" srcId="{8819FAB4-D672-4234-978C-BDF8074B6A7D}" destId="{ED6A9FEA-74AB-4132-959E-DB49BEA800A8}" srcOrd="6" destOrd="0" presId="urn:microsoft.com/office/officeart/2005/8/layout/hList7"/>
    <dgm:cxn modelId="{370A472D-AFA3-4D22-A7A8-7D513660DA29}" type="presParOf" srcId="{ED6A9FEA-74AB-4132-959E-DB49BEA800A8}" destId="{384025ED-63B2-4BBD-9BE2-7126D0A5FDAB}" srcOrd="0" destOrd="0" presId="urn:microsoft.com/office/officeart/2005/8/layout/hList7"/>
    <dgm:cxn modelId="{DCB690A9-58AF-4A8F-95AB-462E0A37B1E0}" type="presParOf" srcId="{ED6A9FEA-74AB-4132-959E-DB49BEA800A8}" destId="{CE4C16FB-6BAD-452D-AB4E-4E4B2B9840B4}" srcOrd="1" destOrd="0" presId="urn:microsoft.com/office/officeart/2005/8/layout/hList7"/>
    <dgm:cxn modelId="{C5BC5D9A-5487-4B92-A438-69717EBFC349}" type="presParOf" srcId="{ED6A9FEA-74AB-4132-959E-DB49BEA800A8}" destId="{44AEBC13-CE8E-40CB-81CF-D003BAA5BF57}" srcOrd="2" destOrd="0" presId="urn:microsoft.com/office/officeart/2005/8/layout/hList7"/>
    <dgm:cxn modelId="{638EE0BA-2BF4-4BB1-BBD9-1BD5B952D7F8}" type="presParOf" srcId="{ED6A9FEA-74AB-4132-959E-DB49BEA800A8}" destId="{4BC74EA6-E025-43B6-A739-27CFF1262D4C}" srcOrd="3" destOrd="0" presId="urn:microsoft.com/office/officeart/2005/8/layout/hList7"/>
    <dgm:cxn modelId="{AB1E0C6C-3C51-4418-B257-43D2E5945D75}" type="presParOf" srcId="{8819FAB4-D672-4234-978C-BDF8074B6A7D}" destId="{369F4E51-8AA5-4BAB-B5D0-EE059770F532}" srcOrd="7" destOrd="0" presId="urn:microsoft.com/office/officeart/2005/8/layout/hList7"/>
    <dgm:cxn modelId="{FB8DA5E4-EE23-4FF7-8EFF-2A3163126649}" type="presParOf" srcId="{8819FAB4-D672-4234-978C-BDF8074B6A7D}" destId="{9E7339DB-F45B-4136-AD56-F9211DEDDD1D}" srcOrd="8" destOrd="0" presId="urn:microsoft.com/office/officeart/2005/8/layout/hList7"/>
    <dgm:cxn modelId="{89686D89-F9BF-43DB-9956-B19DC8C83AAE}" type="presParOf" srcId="{9E7339DB-F45B-4136-AD56-F9211DEDDD1D}" destId="{A5C5AA5F-1751-4981-AB65-FB0ABCD82D5E}" srcOrd="0" destOrd="0" presId="urn:microsoft.com/office/officeart/2005/8/layout/hList7"/>
    <dgm:cxn modelId="{B985BF55-0C67-4159-80BE-E8C25B7B90F6}" type="presParOf" srcId="{9E7339DB-F45B-4136-AD56-F9211DEDDD1D}" destId="{3957FB6D-8712-43BA-9D80-1DB9AA1B7AEA}" srcOrd="1" destOrd="0" presId="urn:microsoft.com/office/officeart/2005/8/layout/hList7"/>
    <dgm:cxn modelId="{902AE985-F5BB-47B8-B4DD-B1E06B1910F1}" type="presParOf" srcId="{9E7339DB-F45B-4136-AD56-F9211DEDDD1D}" destId="{AFA3D144-7765-4CDF-A29A-CF16228F808E}" srcOrd="2" destOrd="0" presId="urn:microsoft.com/office/officeart/2005/8/layout/hList7"/>
    <dgm:cxn modelId="{69E04FDB-EBCC-49D4-B230-C6F1C77ADFAC}" type="presParOf" srcId="{9E7339DB-F45B-4136-AD56-F9211DEDDD1D}" destId="{36B79015-80C8-408A-9D85-B52F500CF492}" srcOrd="3" destOrd="0" presId="urn:microsoft.com/office/officeart/2005/8/layout/hList7"/>
    <dgm:cxn modelId="{89BFFC8D-1D37-4719-9728-CE678EC7D301}" type="presParOf" srcId="{8819FAB4-D672-4234-978C-BDF8074B6A7D}" destId="{0ED2BFCC-732D-494A-942F-2C6FB4C8A752}" srcOrd="9" destOrd="0" presId="urn:microsoft.com/office/officeart/2005/8/layout/hList7"/>
    <dgm:cxn modelId="{E3D6F04E-A3E9-412B-B099-D00E9AF97C5E}" type="presParOf" srcId="{8819FAB4-D672-4234-978C-BDF8074B6A7D}" destId="{4F7F6030-8B35-4CB8-883D-84290B16DF4E}" srcOrd="10" destOrd="0" presId="urn:microsoft.com/office/officeart/2005/8/layout/hList7"/>
    <dgm:cxn modelId="{C4311B70-4037-4027-9052-BF233AD43CB3}" type="presParOf" srcId="{4F7F6030-8B35-4CB8-883D-84290B16DF4E}" destId="{9825F661-5954-4A07-B001-7A5D2960A878}" srcOrd="0" destOrd="0" presId="urn:microsoft.com/office/officeart/2005/8/layout/hList7"/>
    <dgm:cxn modelId="{50A0ACB1-3B80-47B6-9484-BC8249DD03E7}" type="presParOf" srcId="{4F7F6030-8B35-4CB8-883D-84290B16DF4E}" destId="{17ABB4C0-F2BB-4217-990B-D7A437BA412B}" srcOrd="1" destOrd="0" presId="urn:microsoft.com/office/officeart/2005/8/layout/hList7"/>
    <dgm:cxn modelId="{0792DA27-90F0-49EE-9B03-DD762376DC76}" type="presParOf" srcId="{4F7F6030-8B35-4CB8-883D-84290B16DF4E}" destId="{BE35F3DC-BEA4-4BD4-8F02-DB9343F84755}" srcOrd="2" destOrd="0" presId="urn:microsoft.com/office/officeart/2005/8/layout/hList7"/>
    <dgm:cxn modelId="{49DCC84F-2B8F-4248-904B-AB5650D26FDB}" type="presParOf" srcId="{4F7F6030-8B35-4CB8-883D-84290B16DF4E}" destId="{F8B6A8D2-6331-4F42-B08E-E19B91527441}" srcOrd="3" destOrd="0" presId="urn:microsoft.com/office/officeart/2005/8/layout/hList7"/>
    <dgm:cxn modelId="{2D6F5424-DF1E-45E5-AF4E-CC5351EBF89F}" type="presParOf" srcId="{8819FAB4-D672-4234-978C-BDF8074B6A7D}" destId="{6E9BCCDB-743A-46E3-B8B2-DEC075CA703A}" srcOrd="11" destOrd="0" presId="urn:microsoft.com/office/officeart/2005/8/layout/hList7"/>
    <dgm:cxn modelId="{91BDDF31-6707-4663-9BF0-6CF931A0F408}" type="presParOf" srcId="{8819FAB4-D672-4234-978C-BDF8074B6A7D}" destId="{6D6483F3-96EF-4B3B-BE31-44559F6A8688}" srcOrd="12" destOrd="0" presId="urn:microsoft.com/office/officeart/2005/8/layout/hList7"/>
    <dgm:cxn modelId="{1CC8AF83-6AB8-45C7-88F3-B8DA3B9EBDF7}" type="presParOf" srcId="{6D6483F3-96EF-4B3B-BE31-44559F6A8688}" destId="{259A17E0-3A5D-4C6F-8106-94DBFA7F2244}" srcOrd="0" destOrd="0" presId="urn:microsoft.com/office/officeart/2005/8/layout/hList7"/>
    <dgm:cxn modelId="{E8115AB2-7966-4E4A-AFDE-C53CA5872E78}" type="presParOf" srcId="{6D6483F3-96EF-4B3B-BE31-44559F6A8688}" destId="{88832DBA-8B7B-4488-AD56-A02DB720CD23}" srcOrd="1" destOrd="0" presId="urn:microsoft.com/office/officeart/2005/8/layout/hList7"/>
    <dgm:cxn modelId="{973BF687-307D-41F3-8117-6CB142EF2F51}" type="presParOf" srcId="{6D6483F3-96EF-4B3B-BE31-44559F6A8688}" destId="{5F084144-B50D-4B90-9E92-D5CC9583EC73}" srcOrd="2" destOrd="0" presId="urn:microsoft.com/office/officeart/2005/8/layout/hList7"/>
    <dgm:cxn modelId="{5385B2B3-262D-4DF8-B3C3-981962E90666}" type="presParOf" srcId="{6D6483F3-96EF-4B3B-BE31-44559F6A8688}" destId="{54094C8D-C58B-4F07-9623-41FC73936DA1}" srcOrd="3" destOrd="0" presId="urn:microsoft.com/office/officeart/2005/8/layout/hList7"/>
    <dgm:cxn modelId="{9C7BBB03-270F-4ED6-86B1-4A506624422B}" type="presParOf" srcId="{8819FAB4-D672-4234-978C-BDF8074B6A7D}" destId="{8FE1D776-6E7C-472A-B9F7-B58006F44CAE}" srcOrd="13" destOrd="0" presId="urn:microsoft.com/office/officeart/2005/8/layout/hList7"/>
    <dgm:cxn modelId="{DD7D5936-CB5F-4C19-96F8-A79F904240F1}" type="presParOf" srcId="{8819FAB4-D672-4234-978C-BDF8074B6A7D}" destId="{BDC39F1D-2EDB-46F4-A78E-AB39FC99B159}" srcOrd="14" destOrd="0" presId="urn:microsoft.com/office/officeart/2005/8/layout/hList7"/>
    <dgm:cxn modelId="{A8BB18B9-C3BA-49E0-9859-D056978DC1D7}" type="presParOf" srcId="{BDC39F1D-2EDB-46F4-A78E-AB39FC99B159}" destId="{52B2E77C-E3E9-4BC8-917D-FB4AC6D55B25}" srcOrd="0" destOrd="0" presId="urn:microsoft.com/office/officeart/2005/8/layout/hList7"/>
    <dgm:cxn modelId="{C7F08CBB-F318-49C0-BCA1-B8876F992835}" type="presParOf" srcId="{BDC39F1D-2EDB-46F4-A78E-AB39FC99B159}" destId="{049BA460-C3F8-4188-A348-D5D417D82610}" srcOrd="1" destOrd="0" presId="urn:microsoft.com/office/officeart/2005/8/layout/hList7"/>
    <dgm:cxn modelId="{7C6A9E02-7879-4B26-ADBD-9F04B6FB16A3}" type="presParOf" srcId="{BDC39F1D-2EDB-46F4-A78E-AB39FC99B159}" destId="{6F1F5DBC-5873-4BBF-B96A-E3D5DE006FC3}" srcOrd="2" destOrd="0" presId="urn:microsoft.com/office/officeart/2005/8/layout/hList7"/>
    <dgm:cxn modelId="{4E71E280-2978-4901-97DC-C8897B53E3EA}" type="presParOf" srcId="{BDC39F1D-2EDB-46F4-A78E-AB39FC99B159}" destId="{F94AB886-E851-463A-893B-28D978B67F46}" srcOrd="3" destOrd="0" presId="urn:microsoft.com/office/officeart/2005/8/layout/hList7"/>
    <dgm:cxn modelId="{72749671-53FE-4C48-9B6A-1AACF2E77CCC}" type="presParOf" srcId="{8819FAB4-D672-4234-978C-BDF8074B6A7D}" destId="{E98CB132-1D02-4C1C-B1CE-D1F1816A368F}" srcOrd="15" destOrd="0" presId="urn:microsoft.com/office/officeart/2005/8/layout/hList7"/>
    <dgm:cxn modelId="{3C590F59-5167-4BB2-BCF6-3F1821DB5106}" type="presParOf" srcId="{8819FAB4-D672-4234-978C-BDF8074B6A7D}" destId="{1941EADD-F349-48A8-A392-4675C94D3F71}" srcOrd="16" destOrd="0" presId="urn:microsoft.com/office/officeart/2005/8/layout/hList7"/>
    <dgm:cxn modelId="{2F79B3D6-968D-4793-BA9D-338569DEB6E2}" type="presParOf" srcId="{1941EADD-F349-48A8-A392-4675C94D3F71}" destId="{F338CA40-945A-464D-9B94-DE145C8040CB}" srcOrd="0" destOrd="0" presId="urn:microsoft.com/office/officeart/2005/8/layout/hList7"/>
    <dgm:cxn modelId="{25E01AE7-EDD8-400C-B9DA-14E30D8B1A7A}" type="presParOf" srcId="{1941EADD-F349-48A8-A392-4675C94D3F71}" destId="{28B2FE00-8098-4FB7-B50F-BB1A5C3F2EFF}" srcOrd="1" destOrd="0" presId="urn:microsoft.com/office/officeart/2005/8/layout/hList7"/>
    <dgm:cxn modelId="{D849B7AE-2807-4A0E-AA74-4834F12BCE10}" type="presParOf" srcId="{1941EADD-F349-48A8-A392-4675C94D3F71}" destId="{34754EB4-BB49-4893-A79E-5B776E834DB1}" srcOrd="2" destOrd="0" presId="urn:microsoft.com/office/officeart/2005/8/layout/hList7"/>
    <dgm:cxn modelId="{E512F760-6CA6-41C3-B68C-058B1DD3DFDC}" type="presParOf" srcId="{1941EADD-F349-48A8-A392-4675C94D3F71}" destId="{43E569E1-6639-4BFC-8BD8-A1AFEA12FD5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D7828C-B2E0-47FA-B3E6-94C89D1BBC55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42B349-3AF0-4974-BF07-DF77935A6E8C}">
      <dgm:prSet custT="1"/>
      <dgm:spPr>
        <a:xfrm>
          <a:off x="0" y="1436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Implementation plans</a:t>
          </a:r>
          <a:endParaRPr lang="en-US" sz="2600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52E70C9-971B-46CD-BC58-EE1C844FD47B}" type="parTrans" cxnId="{3184E000-A2CE-469A-ADF7-0D864C78D127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7574FBA5-A572-4C3D-9A3E-E32EF9534DF5}" type="sibTrans" cxnId="{3184E000-A2CE-469A-ADF7-0D864C78D127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DC9FA8A5-1463-4A68-A6FB-2E1D693C38C3}">
      <dgm:prSet custT="1"/>
      <dgm:spPr>
        <a:xfrm>
          <a:off x="0" y="570398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732236"/>
                <a:satOff val="527"/>
                <a:lumOff val="3157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732236"/>
                <a:satOff val="527"/>
                <a:lumOff val="3157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732236"/>
                <a:satOff val="527"/>
                <a:lumOff val="3157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Learning programme</a:t>
          </a:r>
          <a:endParaRPr lang="en-US" sz="2600" b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45BDFDC-B5F2-4DD1-B481-103E03F44C59}" type="parTrans" cxnId="{65D4E6BD-BE07-4564-8A01-43BAD1600421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63854355-7DA4-4E67-992A-18B0C7B8458B}" type="sibTrans" cxnId="{65D4E6BD-BE07-4564-8A01-43BAD1600421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0CC7063B-2EB6-42B8-A4D7-106A39099FAD}">
      <dgm:prSet custT="1"/>
      <dgm:spPr>
        <a:xfrm>
          <a:off x="0" y="1139359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1464471"/>
                <a:satOff val="1053"/>
                <a:lumOff val="6314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1464471"/>
                <a:satOff val="1053"/>
                <a:lumOff val="6314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1464471"/>
                <a:satOff val="1053"/>
                <a:lumOff val="631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Learner agreements</a:t>
          </a:r>
          <a:endParaRPr lang="en-US" sz="2600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FC685EB-355B-4472-9458-A8840BE317AD}" type="parTrans" cxnId="{30D90FFF-78FA-4ADD-84EB-07E1AB23ACE6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9AB20DEC-EC8B-48F2-8FCD-17670F89864E}" type="sibTrans" cxnId="{30D90FFF-78FA-4ADD-84EB-07E1AB23ACE6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7089E3A9-1FBE-49A6-A121-055C5E8DEFB9}">
      <dgm:prSet custT="1"/>
      <dgm:spPr>
        <a:xfrm>
          <a:off x="0" y="1708321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2196707"/>
                <a:satOff val="1580"/>
                <a:lumOff val="9471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2196707"/>
                <a:satOff val="1580"/>
                <a:lumOff val="9471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2196707"/>
                <a:satOff val="1580"/>
                <a:lumOff val="947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Accreditation documents</a:t>
          </a:r>
          <a:endParaRPr lang="en-US" sz="2600" b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D7331D5-E13C-4A4F-9A6B-76E95928CF11}" type="parTrans" cxnId="{E51DE300-5826-464F-9771-9B0A060D5AE9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19F94FDB-FB05-44E2-AD6C-EEC28E50D04B}" type="sibTrans" cxnId="{E51DE300-5826-464F-9771-9B0A060D5AE9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C22854EA-2053-4E80-9155-E5DBB1D63B8E}">
      <dgm:prSet custT="1"/>
      <dgm:spPr>
        <a:xfrm>
          <a:off x="0" y="2277283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2928943"/>
                <a:satOff val="2106"/>
                <a:lumOff val="12628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2928943"/>
                <a:satOff val="2106"/>
                <a:lumOff val="12628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2928943"/>
                <a:satOff val="2106"/>
                <a:lumOff val="1262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Learner records</a:t>
          </a:r>
          <a:endParaRPr lang="en-US" sz="2600" b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860FB41-2AFB-4E54-B97C-BCD222B35915}" type="parTrans" cxnId="{098C8913-6CA7-4782-B2B7-F757AF8E3E5E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7D92303B-5044-4405-86E0-7A63C367FF3F}" type="sibTrans" cxnId="{098C8913-6CA7-4782-B2B7-F757AF8E3E5E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E9900954-DAEF-41B3-B655-42C401AAB747}">
      <dgm:prSet custT="1"/>
      <dgm:spPr>
        <a:xfrm>
          <a:off x="0" y="2846245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3661179"/>
                <a:satOff val="2633"/>
                <a:lumOff val="15785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3661179"/>
                <a:satOff val="2633"/>
                <a:lumOff val="15785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3661179"/>
                <a:satOff val="2633"/>
                <a:lumOff val="1578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Proof of learner stipend payments</a:t>
          </a:r>
          <a:endParaRPr lang="en-US" sz="2600" b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8B5DFD8-81B3-4359-8146-2976741C242E}" type="parTrans" cxnId="{881BB01D-2246-49B0-BB00-7610DACBD538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3DF75B09-0412-4977-9C7E-18A5444C5D6D}" type="sibTrans" cxnId="{881BB01D-2246-49B0-BB00-7610DACBD538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B6822F6F-5DA7-4DB0-9ADF-70C8D16F3FB3}">
      <dgm:prSet custT="1"/>
      <dgm:spPr>
        <a:xfrm>
          <a:off x="0" y="3415206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4393415"/>
                <a:satOff val="3160"/>
                <a:lumOff val="18941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4393415"/>
                <a:satOff val="3160"/>
                <a:lumOff val="18941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4393415"/>
                <a:satOff val="3160"/>
                <a:lumOff val="1894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Compliance Documents ( COIDA, OSHA etc.)</a:t>
          </a:r>
          <a:endParaRPr lang="en-US" sz="2600" b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5DEB8E0-FD47-4D99-9DFE-09CF78DCAC07}" type="parTrans" cxnId="{78530B06-3078-4C06-9334-6C76423558BD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F4219F17-0F0D-424B-A788-AAD9E8931FA6}" type="sibTrans" cxnId="{78530B06-3078-4C06-9334-6C76423558BD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E3EAFAFE-E2CE-4E1D-855E-AA144A9BCB23}">
      <dgm:prSet custT="1"/>
      <dgm:spPr>
        <a:xfrm>
          <a:off x="0" y="3984168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5125650"/>
                <a:satOff val="3686"/>
                <a:lumOff val="22098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5125650"/>
                <a:satOff val="3686"/>
                <a:lumOff val="22098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5125650"/>
                <a:satOff val="3686"/>
                <a:lumOff val="2209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Attendance registers</a:t>
          </a:r>
          <a:endParaRPr lang="en-US" sz="2600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C4E349A-3FED-4576-A126-E1F8A8B8ED37}" type="parTrans" cxnId="{C1A3A364-A1E0-4635-AACF-09C56EBF1DA1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4317AA0D-27DE-4C88-A0EB-8A8E6F32A228}" type="sibTrans" cxnId="{C1A3A364-A1E0-4635-AACF-09C56EBF1DA1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4AAE662B-79B4-477D-BA9A-6EDECEE0ADE9}">
      <dgm:prSet custT="1"/>
      <dgm:spPr>
        <a:xfrm>
          <a:off x="0" y="4553130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5857886"/>
                <a:satOff val="4213"/>
                <a:lumOff val="25255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5857886"/>
                <a:satOff val="4213"/>
                <a:lumOff val="25255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5857886"/>
                <a:satOff val="4213"/>
                <a:lumOff val="25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Portfolio of Evidence (POE)</a:t>
          </a:r>
          <a:endParaRPr lang="en-US" sz="2600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8A4095B-442F-4CB2-95EF-389403F31EC3}" type="parTrans" cxnId="{52B108EC-F615-4075-ACF9-1D213A941AD5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D0257623-A1B8-4502-94B4-9A0D6984B056}" type="sibTrans" cxnId="{52B108EC-F615-4075-ACF9-1D213A941AD5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A3A5BECD-34CB-4CF5-8F35-C8662246A0DB}">
      <dgm:prSet custT="1"/>
      <dgm:spPr>
        <a:xfrm>
          <a:off x="0" y="5122091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6590121"/>
                <a:satOff val="4739"/>
                <a:lumOff val="28412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6590121"/>
                <a:satOff val="4739"/>
                <a:lumOff val="28412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6590121"/>
                <a:satOff val="4739"/>
                <a:lumOff val="2841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Logbooks (apprenticeships)</a:t>
          </a:r>
          <a:endParaRPr lang="en-US" sz="2600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82FCC71-2508-40FC-B3A9-4FB300443940}" type="parTrans" cxnId="{BB985ED5-9E87-473A-9BD7-F81CF9AF8C35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08F6C63A-CA38-4339-AE20-8F578044F3FD}" type="sibTrans" cxnId="{BB985ED5-9E87-473A-9BD7-F81CF9AF8C35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D3CD747A-D28C-45EF-B6AD-0409BB15A0B8}">
      <dgm:prSet custT="1"/>
      <dgm:spPr>
        <a:xfrm>
          <a:off x="0" y="5691053"/>
          <a:ext cx="9525000" cy="555292"/>
        </a:xfrm>
        <a:prstGeom prst="roundRect">
          <a:avLst/>
        </a:prstGeom>
        <a:gradFill rotWithShape="0">
          <a:gsLst>
            <a:gs pos="0">
              <a:srgbClr val="4E747F">
                <a:hueOff val="-7322357"/>
                <a:satOff val="5266"/>
                <a:lumOff val="31569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7322357"/>
                <a:satOff val="5266"/>
                <a:lumOff val="31569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7322357"/>
                <a:satOff val="5266"/>
                <a:lumOff val="3156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algn="ctr">
            <a:buNone/>
          </a:pPr>
          <a:r>
            <a:rPr lang="en-ZA" sz="2600" b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MoA’s/Annexures</a:t>
          </a:r>
          <a:endParaRPr lang="en-US" sz="2600" b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084E487-E4DE-4985-9304-1735AB890631}" type="parTrans" cxnId="{E89FEC77-FCD6-4BEC-B3F7-70C0A6C38B3C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89CBCD31-7AEE-426D-A610-31D5A1176BEF}" type="sibTrans" cxnId="{E89FEC77-FCD6-4BEC-B3F7-70C0A6C38B3C}">
      <dgm:prSet/>
      <dgm:spPr/>
      <dgm:t>
        <a:bodyPr/>
        <a:lstStyle/>
        <a:p>
          <a:pPr algn="ctr"/>
          <a:endParaRPr lang="en-US" sz="2600" b="0">
            <a:solidFill>
              <a:schemeClr val="tx1"/>
            </a:solidFill>
          </a:endParaRPr>
        </a:p>
      </dgm:t>
    </dgm:pt>
    <dgm:pt modelId="{3A4CEF36-8F1C-495E-9B56-362722BDCE22}" type="pres">
      <dgm:prSet presAssocID="{A6D7828C-B2E0-47FA-B3E6-94C89D1BBC55}" presName="linear" presStyleCnt="0">
        <dgm:presLayoutVars>
          <dgm:animLvl val="lvl"/>
          <dgm:resizeHandles val="exact"/>
        </dgm:presLayoutVars>
      </dgm:prSet>
      <dgm:spPr/>
    </dgm:pt>
    <dgm:pt modelId="{301718E7-414F-4A4B-9D98-7B82783C19D7}" type="pres">
      <dgm:prSet presAssocID="{C242B349-3AF0-4974-BF07-DF77935A6E8C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7CBD72AE-45A0-4637-B8EE-F4351D2BDBC7}" type="pres">
      <dgm:prSet presAssocID="{7574FBA5-A572-4C3D-9A3E-E32EF9534DF5}" presName="spacer" presStyleCnt="0"/>
      <dgm:spPr/>
    </dgm:pt>
    <dgm:pt modelId="{CB539369-9AAF-4DE3-B9E8-D4A1F51496D8}" type="pres">
      <dgm:prSet presAssocID="{DC9FA8A5-1463-4A68-A6FB-2E1D693C38C3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EE35FE8D-0E57-4908-B246-13B91EEA87E6}" type="pres">
      <dgm:prSet presAssocID="{63854355-7DA4-4E67-992A-18B0C7B8458B}" presName="spacer" presStyleCnt="0"/>
      <dgm:spPr/>
    </dgm:pt>
    <dgm:pt modelId="{0530640B-7889-4602-A944-935CF2AC58EC}" type="pres">
      <dgm:prSet presAssocID="{0CC7063B-2EB6-42B8-A4D7-106A39099FAD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87A93842-0ECF-4252-B7C6-A237B7379AA8}" type="pres">
      <dgm:prSet presAssocID="{9AB20DEC-EC8B-48F2-8FCD-17670F89864E}" presName="spacer" presStyleCnt="0"/>
      <dgm:spPr/>
    </dgm:pt>
    <dgm:pt modelId="{D8A6C1B5-C183-4D05-8EE3-CA7163891AC8}" type="pres">
      <dgm:prSet presAssocID="{7089E3A9-1FBE-49A6-A121-055C5E8DEFB9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F2E0E8BC-2F8C-4DB9-BDA0-F90791D16F4B}" type="pres">
      <dgm:prSet presAssocID="{19F94FDB-FB05-44E2-AD6C-EEC28E50D04B}" presName="spacer" presStyleCnt="0"/>
      <dgm:spPr/>
    </dgm:pt>
    <dgm:pt modelId="{FD06D222-1328-4FD1-A386-E5F84798B2D6}" type="pres">
      <dgm:prSet presAssocID="{C22854EA-2053-4E80-9155-E5DBB1D63B8E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D6E21C1E-CC87-4209-8D42-494E93293A17}" type="pres">
      <dgm:prSet presAssocID="{7D92303B-5044-4405-86E0-7A63C367FF3F}" presName="spacer" presStyleCnt="0"/>
      <dgm:spPr/>
    </dgm:pt>
    <dgm:pt modelId="{C5AF42CB-B77C-4A8E-8214-C9BB5EC5F762}" type="pres">
      <dgm:prSet presAssocID="{E9900954-DAEF-41B3-B655-42C401AAB747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F8EDBEE8-8CDD-4FCD-A680-F212AE77FF9A}" type="pres">
      <dgm:prSet presAssocID="{3DF75B09-0412-4977-9C7E-18A5444C5D6D}" presName="spacer" presStyleCnt="0"/>
      <dgm:spPr/>
    </dgm:pt>
    <dgm:pt modelId="{50CEFFA6-B687-42B6-9BAD-5E39A4317061}" type="pres">
      <dgm:prSet presAssocID="{B6822F6F-5DA7-4DB0-9ADF-70C8D16F3FB3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89D36646-A572-4926-BAFF-1F364A772D93}" type="pres">
      <dgm:prSet presAssocID="{F4219F17-0F0D-424B-A788-AAD9E8931FA6}" presName="spacer" presStyleCnt="0"/>
      <dgm:spPr/>
    </dgm:pt>
    <dgm:pt modelId="{110CC0AA-326E-4B19-B262-2C2C8AA534BF}" type="pres">
      <dgm:prSet presAssocID="{E3EAFAFE-E2CE-4E1D-855E-AA144A9BCB23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85422573-D848-4914-9464-EFE36FCF5F3D}" type="pres">
      <dgm:prSet presAssocID="{4317AA0D-27DE-4C88-A0EB-8A8E6F32A228}" presName="spacer" presStyleCnt="0"/>
      <dgm:spPr/>
    </dgm:pt>
    <dgm:pt modelId="{82132CAC-8F23-4082-830A-2CB8ACEEBDE9}" type="pres">
      <dgm:prSet presAssocID="{4AAE662B-79B4-477D-BA9A-6EDECEE0ADE9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5F486CA7-65D2-4DF2-A019-F06DDA637AAC}" type="pres">
      <dgm:prSet presAssocID="{D0257623-A1B8-4502-94B4-9A0D6984B056}" presName="spacer" presStyleCnt="0"/>
      <dgm:spPr/>
    </dgm:pt>
    <dgm:pt modelId="{807408AC-2B74-4E77-BB6F-90F9F07D077D}" type="pres">
      <dgm:prSet presAssocID="{A3A5BECD-34CB-4CF5-8F35-C8662246A0DB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662F2D31-D394-4DBE-BD03-812510493097}" type="pres">
      <dgm:prSet presAssocID="{08F6C63A-CA38-4339-AE20-8F578044F3FD}" presName="spacer" presStyleCnt="0"/>
      <dgm:spPr/>
    </dgm:pt>
    <dgm:pt modelId="{1BA34327-2C08-4312-8077-1592A13BC530}" type="pres">
      <dgm:prSet presAssocID="{D3CD747A-D28C-45EF-B6AD-0409BB15A0B8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3184E000-A2CE-469A-ADF7-0D864C78D127}" srcId="{A6D7828C-B2E0-47FA-B3E6-94C89D1BBC55}" destId="{C242B349-3AF0-4974-BF07-DF77935A6E8C}" srcOrd="0" destOrd="0" parTransId="{152E70C9-971B-46CD-BC58-EE1C844FD47B}" sibTransId="{7574FBA5-A572-4C3D-9A3E-E32EF9534DF5}"/>
    <dgm:cxn modelId="{E51DE300-5826-464F-9771-9B0A060D5AE9}" srcId="{A6D7828C-B2E0-47FA-B3E6-94C89D1BBC55}" destId="{7089E3A9-1FBE-49A6-A121-055C5E8DEFB9}" srcOrd="3" destOrd="0" parTransId="{ED7331D5-E13C-4A4F-9A6B-76E95928CF11}" sibTransId="{19F94FDB-FB05-44E2-AD6C-EEC28E50D04B}"/>
    <dgm:cxn modelId="{78530B06-3078-4C06-9334-6C76423558BD}" srcId="{A6D7828C-B2E0-47FA-B3E6-94C89D1BBC55}" destId="{B6822F6F-5DA7-4DB0-9ADF-70C8D16F3FB3}" srcOrd="6" destOrd="0" parTransId="{65DEB8E0-FD47-4D99-9DFE-09CF78DCAC07}" sibTransId="{F4219F17-0F0D-424B-A788-AAD9E8931FA6}"/>
    <dgm:cxn modelId="{9EEB470E-F1A6-4591-933B-2C63490203FA}" type="presOf" srcId="{C22854EA-2053-4E80-9155-E5DBB1D63B8E}" destId="{FD06D222-1328-4FD1-A386-E5F84798B2D6}" srcOrd="0" destOrd="0" presId="urn:microsoft.com/office/officeart/2005/8/layout/vList2"/>
    <dgm:cxn modelId="{098C8913-6CA7-4782-B2B7-F757AF8E3E5E}" srcId="{A6D7828C-B2E0-47FA-B3E6-94C89D1BBC55}" destId="{C22854EA-2053-4E80-9155-E5DBB1D63B8E}" srcOrd="4" destOrd="0" parTransId="{4860FB41-2AFB-4E54-B97C-BCD222B35915}" sibTransId="{7D92303B-5044-4405-86E0-7A63C367FF3F}"/>
    <dgm:cxn modelId="{EA4CC113-5298-42B7-A9EC-84F673F3B14C}" type="presOf" srcId="{7089E3A9-1FBE-49A6-A121-055C5E8DEFB9}" destId="{D8A6C1B5-C183-4D05-8EE3-CA7163891AC8}" srcOrd="0" destOrd="0" presId="urn:microsoft.com/office/officeart/2005/8/layout/vList2"/>
    <dgm:cxn modelId="{881BB01D-2246-49B0-BB00-7610DACBD538}" srcId="{A6D7828C-B2E0-47FA-B3E6-94C89D1BBC55}" destId="{E9900954-DAEF-41B3-B655-42C401AAB747}" srcOrd="5" destOrd="0" parTransId="{38B5DFD8-81B3-4359-8146-2976741C242E}" sibTransId="{3DF75B09-0412-4977-9C7E-18A5444C5D6D}"/>
    <dgm:cxn modelId="{F7121F31-2923-4781-A8E9-F04814E733C6}" type="presOf" srcId="{4AAE662B-79B4-477D-BA9A-6EDECEE0ADE9}" destId="{82132CAC-8F23-4082-830A-2CB8ACEEBDE9}" srcOrd="0" destOrd="0" presId="urn:microsoft.com/office/officeart/2005/8/layout/vList2"/>
    <dgm:cxn modelId="{C1A3A364-A1E0-4635-AACF-09C56EBF1DA1}" srcId="{A6D7828C-B2E0-47FA-B3E6-94C89D1BBC55}" destId="{E3EAFAFE-E2CE-4E1D-855E-AA144A9BCB23}" srcOrd="7" destOrd="0" parTransId="{0C4E349A-3FED-4576-A126-E1F8A8B8ED37}" sibTransId="{4317AA0D-27DE-4C88-A0EB-8A8E6F32A228}"/>
    <dgm:cxn modelId="{BF704D4B-1AC0-4C9A-AC77-95230029EB76}" type="presOf" srcId="{C242B349-3AF0-4974-BF07-DF77935A6E8C}" destId="{301718E7-414F-4A4B-9D98-7B82783C19D7}" srcOrd="0" destOrd="0" presId="urn:microsoft.com/office/officeart/2005/8/layout/vList2"/>
    <dgm:cxn modelId="{60B2F573-F39E-4398-87DF-339A5542C83E}" type="presOf" srcId="{E9900954-DAEF-41B3-B655-42C401AAB747}" destId="{C5AF42CB-B77C-4A8E-8214-C9BB5EC5F762}" srcOrd="0" destOrd="0" presId="urn:microsoft.com/office/officeart/2005/8/layout/vList2"/>
    <dgm:cxn modelId="{E89FEC77-FCD6-4BEC-B3F7-70C0A6C38B3C}" srcId="{A6D7828C-B2E0-47FA-B3E6-94C89D1BBC55}" destId="{D3CD747A-D28C-45EF-B6AD-0409BB15A0B8}" srcOrd="10" destOrd="0" parTransId="{6084E487-E4DE-4985-9304-1735AB890631}" sibTransId="{89CBCD31-7AEE-426D-A610-31D5A1176BEF}"/>
    <dgm:cxn modelId="{9EAF8595-2A6D-4DB9-8A76-37263D9113B6}" type="presOf" srcId="{E3EAFAFE-E2CE-4E1D-855E-AA144A9BCB23}" destId="{110CC0AA-326E-4B19-B262-2C2C8AA534BF}" srcOrd="0" destOrd="0" presId="urn:microsoft.com/office/officeart/2005/8/layout/vList2"/>
    <dgm:cxn modelId="{083BAC9C-99BD-4F7B-A093-623BCE315D55}" type="presOf" srcId="{A3A5BECD-34CB-4CF5-8F35-C8662246A0DB}" destId="{807408AC-2B74-4E77-BB6F-90F9F07D077D}" srcOrd="0" destOrd="0" presId="urn:microsoft.com/office/officeart/2005/8/layout/vList2"/>
    <dgm:cxn modelId="{F27B66A2-3BCE-47E5-B76E-55090F792D48}" type="presOf" srcId="{DC9FA8A5-1463-4A68-A6FB-2E1D693C38C3}" destId="{CB539369-9AAF-4DE3-B9E8-D4A1F51496D8}" srcOrd="0" destOrd="0" presId="urn:microsoft.com/office/officeart/2005/8/layout/vList2"/>
    <dgm:cxn modelId="{9CA201A7-4E73-491F-91A2-5C292EF42DB8}" type="presOf" srcId="{0CC7063B-2EB6-42B8-A4D7-106A39099FAD}" destId="{0530640B-7889-4602-A944-935CF2AC58EC}" srcOrd="0" destOrd="0" presId="urn:microsoft.com/office/officeart/2005/8/layout/vList2"/>
    <dgm:cxn modelId="{65D4E6BD-BE07-4564-8A01-43BAD1600421}" srcId="{A6D7828C-B2E0-47FA-B3E6-94C89D1BBC55}" destId="{DC9FA8A5-1463-4A68-A6FB-2E1D693C38C3}" srcOrd="1" destOrd="0" parTransId="{345BDFDC-B5F2-4DD1-B481-103E03F44C59}" sibTransId="{63854355-7DA4-4E67-992A-18B0C7B8458B}"/>
    <dgm:cxn modelId="{BB985ED5-9E87-473A-9BD7-F81CF9AF8C35}" srcId="{A6D7828C-B2E0-47FA-B3E6-94C89D1BBC55}" destId="{A3A5BECD-34CB-4CF5-8F35-C8662246A0DB}" srcOrd="9" destOrd="0" parTransId="{C82FCC71-2508-40FC-B3A9-4FB300443940}" sibTransId="{08F6C63A-CA38-4339-AE20-8F578044F3FD}"/>
    <dgm:cxn modelId="{0201EDE8-E7AE-41CC-894E-C419805E1CA1}" type="presOf" srcId="{B6822F6F-5DA7-4DB0-9ADF-70C8D16F3FB3}" destId="{50CEFFA6-B687-42B6-9BAD-5E39A4317061}" srcOrd="0" destOrd="0" presId="urn:microsoft.com/office/officeart/2005/8/layout/vList2"/>
    <dgm:cxn modelId="{52B108EC-F615-4075-ACF9-1D213A941AD5}" srcId="{A6D7828C-B2E0-47FA-B3E6-94C89D1BBC55}" destId="{4AAE662B-79B4-477D-BA9A-6EDECEE0ADE9}" srcOrd="8" destOrd="0" parTransId="{48A4095B-442F-4CB2-95EF-389403F31EC3}" sibTransId="{D0257623-A1B8-4502-94B4-9A0D6984B056}"/>
    <dgm:cxn modelId="{7E5287FA-BB6C-43AD-8168-3BCC77192D4F}" type="presOf" srcId="{D3CD747A-D28C-45EF-B6AD-0409BB15A0B8}" destId="{1BA34327-2C08-4312-8077-1592A13BC530}" srcOrd="0" destOrd="0" presId="urn:microsoft.com/office/officeart/2005/8/layout/vList2"/>
    <dgm:cxn modelId="{30D90FFF-78FA-4ADD-84EB-07E1AB23ACE6}" srcId="{A6D7828C-B2E0-47FA-B3E6-94C89D1BBC55}" destId="{0CC7063B-2EB6-42B8-A4D7-106A39099FAD}" srcOrd="2" destOrd="0" parTransId="{5FC685EB-355B-4472-9458-A8840BE317AD}" sibTransId="{9AB20DEC-EC8B-48F2-8FCD-17670F89864E}"/>
    <dgm:cxn modelId="{DF3015FF-A2BB-4678-881D-1573033CE41A}" type="presOf" srcId="{A6D7828C-B2E0-47FA-B3E6-94C89D1BBC55}" destId="{3A4CEF36-8F1C-495E-9B56-362722BDCE22}" srcOrd="0" destOrd="0" presId="urn:microsoft.com/office/officeart/2005/8/layout/vList2"/>
    <dgm:cxn modelId="{B671A595-F0B5-4861-884E-665D4B004935}" type="presParOf" srcId="{3A4CEF36-8F1C-495E-9B56-362722BDCE22}" destId="{301718E7-414F-4A4B-9D98-7B82783C19D7}" srcOrd="0" destOrd="0" presId="urn:microsoft.com/office/officeart/2005/8/layout/vList2"/>
    <dgm:cxn modelId="{81A91EB5-BD4F-41FD-BF6F-36358631F5B3}" type="presParOf" srcId="{3A4CEF36-8F1C-495E-9B56-362722BDCE22}" destId="{7CBD72AE-45A0-4637-B8EE-F4351D2BDBC7}" srcOrd="1" destOrd="0" presId="urn:microsoft.com/office/officeart/2005/8/layout/vList2"/>
    <dgm:cxn modelId="{C170B219-E1B0-4FE0-AEA2-E2395DCAE736}" type="presParOf" srcId="{3A4CEF36-8F1C-495E-9B56-362722BDCE22}" destId="{CB539369-9AAF-4DE3-B9E8-D4A1F51496D8}" srcOrd="2" destOrd="0" presId="urn:microsoft.com/office/officeart/2005/8/layout/vList2"/>
    <dgm:cxn modelId="{B84F9510-4159-4D30-BB08-DCCDF7E4CA76}" type="presParOf" srcId="{3A4CEF36-8F1C-495E-9B56-362722BDCE22}" destId="{EE35FE8D-0E57-4908-B246-13B91EEA87E6}" srcOrd="3" destOrd="0" presId="urn:microsoft.com/office/officeart/2005/8/layout/vList2"/>
    <dgm:cxn modelId="{BD892644-ECBE-4C5A-A939-73DD18217BC8}" type="presParOf" srcId="{3A4CEF36-8F1C-495E-9B56-362722BDCE22}" destId="{0530640B-7889-4602-A944-935CF2AC58EC}" srcOrd="4" destOrd="0" presId="urn:microsoft.com/office/officeart/2005/8/layout/vList2"/>
    <dgm:cxn modelId="{F3F63F5F-E974-4C6E-B735-603EAE18262A}" type="presParOf" srcId="{3A4CEF36-8F1C-495E-9B56-362722BDCE22}" destId="{87A93842-0ECF-4252-B7C6-A237B7379AA8}" srcOrd="5" destOrd="0" presId="urn:microsoft.com/office/officeart/2005/8/layout/vList2"/>
    <dgm:cxn modelId="{1A251751-2A69-40A4-BB08-0189D905C13A}" type="presParOf" srcId="{3A4CEF36-8F1C-495E-9B56-362722BDCE22}" destId="{D8A6C1B5-C183-4D05-8EE3-CA7163891AC8}" srcOrd="6" destOrd="0" presId="urn:microsoft.com/office/officeart/2005/8/layout/vList2"/>
    <dgm:cxn modelId="{1C41AB13-350A-4C44-AC4F-FEB012BA87F7}" type="presParOf" srcId="{3A4CEF36-8F1C-495E-9B56-362722BDCE22}" destId="{F2E0E8BC-2F8C-4DB9-BDA0-F90791D16F4B}" srcOrd="7" destOrd="0" presId="urn:microsoft.com/office/officeart/2005/8/layout/vList2"/>
    <dgm:cxn modelId="{D3424CDB-744C-406F-A6BB-22A827245E94}" type="presParOf" srcId="{3A4CEF36-8F1C-495E-9B56-362722BDCE22}" destId="{FD06D222-1328-4FD1-A386-E5F84798B2D6}" srcOrd="8" destOrd="0" presId="urn:microsoft.com/office/officeart/2005/8/layout/vList2"/>
    <dgm:cxn modelId="{3B61D48F-F94E-46BB-B7F6-56E764F8F7D6}" type="presParOf" srcId="{3A4CEF36-8F1C-495E-9B56-362722BDCE22}" destId="{D6E21C1E-CC87-4209-8D42-494E93293A17}" srcOrd="9" destOrd="0" presId="urn:microsoft.com/office/officeart/2005/8/layout/vList2"/>
    <dgm:cxn modelId="{5A9E6DD3-B2A2-409E-A8A0-C7E654A9327E}" type="presParOf" srcId="{3A4CEF36-8F1C-495E-9B56-362722BDCE22}" destId="{C5AF42CB-B77C-4A8E-8214-C9BB5EC5F762}" srcOrd="10" destOrd="0" presId="urn:microsoft.com/office/officeart/2005/8/layout/vList2"/>
    <dgm:cxn modelId="{00873E4E-C6A1-406A-936C-54294D2714B5}" type="presParOf" srcId="{3A4CEF36-8F1C-495E-9B56-362722BDCE22}" destId="{F8EDBEE8-8CDD-4FCD-A680-F212AE77FF9A}" srcOrd="11" destOrd="0" presId="urn:microsoft.com/office/officeart/2005/8/layout/vList2"/>
    <dgm:cxn modelId="{A1B90A3D-B5D8-49E6-8979-0EA88E9E712C}" type="presParOf" srcId="{3A4CEF36-8F1C-495E-9B56-362722BDCE22}" destId="{50CEFFA6-B687-42B6-9BAD-5E39A4317061}" srcOrd="12" destOrd="0" presId="urn:microsoft.com/office/officeart/2005/8/layout/vList2"/>
    <dgm:cxn modelId="{2F17255A-AE22-45C8-A767-D77F91D6C988}" type="presParOf" srcId="{3A4CEF36-8F1C-495E-9B56-362722BDCE22}" destId="{89D36646-A572-4926-BAFF-1F364A772D93}" srcOrd="13" destOrd="0" presId="urn:microsoft.com/office/officeart/2005/8/layout/vList2"/>
    <dgm:cxn modelId="{520F83F9-8349-4743-95B0-2BFF755B0841}" type="presParOf" srcId="{3A4CEF36-8F1C-495E-9B56-362722BDCE22}" destId="{110CC0AA-326E-4B19-B262-2C2C8AA534BF}" srcOrd="14" destOrd="0" presId="urn:microsoft.com/office/officeart/2005/8/layout/vList2"/>
    <dgm:cxn modelId="{8AC60DD1-0F32-4B93-BC6D-0F0A1F53BB8D}" type="presParOf" srcId="{3A4CEF36-8F1C-495E-9B56-362722BDCE22}" destId="{85422573-D848-4914-9464-EFE36FCF5F3D}" srcOrd="15" destOrd="0" presId="urn:microsoft.com/office/officeart/2005/8/layout/vList2"/>
    <dgm:cxn modelId="{E4DA386D-A95C-4E28-818A-AC5BE03F616E}" type="presParOf" srcId="{3A4CEF36-8F1C-495E-9B56-362722BDCE22}" destId="{82132CAC-8F23-4082-830A-2CB8ACEEBDE9}" srcOrd="16" destOrd="0" presId="urn:microsoft.com/office/officeart/2005/8/layout/vList2"/>
    <dgm:cxn modelId="{AB9210BC-E023-408C-9F37-5533FB69E446}" type="presParOf" srcId="{3A4CEF36-8F1C-495E-9B56-362722BDCE22}" destId="{5F486CA7-65D2-4DF2-A019-F06DDA637AAC}" srcOrd="17" destOrd="0" presId="urn:microsoft.com/office/officeart/2005/8/layout/vList2"/>
    <dgm:cxn modelId="{6B7589CB-5286-4848-9B0E-514F79A0D8DC}" type="presParOf" srcId="{3A4CEF36-8F1C-495E-9B56-362722BDCE22}" destId="{807408AC-2B74-4E77-BB6F-90F9F07D077D}" srcOrd="18" destOrd="0" presId="urn:microsoft.com/office/officeart/2005/8/layout/vList2"/>
    <dgm:cxn modelId="{47E9B03B-AF5C-4394-970B-B58C065607CC}" type="presParOf" srcId="{3A4CEF36-8F1C-495E-9B56-362722BDCE22}" destId="{662F2D31-D394-4DBE-BD03-812510493097}" srcOrd="19" destOrd="0" presId="urn:microsoft.com/office/officeart/2005/8/layout/vList2"/>
    <dgm:cxn modelId="{482A77EB-C56F-45C2-A618-22B3A1691A99}" type="presParOf" srcId="{3A4CEF36-8F1C-495E-9B56-362722BDCE22}" destId="{1BA34327-2C08-4312-8077-1592A13BC530}" srcOrd="2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3FEEF9-0C4B-4A90-8430-9337418C955E}" type="doc">
      <dgm:prSet loTypeId="urn:microsoft.com/office/officeart/2005/8/layout/list1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D773F3A4-F796-43E4-A496-7542CC4454BF}">
      <dgm:prSet phldrT="[Text]" custT="1"/>
      <dgm:spPr>
        <a:xfrm>
          <a:off x="887730" y="75656"/>
          <a:ext cx="12428220" cy="590400"/>
        </a:xfrm>
        <a:prstGeom prst="roundRect">
          <a:avLst/>
        </a:prstGeom>
        <a:gradFill rotWithShape="0">
          <a:gsLst>
            <a:gs pos="0">
              <a:srgbClr val="C4CCA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en-ZA" sz="28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Learner stipend/allowance not duly paid by stakeholders.</a:t>
          </a:r>
          <a:endParaRPr lang="en-ZA" sz="2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64D3379-F4E1-4884-849D-193BEF8525B3}" type="parTrans" cxnId="{428C072C-4516-4A94-BDCD-0943AB0A2325}">
      <dgm:prSet/>
      <dgm:spPr/>
      <dgm:t>
        <a:bodyPr/>
        <a:lstStyle/>
        <a:p>
          <a:endParaRPr lang="en-ZA" sz="2800"/>
        </a:p>
      </dgm:t>
    </dgm:pt>
    <dgm:pt modelId="{A05AACDC-A62A-4DEA-B38A-300EE84ACD35}" type="sibTrans" cxnId="{428C072C-4516-4A94-BDCD-0943AB0A2325}">
      <dgm:prSet/>
      <dgm:spPr/>
      <dgm:t>
        <a:bodyPr/>
        <a:lstStyle/>
        <a:p>
          <a:endParaRPr lang="en-ZA" sz="2800"/>
        </a:p>
      </dgm:t>
    </dgm:pt>
    <dgm:pt modelId="{4DD35336-68FD-4AA7-8532-D08DE697EE0A}">
      <dgm:prSet custT="1"/>
      <dgm:spPr>
        <a:xfrm>
          <a:off x="887730" y="1890056"/>
          <a:ext cx="12428220" cy="590400"/>
        </a:xfrm>
        <a:prstGeom prst="roundRect">
          <a:avLst/>
        </a:prstGeom>
        <a:gradFill rotWithShape="0">
          <a:gsLst>
            <a:gs pos="0">
              <a:srgbClr val="C4CCA2">
                <a:hueOff val="2118340"/>
                <a:satOff val="-3572"/>
                <a:lumOff val="-7059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2118340"/>
                <a:satOff val="-3572"/>
                <a:lumOff val="-7059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2118340"/>
                <a:satOff val="-3572"/>
                <a:lumOff val="-705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ZA" sz="28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Unavailability of stakeholders for M&amp;E Reviews hampering assurance of project implementation</a:t>
          </a:r>
        </a:p>
      </dgm:t>
    </dgm:pt>
    <dgm:pt modelId="{8833C10E-9ED1-4846-A521-E420D05D072B}" type="parTrans" cxnId="{73B9336E-34EB-4E60-9AEB-621DD91DC60E}">
      <dgm:prSet/>
      <dgm:spPr/>
      <dgm:t>
        <a:bodyPr/>
        <a:lstStyle/>
        <a:p>
          <a:endParaRPr lang="en-ZA" sz="2800"/>
        </a:p>
      </dgm:t>
    </dgm:pt>
    <dgm:pt modelId="{C48A6975-C817-46FC-A93B-907D608A2E13}" type="sibTrans" cxnId="{73B9336E-34EB-4E60-9AEB-621DD91DC60E}">
      <dgm:prSet/>
      <dgm:spPr/>
      <dgm:t>
        <a:bodyPr/>
        <a:lstStyle/>
        <a:p>
          <a:endParaRPr lang="en-ZA" sz="2800"/>
        </a:p>
      </dgm:t>
    </dgm:pt>
    <dgm:pt modelId="{41C7D2AE-0512-47DB-98FA-2F7CE1101D0D}">
      <dgm:prSet custT="1"/>
      <dgm:spPr>
        <a:xfrm>
          <a:off x="887730" y="2797256"/>
          <a:ext cx="12428220" cy="590400"/>
        </a:xfrm>
        <a:prstGeom prst="roundRect">
          <a:avLst/>
        </a:prstGeom>
        <a:gradFill rotWithShape="0">
          <a:gsLst>
            <a:gs pos="0">
              <a:srgbClr val="C4CCA2">
                <a:hueOff val="3177509"/>
                <a:satOff val="-5358"/>
                <a:lumOff val="-10588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3177509"/>
                <a:satOff val="-5358"/>
                <a:lumOff val="-10588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3177509"/>
                <a:satOff val="-5358"/>
                <a:lumOff val="-1058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ZA" sz="28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Non-Compliance with the terms and conditions of the agreed and </a:t>
          </a:r>
          <a:r>
            <a:rPr lang="en-ZA" sz="280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signed MOA</a:t>
          </a:r>
          <a:endParaRPr lang="en-ZA" sz="2800" dirty="0">
            <a:solidFill>
              <a:sysClr val="window" lastClr="FFFFFF"/>
            </a:solidFill>
            <a:latin typeface="Calibri" panose="020F0502020204030204"/>
            <a:ea typeface="+mn-ea"/>
            <a:cs typeface="Calibri" panose="020F0502020204030204" pitchFamily="34" charset="0"/>
          </a:endParaRPr>
        </a:p>
      </dgm:t>
    </dgm:pt>
    <dgm:pt modelId="{D17AC83C-7949-40B0-BBEF-4DEE9DDB4FDA}" type="parTrans" cxnId="{EB0C36BE-F5F0-47AF-BD0D-A053F9020415}">
      <dgm:prSet/>
      <dgm:spPr/>
      <dgm:t>
        <a:bodyPr/>
        <a:lstStyle/>
        <a:p>
          <a:endParaRPr lang="en-ZA" sz="2800"/>
        </a:p>
      </dgm:t>
    </dgm:pt>
    <dgm:pt modelId="{1872424D-11FC-4167-AC72-D17E3CA189C8}" type="sibTrans" cxnId="{EB0C36BE-F5F0-47AF-BD0D-A053F9020415}">
      <dgm:prSet/>
      <dgm:spPr/>
      <dgm:t>
        <a:bodyPr/>
        <a:lstStyle/>
        <a:p>
          <a:endParaRPr lang="en-ZA" sz="2800"/>
        </a:p>
      </dgm:t>
    </dgm:pt>
    <dgm:pt modelId="{246DBEC0-8E89-4B07-98E8-A52E1CCEE347}">
      <dgm:prSet custT="1"/>
      <dgm:spPr>
        <a:xfrm>
          <a:off x="887730" y="4611656"/>
          <a:ext cx="12428220" cy="590400"/>
        </a:xfrm>
        <a:prstGeom prst="roundRect">
          <a:avLst/>
        </a:prstGeom>
        <a:gradFill rotWithShape="0">
          <a:gsLst>
            <a:gs pos="0">
              <a:srgbClr val="C4CCA2">
                <a:hueOff val="5295849"/>
                <a:satOff val="-8929"/>
                <a:lumOff val="-17647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5295849"/>
                <a:satOff val="-8929"/>
                <a:lumOff val="-17647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5295849"/>
                <a:satOff val="-8929"/>
                <a:lumOff val="-17647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ZA" sz="28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Non-Compliance with approved FP&amp;M SETA policies</a:t>
          </a:r>
        </a:p>
      </dgm:t>
    </dgm:pt>
    <dgm:pt modelId="{14BAFFB5-2D3B-49DC-8EE5-AADBA1E6DA4A}" type="parTrans" cxnId="{B8DF4169-AF23-4720-BBE2-7631D0FEB459}">
      <dgm:prSet/>
      <dgm:spPr/>
      <dgm:t>
        <a:bodyPr/>
        <a:lstStyle/>
        <a:p>
          <a:endParaRPr lang="en-ZA" sz="2800"/>
        </a:p>
      </dgm:t>
    </dgm:pt>
    <dgm:pt modelId="{D27893D3-6FB2-466F-A4DB-2AE6FA05DFBB}" type="sibTrans" cxnId="{B8DF4169-AF23-4720-BBE2-7631D0FEB459}">
      <dgm:prSet/>
      <dgm:spPr/>
      <dgm:t>
        <a:bodyPr/>
        <a:lstStyle/>
        <a:p>
          <a:endParaRPr lang="en-ZA" sz="2800"/>
        </a:p>
      </dgm:t>
    </dgm:pt>
    <dgm:pt modelId="{68DA7925-2BC3-458F-872E-7021BD441680}">
      <dgm:prSet custT="1"/>
      <dgm:spPr>
        <a:xfrm>
          <a:off x="887730" y="5518857"/>
          <a:ext cx="12428220" cy="590400"/>
        </a:xfrm>
        <a:prstGeom prst="roundRect">
          <a:avLst/>
        </a:prstGeom>
        <a:gradFill rotWithShape="0">
          <a:gsLst>
            <a:gs pos="0">
              <a:srgbClr val="C4CCA2">
                <a:hueOff val="6355019"/>
                <a:satOff val="-10715"/>
                <a:lumOff val="-21177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6355019"/>
                <a:satOff val="-10715"/>
                <a:lumOff val="-21177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6355019"/>
                <a:satOff val="-10715"/>
                <a:lumOff val="-21177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ZA" sz="28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Delayed submission of accurate and complete information</a:t>
          </a:r>
        </a:p>
      </dgm:t>
    </dgm:pt>
    <dgm:pt modelId="{77742DBC-0AD2-4C32-B78D-FFD05372D2ED}" type="parTrans" cxnId="{12B48B87-B233-4159-B24B-463997B2F7A1}">
      <dgm:prSet/>
      <dgm:spPr/>
      <dgm:t>
        <a:bodyPr/>
        <a:lstStyle/>
        <a:p>
          <a:endParaRPr lang="en-ZA" sz="2800"/>
        </a:p>
      </dgm:t>
    </dgm:pt>
    <dgm:pt modelId="{C4C29AB3-5C8A-4714-91A2-970BC903B92A}" type="sibTrans" cxnId="{12B48B87-B233-4159-B24B-463997B2F7A1}">
      <dgm:prSet/>
      <dgm:spPr/>
      <dgm:t>
        <a:bodyPr/>
        <a:lstStyle/>
        <a:p>
          <a:endParaRPr lang="en-ZA" sz="2800"/>
        </a:p>
      </dgm:t>
    </dgm:pt>
    <dgm:pt modelId="{DFF98E15-C9FA-448B-AAB2-B7C5EC2A9F69}">
      <dgm:prSet custT="1"/>
      <dgm:spPr>
        <a:xfrm>
          <a:off x="887730" y="6426057"/>
          <a:ext cx="12428220" cy="590400"/>
        </a:xfrm>
        <a:prstGeom prst="roundRect">
          <a:avLst/>
        </a:prstGeom>
        <a:gradFill rotWithShape="0">
          <a:gsLst>
            <a:gs pos="0">
              <a:srgbClr val="C4CCA2">
                <a:hueOff val="7414189"/>
                <a:satOff val="-12501"/>
                <a:lumOff val="-24706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7414189"/>
                <a:satOff val="-12501"/>
                <a:lumOff val="-24706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7414189"/>
                <a:satOff val="-12501"/>
                <a:lumOff val="-2470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ZA" sz="28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Inaccurate learner records</a:t>
          </a:r>
        </a:p>
      </dgm:t>
    </dgm:pt>
    <dgm:pt modelId="{D667743A-E81F-44F2-B20E-3AA87186F44A}" type="parTrans" cxnId="{71AC3CBC-1707-48D0-B35C-56DD4CCC66C0}">
      <dgm:prSet/>
      <dgm:spPr/>
      <dgm:t>
        <a:bodyPr/>
        <a:lstStyle/>
        <a:p>
          <a:endParaRPr lang="en-ZA" sz="2800"/>
        </a:p>
      </dgm:t>
    </dgm:pt>
    <dgm:pt modelId="{A18B392E-20E6-4C7D-A4B8-E93FC70E6162}" type="sibTrans" cxnId="{71AC3CBC-1707-48D0-B35C-56DD4CCC66C0}">
      <dgm:prSet/>
      <dgm:spPr/>
      <dgm:t>
        <a:bodyPr/>
        <a:lstStyle/>
        <a:p>
          <a:endParaRPr lang="en-ZA" sz="2800"/>
        </a:p>
      </dgm:t>
    </dgm:pt>
    <dgm:pt modelId="{A82858D8-3A40-43AE-A1F0-568CBFCFE45B}">
      <dgm:prSet phldrT="[Text]" custT="1"/>
      <dgm:spPr>
        <a:xfrm>
          <a:off x="887730" y="982856"/>
          <a:ext cx="12428220" cy="590400"/>
        </a:xfrm>
        <a:prstGeom prst="roundRect">
          <a:avLst/>
        </a:prstGeom>
        <a:gradFill rotWithShape="0">
          <a:gsLst>
            <a:gs pos="0">
              <a:srgbClr val="C4CCA2">
                <a:hueOff val="1059170"/>
                <a:satOff val="-1786"/>
                <a:lumOff val="-3529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1059170"/>
                <a:satOff val="-1786"/>
                <a:lumOff val="-3529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1059170"/>
                <a:satOff val="-1786"/>
                <a:lumOff val="-352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Font typeface="Wingdings" panose="05000000000000000000" pitchFamily="2" charset="2"/>
            <a:buNone/>
          </a:pPr>
          <a:r>
            <a:rPr lang="en-ZA" sz="28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Delayed project activation</a:t>
          </a:r>
        </a:p>
      </dgm:t>
    </dgm:pt>
    <dgm:pt modelId="{79C91C1B-1777-482A-99B9-91EAF78E7043}" type="parTrans" cxnId="{1C0289D0-23FD-4FA0-BC2F-09F5011F035D}">
      <dgm:prSet/>
      <dgm:spPr/>
      <dgm:t>
        <a:bodyPr/>
        <a:lstStyle/>
        <a:p>
          <a:endParaRPr lang="en-ZA" sz="2800"/>
        </a:p>
      </dgm:t>
    </dgm:pt>
    <dgm:pt modelId="{9AFCFBC4-0603-4FD7-A725-36FB74813F00}" type="sibTrans" cxnId="{1C0289D0-23FD-4FA0-BC2F-09F5011F035D}">
      <dgm:prSet/>
      <dgm:spPr/>
      <dgm:t>
        <a:bodyPr/>
        <a:lstStyle/>
        <a:p>
          <a:endParaRPr lang="en-ZA" sz="2800"/>
        </a:p>
      </dgm:t>
    </dgm:pt>
    <dgm:pt modelId="{EBA2BD9E-6ED6-4B67-85C9-DDDD25071C2B}">
      <dgm:prSet phldrT="[Text]" custT="1"/>
      <dgm:spPr>
        <a:xfrm>
          <a:off x="887730" y="982856"/>
          <a:ext cx="12428220" cy="590400"/>
        </a:xfrm>
        <a:gradFill rotWithShape="0">
          <a:gsLst>
            <a:gs pos="0">
              <a:srgbClr val="C4CCA2">
                <a:hueOff val="1059170"/>
                <a:satOff val="-1786"/>
                <a:lumOff val="-3529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1059170"/>
                <a:satOff val="-1786"/>
                <a:lumOff val="-3529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1059170"/>
                <a:satOff val="-1786"/>
                <a:lumOff val="-352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Font typeface="Wingdings" panose="05000000000000000000" pitchFamily="2" charset="2"/>
            <a:buNone/>
          </a:pPr>
          <a:r>
            <a:rPr lang="en-ZA" sz="2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Deceased Learners</a:t>
          </a:r>
          <a:endParaRPr lang="en-ZA" sz="2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6FF3D40-73B7-4DD6-BF0A-59BA8D0D8CB0}" type="parTrans" cxnId="{D0258323-A045-4FEF-95AD-9CF7100D2B58}">
      <dgm:prSet/>
      <dgm:spPr/>
      <dgm:t>
        <a:bodyPr/>
        <a:lstStyle/>
        <a:p>
          <a:endParaRPr lang="en-ZA"/>
        </a:p>
      </dgm:t>
    </dgm:pt>
    <dgm:pt modelId="{DD9F87D2-595D-4B4E-B879-3E6A36D3C913}" type="sibTrans" cxnId="{D0258323-A045-4FEF-95AD-9CF7100D2B58}">
      <dgm:prSet/>
      <dgm:spPr/>
      <dgm:t>
        <a:bodyPr/>
        <a:lstStyle/>
        <a:p>
          <a:endParaRPr lang="en-ZA"/>
        </a:p>
      </dgm:t>
    </dgm:pt>
    <dgm:pt modelId="{FD614959-A250-4B2B-AA9D-E440B13E7A34}" type="pres">
      <dgm:prSet presAssocID="{383FEEF9-0C4B-4A90-8430-9337418C955E}" presName="linear" presStyleCnt="0">
        <dgm:presLayoutVars>
          <dgm:dir/>
          <dgm:animLvl val="lvl"/>
          <dgm:resizeHandles val="exact"/>
        </dgm:presLayoutVars>
      </dgm:prSet>
      <dgm:spPr/>
    </dgm:pt>
    <dgm:pt modelId="{F079AB20-3B3E-44D8-ADFA-804254A29FA8}" type="pres">
      <dgm:prSet presAssocID="{D773F3A4-F796-43E4-A496-7542CC4454BF}" presName="parentLin" presStyleCnt="0"/>
      <dgm:spPr/>
    </dgm:pt>
    <dgm:pt modelId="{46ACF2BC-E906-4A69-B1F4-3DB66E447BBD}" type="pres">
      <dgm:prSet presAssocID="{D773F3A4-F796-43E4-A496-7542CC4454BF}" presName="parentLeftMargin" presStyleLbl="node1" presStyleIdx="0" presStyleCnt="8"/>
      <dgm:spPr/>
    </dgm:pt>
    <dgm:pt modelId="{5F0BA414-D222-4DC0-A986-37FE58F628A2}" type="pres">
      <dgm:prSet presAssocID="{D773F3A4-F796-43E4-A496-7542CC4454BF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BA362EB7-5EF7-4176-8D2A-81E6A3B30360}" type="pres">
      <dgm:prSet presAssocID="{D773F3A4-F796-43E4-A496-7542CC4454BF}" presName="negativeSpace" presStyleCnt="0"/>
      <dgm:spPr/>
    </dgm:pt>
    <dgm:pt modelId="{7BB59FF4-72EE-401A-99EA-1D24A5A61AD6}" type="pres">
      <dgm:prSet presAssocID="{D773F3A4-F796-43E4-A496-7542CC4454BF}" presName="childText" presStyleLbl="conFgAcc1" presStyleIdx="0" presStyleCnt="8">
        <dgm:presLayoutVars>
          <dgm:bulletEnabled val="1"/>
        </dgm:presLayoutVars>
      </dgm:prSet>
      <dgm:spPr>
        <a:xfrm>
          <a:off x="0" y="370856"/>
          <a:ext cx="17754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</dgm:pt>
    <dgm:pt modelId="{3C44A48E-AC68-441A-A8D3-5B82B360DE8C}" type="pres">
      <dgm:prSet presAssocID="{A05AACDC-A62A-4DEA-B38A-300EE84ACD35}" presName="spaceBetweenRectangles" presStyleCnt="0"/>
      <dgm:spPr/>
    </dgm:pt>
    <dgm:pt modelId="{82DEA274-7DB8-4A6C-936D-42171E1AF191}" type="pres">
      <dgm:prSet presAssocID="{A82858D8-3A40-43AE-A1F0-568CBFCFE45B}" presName="parentLin" presStyleCnt="0"/>
      <dgm:spPr/>
    </dgm:pt>
    <dgm:pt modelId="{DEA11B42-26D6-4C50-9D5C-E1D09CE43571}" type="pres">
      <dgm:prSet presAssocID="{A82858D8-3A40-43AE-A1F0-568CBFCFE45B}" presName="parentLeftMargin" presStyleLbl="node1" presStyleIdx="0" presStyleCnt="8"/>
      <dgm:spPr/>
    </dgm:pt>
    <dgm:pt modelId="{F4B1FEF7-D9EA-4D8A-853F-7B62CCA801F4}" type="pres">
      <dgm:prSet presAssocID="{A82858D8-3A40-43AE-A1F0-568CBFCFE45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B6B5ECE-C046-419A-8072-54875B71EFA4}" type="pres">
      <dgm:prSet presAssocID="{A82858D8-3A40-43AE-A1F0-568CBFCFE45B}" presName="negativeSpace" presStyleCnt="0"/>
      <dgm:spPr/>
    </dgm:pt>
    <dgm:pt modelId="{1CB92000-2393-4705-AFBD-CB44A1D49FB9}" type="pres">
      <dgm:prSet presAssocID="{A82858D8-3A40-43AE-A1F0-568CBFCFE45B}" presName="childText" presStyleLbl="conFgAcc1" presStyleIdx="1" presStyleCnt="8">
        <dgm:presLayoutVars>
          <dgm:bulletEnabled val="1"/>
        </dgm:presLayoutVars>
      </dgm:prSet>
      <dgm:spPr>
        <a:xfrm>
          <a:off x="0" y="1278056"/>
          <a:ext cx="17754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1059170"/>
              <a:satOff val="-1786"/>
              <a:lumOff val="-3529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</dgm:pt>
    <dgm:pt modelId="{5A55D11E-B9EA-40EE-86AE-437C77AB878F}" type="pres">
      <dgm:prSet presAssocID="{9AFCFBC4-0603-4FD7-A725-36FB74813F00}" presName="spaceBetweenRectangles" presStyleCnt="0"/>
      <dgm:spPr/>
    </dgm:pt>
    <dgm:pt modelId="{AF652F3E-095C-4440-BE56-62054DAE901F}" type="pres">
      <dgm:prSet presAssocID="{EBA2BD9E-6ED6-4B67-85C9-DDDD25071C2B}" presName="parentLin" presStyleCnt="0"/>
      <dgm:spPr/>
    </dgm:pt>
    <dgm:pt modelId="{62CE25D3-E747-4B6B-8238-B52A49362097}" type="pres">
      <dgm:prSet presAssocID="{EBA2BD9E-6ED6-4B67-85C9-DDDD25071C2B}" presName="parentLeftMargin" presStyleLbl="node1" presStyleIdx="1" presStyleCnt="8"/>
      <dgm:spPr>
        <a:prstGeom prst="roundRect">
          <a:avLst/>
        </a:prstGeom>
      </dgm:spPr>
    </dgm:pt>
    <dgm:pt modelId="{3DE03266-F189-4ED0-912B-59049CC351BD}" type="pres">
      <dgm:prSet presAssocID="{EBA2BD9E-6ED6-4B67-85C9-DDDD25071C2B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54C0FCC-A745-47BD-BF48-180FEA8EE27A}" type="pres">
      <dgm:prSet presAssocID="{EBA2BD9E-6ED6-4B67-85C9-DDDD25071C2B}" presName="negativeSpace" presStyleCnt="0"/>
      <dgm:spPr/>
    </dgm:pt>
    <dgm:pt modelId="{B1834328-8315-4D2B-BB21-7A5E59343157}" type="pres">
      <dgm:prSet presAssocID="{EBA2BD9E-6ED6-4B67-85C9-DDDD25071C2B}" presName="childText" presStyleLbl="conFgAcc1" presStyleIdx="2" presStyleCnt="8">
        <dgm:presLayoutVars>
          <dgm:bulletEnabled val="1"/>
        </dgm:presLayoutVars>
      </dgm:prSet>
      <dgm:spPr/>
    </dgm:pt>
    <dgm:pt modelId="{2307324C-2B7E-49FE-A527-0CA326BEE010}" type="pres">
      <dgm:prSet presAssocID="{DD9F87D2-595D-4B4E-B879-3E6A36D3C913}" presName="spaceBetweenRectangles" presStyleCnt="0"/>
      <dgm:spPr/>
    </dgm:pt>
    <dgm:pt modelId="{C0A57C8B-B63C-4779-BBEF-5EA2F4A8AF4F}" type="pres">
      <dgm:prSet presAssocID="{4DD35336-68FD-4AA7-8532-D08DE697EE0A}" presName="parentLin" presStyleCnt="0"/>
      <dgm:spPr/>
    </dgm:pt>
    <dgm:pt modelId="{9C735950-7019-4777-BD5E-58702178728E}" type="pres">
      <dgm:prSet presAssocID="{4DD35336-68FD-4AA7-8532-D08DE697EE0A}" presName="parentLeftMargin" presStyleLbl="node1" presStyleIdx="2" presStyleCnt="8"/>
      <dgm:spPr/>
    </dgm:pt>
    <dgm:pt modelId="{07DFF81F-59FD-459D-8B48-C57CECB9D04E}" type="pres">
      <dgm:prSet presAssocID="{4DD35336-68FD-4AA7-8532-D08DE697EE0A}" presName="parentText" presStyleLbl="node1" presStyleIdx="3" presStyleCnt="8" custScaleY="192459">
        <dgm:presLayoutVars>
          <dgm:chMax val="0"/>
          <dgm:bulletEnabled val="1"/>
        </dgm:presLayoutVars>
      </dgm:prSet>
      <dgm:spPr/>
    </dgm:pt>
    <dgm:pt modelId="{4F07AE02-A90B-44D0-B617-AF31FC0FDEF2}" type="pres">
      <dgm:prSet presAssocID="{4DD35336-68FD-4AA7-8532-D08DE697EE0A}" presName="negativeSpace" presStyleCnt="0"/>
      <dgm:spPr/>
    </dgm:pt>
    <dgm:pt modelId="{417403B0-8DD3-481A-A9A5-D932947B6085}" type="pres">
      <dgm:prSet presAssocID="{4DD35336-68FD-4AA7-8532-D08DE697EE0A}" presName="childText" presStyleLbl="conFgAcc1" presStyleIdx="3" presStyleCnt="8">
        <dgm:presLayoutVars>
          <dgm:bulletEnabled val="1"/>
        </dgm:presLayoutVars>
      </dgm:prSet>
      <dgm:spPr>
        <a:xfrm>
          <a:off x="0" y="2185256"/>
          <a:ext cx="17754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2118340"/>
              <a:satOff val="-3572"/>
              <a:lumOff val="-7059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</dgm:pt>
    <dgm:pt modelId="{50F106D3-D827-4C9E-ADCF-4AD25EAAD627}" type="pres">
      <dgm:prSet presAssocID="{C48A6975-C817-46FC-A93B-907D608A2E13}" presName="spaceBetweenRectangles" presStyleCnt="0"/>
      <dgm:spPr/>
    </dgm:pt>
    <dgm:pt modelId="{299B4737-4DD3-4D47-8E9B-F3C28538203C}" type="pres">
      <dgm:prSet presAssocID="{41C7D2AE-0512-47DB-98FA-2F7CE1101D0D}" presName="parentLin" presStyleCnt="0"/>
      <dgm:spPr/>
    </dgm:pt>
    <dgm:pt modelId="{F5C7FA22-0A2B-4DD1-8CC8-B7072DA61A85}" type="pres">
      <dgm:prSet presAssocID="{41C7D2AE-0512-47DB-98FA-2F7CE1101D0D}" presName="parentLeftMargin" presStyleLbl="node1" presStyleIdx="3" presStyleCnt="8"/>
      <dgm:spPr/>
    </dgm:pt>
    <dgm:pt modelId="{F57B6AA1-A8B3-492D-ABA6-226B12A083E9}" type="pres">
      <dgm:prSet presAssocID="{41C7D2AE-0512-47DB-98FA-2F7CE1101D0D}" presName="parentText" presStyleLbl="node1" presStyleIdx="4" presStyleCnt="8" custScaleY="162297">
        <dgm:presLayoutVars>
          <dgm:chMax val="0"/>
          <dgm:bulletEnabled val="1"/>
        </dgm:presLayoutVars>
      </dgm:prSet>
      <dgm:spPr/>
    </dgm:pt>
    <dgm:pt modelId="{2131DC7B-6849-4D24-AC4F-FC4D47E8587E}" type="pres">
      <dgm:prSet presAssocID="{41C7D2AE-0512-47DB-98FA-2F7CE1101D0D}" presName="negativeSpace" presStyleCnt="0"/>
      <dgm:spPr/>
    </dgm:pt>
    <dgm:pt modelId="{DCFA1EA4-1B30-46E5-AF1F-073E456616DB}" type="pres">
      <dgm:prSet presAssocID="{41C7D2AE-0512-47DB-98FA-2F7CE1101D0D}" presName="childText" presStyleLbl="conFgAcc1" presStyleIdx="4" presStyleCnt="8">
        <dgm:presLayoutVars>
          <dgm:bulletEnabled val="1"/>
        </dgm:presLayoutVars>
      </dgm:prSet>
      <dgm:spPr>
        <a:xfrm>
          <a:off x="0" y="3092456"/>
          <a:ext cx="17754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3177509"/>
              <a:satOff val="-5358"/>
              <a:lumOff val="-1058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</dgm:pt>
    <dgm:pt modelId="{BADCB57B-7E2E-4AC6-AF8A-4B905CB10E47}" type="pres">
      <dgm:prSet presAssocID="{1872424D-11FC-4167-AC72-D17E3CA189C8}" presName="spaceBetweenRectangles" presStyleCnt="0"/>
      <dgm:spPr/>
    </dgm:pt>
    <dgm:pt modelId="{8F6A1DE1-52F1-4536-941F-D2DCD42D6E9C}" type="pres">
      <dgm:prSet presAssocID="{246DBEC0-8E89-4B07-98E8-A52E1CCEE347}" presName="parentLin" presStyleCnt="0"/>
      <dgm:spPr/>
    </dgm:pt>
    <dgm:pt modelId="{FA0A8912-0CAC-4C41-A361-2E5273E01EEC}" type="pres">
      <dgm:prSet presAssocID="{246DBEC0-8E89-4B07-98E8-A52E1CCEE347}" presName="parentLeftMargin" presStyleLbl="node1" presStyleIdx="4" presStyleCnt="8"/>
      <dgm:spPr/>
    </dgm:pt>
    <dgm:pt modelId="{7EFBE295-7D9C-406B-9A42-C5D23E6D1598}" type="pres">
      <dgm:prSet presAssocID="{246DBEC0-8E89-4B07-98E8-A52E1CCEE347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05FE9E09-4D1F-4558-9BA1-CE382B5DF996}" type="pres">
      <dgm:prSet presAssocID="{246DBEC0-8E89-4B07-98E8-A52E1CCEE347}" presName="negativeSpace" presStyleCnt="0"/>
      <dgm:spPr/>
    </dgm:pt>
    <dgm:pt modelId="{1C6D8EF0-3038-43AB-A3F1-193A848DE612}" type="pres">
      <dgm:prSet presAssocID="{246DBEC0-8E89-4B07-98E8-A52E1CCEE347}" presName="childText" presStyleLbl="conFgAcc1" presStyleIdx="5" presStyleCnt="8">
        <dgm:presLayoutVars>
          <dgm:bulletEnabled val="1"/>
        </dgm:presLayoutVars>
      </dgm:prSet>
      <dgm:spPr>
        <a:xfrm>
          <a:off x="0" y="4906857"/>
          <a:ext cx="17754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5295849"/>
              <a:satOff val="-8929"/>
              <a:lumOff val="-1764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</dgm:pt>
    <dgm:pt modelId="{65337B6A-9F5B-4082-88DA-C21B93BD6496}" type="pres">
      <dgm:prSet presAssocID="{D27893D3-6FB2-466F-A4DB-2AE6FA05DFBB}" presName="spaceBetweenRectangles" presStyleCnt="0"/>
      <dgm:spPr/>
    </dgm:pt>
    <dgm:pt modelId="{62337047-8682-4E75-A70B-4BB607932A48}" type="pres">
      <dgm:prSet presAssocID="{68DA7925-2BC3-458F-872E-7021BD441680}" presName="parentLin" presStyleCnt="0"/>
      <dgm:spPr/>
    </dgm:pt>
    <dgm:pt modelId="{D29550CA-B741-4D39-99BF-0CC70AD86061}" type="pres">
      <dgm:prSet presAssocID="{68DA7925-2BC3-458F-872E-7021BD441680}" presName="parentLeftMargin" presStyleLbl="node1" presStyleIdx="5" presStyleCnt="8"/>
      <dgm:spPr/>
    </dgm:pt>
    <dgm:pt modelId="{7408AB43-2011-41B8-9F9F-9AFC71194785}" type="pres">
      <dgm:prSet presAssocID="{68DA7925-2BC3-458F-872E-7021BD441680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398F0866-FFA1-4C1A-B1B0-AC9676EBFC93}" type="pres">
      <dgm:prSet presAssocID="{68DA7925-2BC3-458F-872E-7021BD441680}" presName="negativeSpace" presStyleCnt="0"/>
      <dgm:spPr/>
    </dgm:pt>
    <dgm:pt modelId="{AC1A9D5D-4687-4FF1-A1C4-849EC527B282}" type="pres">
      <dgm:prSet presAssocID="{68DA7925-2BC3-458F-872E-7021BD441680}" presName="childText" presStyleLbl="conFgAcc1" presStyleIdx="6" presStyleCnt="8">
        <dgm:presLayoutVars>
          <dgm:bulletEnabled val="1"/>
        </dgm:presLayoutVars>
      </dgm:prSet>
      <dgm:spPr>
        <a:xfrm>
          <a:off x="0" y="5814057"/>
          <a:ext cx="17754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6355019"/>
              <a:satOff val="-10715"/>
              <a:lumOff val="-2117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</dgm:pt>
    <dgm:pt modelId="{6AD600BB-3479-4B8A-9804-AA871ADEB37A}" type="pres">
      <dgm:prSet presAssocID="{C4C29AB3-5C8A-4714-91A2-970BC903B92A}" presName="spaceBetweenRectangles" presStyleCnt="0"/>
      <dgm:spPr/>
    </dgm:pt>
    <dgm:pt modelId="{F20799E3-28E3-4209-9BDF-DAFD80EB37C4}" type="pres">
      <dgm:prSet presAssocID="{DFF98E15-C9FA-448B-AAB2-B7C5EC2A9F69}" presName="parentLin" presStyleCnt="0"/>
      <dgm:spPr/>
    </dgm:pt>
    <dgm:pt modelId="{DB3E4445-C495-44C3-B0DA-88DB998EF588}" type="pres">
      <dgm:prSet presAssocID="{DFF98E15-C9FA-448B-AAB2-B7C5EC2A9F69}" presName="parentLeftMargin" presStyleLbl="node1" presStyleIdx="6" presStyleCnt="8"/>
      <dgm:spPr/>
    </dgm:pt>
    <dgm:pt modelId="{4670B764-0AE5-428C-A8C1-9338DE6C4EE1}" type="pres">
      <dgm:prSet presAssocID="{DFF98E15-C9FA-448B-AAB2-B7C5EC2A9F69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E24BF548-E76B-40F5-B6BA-0840AED69DB1}" type="pres">
      <dgm:prSet presAssocID="{DFF98E15-C9FA-448B-AAB2-B7C5EC2A9F69}" presName="negativeSpace" presStyleCnt="0"/>
      <dgm:spPr/>
    </dgm:pt>
    <dgm:pt modelId="{7AC93CA8-7D1A-431A-99F1-0F6A720C3BFC}" type="pres">
      <dgm:prSet presAssocID="{DFF98E15-C9FA-448B-AAB2-B7C5EC2A9F69}" presName="childText" presStyleLbl="conFgAcc1" presStyleIdx="7" presStyleCnt="8">
        <dgm:presLayoutVars>
          <dgm:bulletEnabled val="1"/>
        </dgm:presLayoutVars>
      </dgm:prSet>
      <dgm:spPr>
        <a:xfrm>
          <a:off x="0" y="6721257"/>
          <a:ext cx="17754600" cy="5040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7414189"/>
              <a:satOff val="-12501"/>
              <a:lumOff val="-24706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gm:spPr>
    </dgm:pt>
  </dgm:ptLst>
  <dgm:cxnLst>
    <dgm:cxn modelId="{648DA014-6E98-4E10-B727-B6C4332FDF3C}" type="presOf" srcId="{383FEEF9-0C4B-4A90-8430-9337418C955E}" destId="{FD614959-A250-4B2B-AA9D-E440B13E7A34}" srcOrd="0" destOrd="0" presId="urn:microsoft.com/office/officeart/2005/8/layout/list1"/>
    <dgm:cxn modelId="{CE1D131E-FC70-4A3E-824F-3B6B0EB1C5A4}" type="presOf" srcId="{41C7D2AE-0512-47DB-98FA-2F7CE1101D0D}" destId="{F5C7FA22-0A2B-4DD1-8CC8-B7072DA61A85}" srcOrd="0" destOrd="0" presId="urn:microsoft.com/office/officeart/2005/8/layout/list1"/>
    <dgm:cxn modelId="{D0258323-A045-4FEF-95AD-9CF7100D2B58}" srcId="{383FEEF9-0C4B-4A90-8430-9337418C955E}" destId="{EBA2BD9E-6ED6-4B67-85C9-DDDD25071C2B}" srcOrd="2" destOrd="0" parTransId="{76FF3D40-73B7-4DD6-BF0A-59BA8D0D8CB0}" sibTransId="{DD9F87D2-595D-4B4E-B879-3E6A36D3C913}"/>
    <dgm:cxn modelId="{428C072C-4516-4A94-BDCD-0943AB0A2325}" srcId="{383FEEF9-0C4B-4A90-8430-9337418C955E}" destId="{D773F3A4-F796-43E4-A496-7542CC4454BF}" srcOrd="0" destOrd="0" parTransId="{464D3379-F4E1-4884-849D-193BEF8525B3}" sibTransId="{A05AACDC-A62A-4DEA-B38A-300EE84ACD35}"/>
    <dgm:cxn modelId="{D365BB35-46D2-42D2-8C31-6BF154AB9A6C}" type="presOf" srcId="{DFF98E15-C9FA-448B-AAB2-B7C5EC2A9F69}" destId="{4670B764-0AE5-428C-A8C1-9338DE6C4EE1}" srcOrd="1" destOrd="0" presId="urn:microsoft.com/office/officeart/2005/8/layout/list1"/>
    <dgm:cxn modelId="{B8DF4169-AF23-4720-BBE2-7631D0FEB459}" srcId="{383FEEF9-0C4B-4A90-8430-9337418C955E}" destId="{246DBEC0-8E89-4B07-98E8-A52E1CCEE347}" srcOrd="5" destOrd="0" parTransId="{14BAFFB5-2D3B-49DC-8EE5-AADBA1E6DA4A}" sibTransId="{D27893D3-6FB2-466F-A4DB-2AE6FA05DFBB}"/>
    <dgm:cxn modelId="{73B9336E-34EB-4E60-9AEB-621DD91DC60E}" srcId="{383FEEF9-0C4B-4A90-8430-9337418C955E}" destId="{4DD35336-68FD-4AA7-8532-D08DE697EE0A}" srcOrd="3" destOrd="0" parTransId="{8833C10E-9ED1-4846-A521-E420D05D072B}" sibTransId="{C48A6975-C817-46FC-A93B-907D608A2E13}"/>
    <dgm:cxn modelId="{12B48B87-B233-4159-B24B-463997B2F7A1}" srcId="{383FEEF9-0C4B-4A90-8430-9337418C955E}" destId="{68DA7925-2BC3-458F-872E-7021BD441680}" srcOrd="6" destOrd="0" parTransId="{77742DBC-0AD2-4C32-B78D-FFD05372D2ED}" sibTransId="{C4C29AB3-5C8A-4714-91A2-970BC903B92A}"/>
    <dgm:cxn modelId="{841AB892-3A51-4008-8E09-158575427336}" type="presOf" srcId="{A82858D8-3A40-43AE-A1F0-568CBFCFE45B}" destId="{F4B1FEF7-D9EA-4D8A-853F-7B62CCA801F4}" srcOrd="1" destOrd="0" presId="urn:microsoft.com/office/officeart/2005/8/layout/list1"/>
    <dgm:cxn modelId="{CEB9A096-BC06-4942-B720-8A3B3E75DFC8}" type="presOf" srcId="{A82858D8-3A40-43AE-A1F0-568CBFCFE45B}" destId="{DEA11B42-26D6-4C50-9D5C-E1D09CE43571}" srcOrd="0" destOrd="0" presId="urn:microsoft.com/office/officeart/2005/8/layout/list1"/>
    <dgm:cxn modelId="{39225899-A0F4-49AE-9F8E-24EF1631DCBB}" type="presOf" srcId="{DFF98E15-C9FA-448B-AAB2-B7C5EC2A9F69}" destId="{DB3E4445-C495-44C3-B0DA-88DB998EF588}" srcOrd="0" destOrd="0" presId="urn:microsoft.com/office/officeart/2005/8/layout/list1"/>
    <dgm:cxn modelId="{8F07C2A3-2D64-497D-99C4-3803536B67BE}" type="presOf" srcId="{41C7D2AE-0512-47DB-98FA-2F7CE1101D0D}" destId="{F57B6AA1-A8B3-492D-ABA6-226B12A083E9}" srcOrd="1" destOrd="0" presId="urn:microsoft.com/office/officeart/2005/8/layout/list1"/>
    <dgm:cxn modelId="{EA1691AF-C980-4429-AEC5-AFAF95FD53DE}" type="presOf" srcId="{4DD35336-68FD-4AA7-8532-D08DE697EE0A}" destId="{07DFF81F-59FD-459D-8B48-C57CECB9D04E}" srcOrd="1" destOrd="0" presId="urn:microsoft.com/office/officeart/2005/8/layout/list1"/>
    <dgm:cxn modelId="{810491B4-2FC3-40B5-9DE1-349805F1997F}" type="presOf" srcId="{68DA7925-2BC3-458F-872E-7021BD441680}" destId="{D29550CA-B741-4D39-99BF-0CC70AD86061}" srcOrd="0" destOrd="0" presId="urn:microsoft.com/office/officeart/2005/8/layout/list1"/>
    <dgm:cxn modelId="{71AC3CBC-1707-48D0-B35C-56DD4CCC66C0}" srcId="{383FEEF9-0C4B-4A90-8430-9337418C955E}" destId="{DFF98E15-C9FA-448B-AAB2-B7C5EC2A9F69}" srcOrd="7" destOrd="0" parTransId="{D667743A-E81F-44F2-B20E-3AA87186F44A}" sibTransId="{A18B392E-20E6-4C7D-A4B8-E93FC70E6162}"/>
    <dgm:cxn modelId="{EB0C36BE-F5F0-47AF-BD0D-A053F9020415}" srcId="{383FEEF9-0C4B-4A90-8430-9337418C955E}" destId="{41C7D2AE-0512-47DB-98FA-2F7CE1101D0D}" srcOrd="4" destOrd="0" parTransId="{D17AC83C-7949-40B0-BBEF-4DEE9DDB4FDA}" sibTransId="{1872424D-11FC-4167-AC72-D17E3CA189C8}"/>
    <dgm:cxn modelId="{1C0289D0-23FD-4FA0-BC2F-09F5011F035D}" srcId="{383FEEF9-0C4B-4A90-8430-9337418C955E}" destId="{A82858D8-3A40-43AE-A1F0-568CBFCFE45B}" srcOrd="1" destOrd="0" parTransId="{79C91C1B-1777-482A-99B9-91EAF78E7043}" sibTransId="{9AFCFBC4-0603-4FD7-A725-36FB74813F00}"/>
    <dgm:cxn modelId="{A93B26D3-EE68-40BF-B7D6-C4C5C218A321}" type="presOf" srcId="{246DBEC0-8E89-4B07-98E8-A52E1CCEE347}" destId="{FA0A8912-0CAC-4C41-A361-2E5273E01EEC}" srcOrd="0" destOrd="0" presId="urn:microsoft.com/office/officeart/2005/8/layout/list1"/>
    <dgm:cxn modelId="{F81733D7-F4E4-4EE2-BB57-1F5B152CE001}" type="presOf" srcId="{D773F3A4-F796-43E4-A496-7542CC4454BF}" destId="{46ACF2BC-E906-4A69-B1F4-3DB66E447BBD}" srcOrd="0" destOrd="0" presId="urn:microsoft.com/office/officeart/2005/8/layout/list1"/>
    <dgm:cxn modelId="{F0FD0BD9-4666-4937-AA49-3F7980592C33}" type="presOf" srcId="{246DBEC0-8E89-4B07-98E8-A52E1CCEE347}" destId="{7EFBE295-7D9C-406B-9A42-C5D23E6D1598}" srcOrd="1" destOrd="0" presId="urn:microsoft.com/office/officeart/2005/8/layout/list1"/>
    <dgm:cxn modelId="{5309F3DE-BD61-4636-B63E-AA4E214C65EB}" type="presOf" srcId="{4DD35336-68FD-4AA7-8532-D08DE697EE0A}" destId="{9C735950-7019-4777-BD5E-58702178728E}" srcOrd="0" destOrd="0" presId="urn:microsoft.com/office/officeart/2005/8/layout/list1"/>
    <dgm:cxn modelId="{E26567E7-3639-4293-A408-B6E8F66A9D54}" type="presOf" srcId="{D773F3A4-F796-43E4-A496-7542CC4454BF}" destId="{5F0BA414-D222-4DC0-A986-37FE58F628A2}" srcOrd="1" destOrd="0" presId="urn:microsoft.com/office/officeart/2005/8/layout/list1"/>
    <dgm:cxn modelId="{4D54C0E9-D32E-4745-A780-65E4957208E5}" type="presOf" srcId="{EBA2BD9E-6ED6-4B67-85C9-DDDD25071C2B}" destId="{3DE03266-F189-4ED0-912B-59049CC351BD}" srcOrd="1" destOrd="0" presId="urn:microsoft.com/office/officeart/2005/8/layout/list1"/>
    <dgm:cxn modelId="{843943FA-7819-4ED6-BB5B-D44973FE1FD8}" type="presOf" srcId="{EBA2BD9E-6ED6-4B67-85C9-DDDD25071C2B}" destId="{62CE25D3-E747-4B6B-8238-B52A49362097}" srcOrd="0" destOrd="0" presId="urn:microsoft.com/office/officeart/2005/8/layout/list1"/>
    <dgm:cxn modelId="{9ED8A5FB-0A68-4C27-BC6C-4FA9D24E68D8}" type="presOf" srcId="{68DA7925-2BC3-458F-872E-7021BD441680}" destId="{7408AB43-2011-41B8-9F9F-9AFC71194785}" srcOrd="1" destOrd="0" presId="urn:microsoft.com/office/officeart/2005/8/layout/list1"/>
    <dgm:cxn modelId="{654129E7-48AD-427C-9020-9C358E4AE8A0}" type="presParOf" srcId="{FD614959-A250-4B2B-AA9D-E440B13E7A34}" destId="{F079AB20-3B3E-44D8-ADFA-804254A29FA8}" srcOrd="0" destOrd="0" presId="urn:microsoft.com/office/officeart/2005/8/layout/list1"/>
    <dgm:cxn modelId="{60076840-EC5B-4990-AEA2-006EABE9C7EE}" type="presParOf" srcId="{F079AB20-3B3E-44D8-ADFA-804254A29FA8}" destId="{46ACF2BC-E906-4A69-B1F4-3DB66E447BBD}" srcOrd="0" destOrd="0" presId="urn:microsoft.com/office/officeart/2005/8/layout/list1"/>
    <dgm:cxn modelId="{75275D5B-14B4-4C7D-B4DD-3B14A4FD5260}" type="presParOf" srcId="{F079AB20-3B3E-44D8-ADFA-804254A29FA8}" destId="{5F0BA414-D222-4DC0-A986-37FE58F628A2}" srcOrd="1" destOrd="0" presId="urn:microsoft.com/office/officeart/2005/8/layout/list1"/>
    <dgm:cxn modelId="{1E83631B-C7D4-4DEA-8662-D8E66D9097C5}" type="presParOf" srcId="{FD614959-A250-4B2B-AA9D-E440B13E7A34}" destId="{BA362EB7-5EF7-4176-8D2A-81E6A3B30360}" srcOrd="1" destOrd="0" presId="urn:microsoft.com/office/officeart/2005/8/layout/list1"/>
    <dgm:cxn modelId="{843B118A-C4AB-424B-9D7E-F19B2DDB606F}" type="presParOf" srcId="{FD614959-A250-4B2B-AA9D-E440B13E7A34}" destId="{7BB59FF4-72EE-401A-99EA-1D24A5A61AD6}" srcOrd="2" destOrd="0" presId="urn:microsoft.com/office/officeart/2005/8/layout/list1"/>
    <dgm:cxn modelId="{AE582320-E5F1-4DDD-9381-1DE3E657EF77}" type="presParOf" srcId="{FD614959-A250-4B2B-AA9D-E440B13E7A34}" destId="{3C44A48E-AC68-441A-A8D3-5B82B360DE8C}" srcOrd="3" destOrd="0" presId="urn:microsoft.com/office/officeart/2005/8/layout/list1"/>
    <dgm:cxn modelId="{7B243C11-5C07-4690-A513-93E704A5F4B4}" type="presParOf" srcId="{FD614959-A250-4B2B-AA9D-E440B13E7A34}" destId="{82DEA274-7DB8-4A6C-936D-42171E1AF191}" srcOrd="4" destOrd="0" presId="urn:microsoft.com/office/officeart/2005/8/layout/list1"/>
    <dgm:cxn modelId="{820F02E9-A457-4B0B-B468-F1743E7FBC2F}" type="presParOf" srcId="{82DEA274-7DB8-4A6C-936D-42171E1AF191}" destId="{DEA11B42-26D6-4C50-9D5C-E1D09CE43571}" srcOrd="0" destOrd="0" presId="urn:microsoft.com/office/officeart/2005/8/layout/list1"/>
    <dgm:cxn modelId="{55AFD5A3-85C5-47E6-AFCE-B0B81B1FD41E}" type="presParOf" srcId="{82DEA274-7DB8-4A6C-936D-42171E1AF191}" destId="{F4B1FEF7-D9EA-4D8A-853F-7B62CCA801F4}" srcOrd="1" destOrd="0" presId="urn:microsoft.com/office/officeart/2005/8/layout/list1"/>
    <dgm:cxn modelId="{3064D594-C16E-4D65-8474-1A17554DEB44}" type="presParOf" srcId="{FD614959-A250-4B2B-AA9D-E440B13E7A34}" destId="{2B6B5ECE-C046-419A-8072-54875B71EFA4}" srcOrd="5" destOrd="0" presId="urn:microsoft.com/office/officeart/2005/8/layout/list1"/>
    <dgm:cxn modelId="{C5409FEE-0478-48A8-A2CE-2EBBA4288EE6}" type="presParOf" srcId="{FD614959-A250-4B2B-AA9D-E440B13E7A34}" destId="{1CB92000-2393-4705-AFBD-CB44A1D49FB9}" srcOrd="6" destOrd="0" presId="urn:microsoft.com/office/officeart/2005/8/layout/list1"/>
    <dgm:cxn modelId="{40BEAE96-10F8-4B53-B0DB-1B382EC2FA67}" type="presParOf" srcId="{FD614959-A250-4B2B-AA9D-E440B13E7A34}" destId="{5A55D11E-B9EA-40EE-86AE-437C77AB878F}" srcOrd="7" destOrd="0" presId="urn:microsoft.com/office/officeart/2005/8/layout/list1"/>
    <dgm:cxn modelId="{72BB4F37-E539-47E5-A8AF-58E838F8AB04}" type="presParOf" srcId="{FD614959-A250-4B2B-AA9D-E440B13E7A34}" destId="{AF652F3E-095C-4440-BE56-62054DAE901F}" srcOrd="8" destOrd="0" presId="urn:microsoft.com/office/officeart/2005/8/layout/list1"/>
    <dgm:cxn modelId="{F04BE51D-2680-456B-ADCF-5C378CD8DA4D}" type="presParOf" srcId="{AF652F3E-095C-4440-BE56-62054DAE901F}" destId="{62CE25D3-E747-4B6B-8238-B52A49362097}" srcOrd="0" destOrd="0" presId="urn:microsoft.com/office/officeart/2005/8/layout/list1"/>
    <dgm:cxn modelId="{05934640-BAFA-4D7F-95B2-9FF471628477}" type="presParOf" srcId="{AF652F3E-095C-4440-BE56-62054DAE901F}" destId="{3DE03266-F189-4ED0-912B-59049CC351BD}" srcOrd="1" destOrd="0" presId="urn:microsoft.com/office/officeart/2005/8/layout/list1"/>
    <dgm:cxn modelId="{FCB080C1-0CBC-4A14-9625-6D22F61FD397}" type="presParOf" srcId="{FD614959-A250-4B2B-AA9D-E440B13E7A34}" destId="{754C0FCC-A745-47BD-BF48-180FEA8EE27A}" srcOrd="9" destOrd="0" presId="urn:microsoft.com/office/officeart/2005/8/layout/list1"/>
    <dgm:cxn modelId="{4524AB1D-D18D-4C11-BF39-C1762262BCF0}" type="presParOf" srcId="{FD614959-A250-4B2B-AA9D-E440B13E7A34}" destId="{B1834328-8315-4D2B-BB21-7A5E59343157}" srcOrd="10" destOrd="0" presId="urn:microsoft.com/office/officeart/2005/8/layout/list1"/>
    <dgm:cxn modelId="{3724C0C2-9BD3-4A0F-B9FA-CAF60E314C13}" type="presParOf" srcId="{FD614959-A250-4B2B-AA9D-E440B13E7A34}" destId="{2307324C-2B7E-49FE-A527-0CA326BEE010}" srcOrd="11" destOrd="0" presId="urn:microsoft.com/office/officeart/2005/8/layout/list1"/>
    <dgm:cxn modelId="{C8C7BD33-4FD5-45E0-90AE-B148B072D1C1}" type="presParOf" srcId="{FD614959-A250-4B2B-AA9D-E440B13E7A34}" destId="{C0A57C8B-B63C-4779-BBEF-5EA2F4A8AF4F}" srcOrd="12" destOrd="0" presId="urn:microsoft.com/office/officeart/2005/8/layout/list1"/>
    <dgm:cxn modelId="{E8C92A1A-A46E-43B1-931C-52AEFA24F74D}" type="presParOf" srcId="{C0A57C8B-B63C-4779-BBEF-5EA2F4A8AF4F}" destId="{9C735950-7019-4777-BD5E-58702178728E}" srcOrd="0" destOrd="0" presId="urn:microsoft.com/office/officeart/2005/8/layout/list1"/>
    <dgm:cxn modelId="{CF8185F5-88F9-466D-9450-51593D4F988E}" type="presParOf" srcId="{C0A57C8B-B63C-4779-BBEF-5EA2F4A8AF4F}" destId="{07DFF81F-59FD-459D-8B48-C57CECB9D04E}" srcOrd="1" destOrd="0" presId="urn:microsoft.com/office/officeart/2005/8/layout/list1"/>
    <dgm:cxn modelId="{B825B9B2-FE8A-427D-9CA2-92EB0AE038CA}" type="presParOf" srcId="{FD614959-A250-4B2B-AA9D-E440B13E7A34}" destId="{4F07AE02-A90B-44D0-B617-AF31FC0FDEF2}" srcOrd="13" destOrd="0" presId="urn:microsoft.com/office/officeart/2005/8/layout/list1"/>
    <dgm:cxn modelId="{E7C6CF30-C7F4-4353-960B-A463DCD05E12}" type="presParOf" srcId="{FD614959-A250-4B2B-AA9D-E440B13E7A34}" destId="{417403B0-8DD3-481A-A9A5-D932947B6085}" srcOrd="14" destOrd="0" presId="urn:microsoft.com/office/officeart/2005/8/layout/list1"/>
    <dgm:cxn modelId="{8B6CF10C-7DFF-4F44-AED6-CDCC082E277E}" type="presParOf" srcId="{FD614959-A250-4B2B-AA9D-E440B13E7A34}" destId="{50F106D3-D827-4C9E-ADCF-4AD25EAAD627}" srcOrd="15" destOrd="0" presId="urn:microsoft.com/office/officeart/2005/8/layout/list1"/>
    <dgm:cxn modelId="{F7313EA2-B996-4E78-92E3-0E33B206269E}" type="presParOf" srcId="{FD614959-A250-4B2B-AA9D-E440B13E7A34}" destId="{299B4737-4DD3-4D47-8E9B-F3C28538203C}" srcOrd="16" destOrd="0" presId="urn:microsoft.com/office/officeart/2005/8/layout/list1"/>
    <dgm:cxn modelId="{8EA7603D-9AED-4056-8A4F-D6FD3F6A0D5E}" type="presParOf" srcId="{299B4737-4DD3-4D47-8E9B-F3C28538203C}" destId="{F5C7FA22-0A2B-4DD1-8CC8-B7072DA61A85}" srcOrd="0" destOrd="0" presId="urn:microsoft.com/office/officeart/2005/8/layout/list1"/>
    <dgm:cxn modelId="{99E078D4-009F-4AD9-9A98-866DFFE7B868}" type="presParOf" srcId="{299B4737-4DD3-4D47-8E9B-F3C28538203C}" destId="{F57B6AA1-A8B3-492D-ABA6-226B12A083E9}" srcOrd="1" destOrd="0" presId="urn:microsoft.com/office/officeart/2005/8/layout/list1"/>
    <dgm:cxn modelId="{554969EB-99AF-46CA-AC1B-584A4088431E}" type="presParOf" srcId="{FD614959-A250-4B2B-AA9D-E440B13E7A34}" destId="{2131DC7B-6849-4D24-AC4F-FC4D47E8587E}" srcOrd="17" destOrd="0" presId="urn:microsoft.com/office/officeart/2005/8/layout/list1"/>
    <dgm:cxn modelId="{3FE1FDBE-ACFE-4253-BAF0-F6E94DBEC76E}" type="presParOf" srcId="{FD614959-A250-4B2B-AA9D-E440B13E7A34}" destId="{DCFA1EA4-1B30-46E5-AF1F-073E456616DB}" srcOrd="18" destOrd="0" presId="urn:microsoft.com/office/officeart/2005/8/layout/list1"/>
    <dgm:cxn modelId="{FA505F08-2F71-440E-B8A7-5059865E8064}" type="presParOf" srcId="{FD614959-A250-4B2B-AA9D-E440B13E7A34}" destId="{BADCB57B-7E2E-4AC6-AF8A-4B905CB10E47}" srcOrd="19" destOrd="0" presId="urn:microsoft.com/office/officeart/2005/8/layout/list1"/>
    <dgm:cxn modelId="{2ABB6819-1CA2-4D03-8BED-138B63BD40E1}" type="presParOf" srcId="{FD614959-A250-4B2B-AA9D-E440B13E7A34}" destId="{8F6A1DE1-52F1-4536-941F-D2DCD42D6E9C}" srcOrd="20" destOrd="0" presId="urn:microsoft.com/office/officeart/2005/8/layout/list1"/>
    <dgm:cxn modelId="{F5BB978C-211F-4D8E-A1AC-C0E4BA84EB8E}" type="presParOf" srcId="{8F6A1DE1-52F1-4536-941F-D2DCD42D6E9C}" destId="{FA0A8912-0CAC-4C41-A361-2E5273E01EEC}" srcOrd="0" destOrd="0" presId="urn:microsoft.com/office/officeart/2005/8/layout/list1"/>
    <dgm:cxn modelId="{59650F41-74E8-4EA4-9A6D-24499A804DBF}" type="presParOf" srcId="{8F6A1DE1-52F1-4536-941F-D2DCD42D6E9C}" destId="{7EFBE295-7D9C-406B-9A42-C5D23E6D1598}" srcOrd="1" destOrd="0" presId="urn:microsoft.com/office/officeart/2005/8/layout/list1"/>
    <dgm:cxn modelId="{ACEC6030-E0E2-4AE5-A6EC-CC68A365145C}" type="presParOf" srcId="{FD614959-A250-4B2B-AA9D-E440B13E7A34}" destId="{05FE9E09-4D1F-4558-9BA1-CE382B5DF996}" srcOrd="21" destOrd="0" presId="urn:microsoft.com/office/officeart/2005/8/layout/list1"/>
    <dgm:cxn modelId="{6D49874F-5245-41EF-A450-FFB13183EBB2}" type="presParOf" srcId="{FD614959-A250-4B2B-AA9D-E440B13E7A34}" destId="{1C6D8EF0-3038-43AB-A3F1-193A848DE612}" srcOrd="22" destOrd="0" presId="urn:microsoft.com/office/officeart/2005/8/layout/list1"/>
    <dgm:cxn modelId="{4F8CE749-A44C-4087-BA06-EEFD02BD0A70}" type="presParOf" srcId="{FD614959-A250-4B2B-AA9D-E440B13E7A34}" destId="{65337B6A-9F5B-4082-88DA-C21B93BD6496}" srcOrd="23" destOrd="0" presId="urn:microsoft.com/office/officeart/2005/8/layout/list1"/>
    <dgm:cxn modelId="{993B3CF0-1A68-4E93-B44D-E0AD11D87324}" type="presParOf" srcId="{FD614959-A250-4B2B-AA9D-E440B13E7A34}" destId="{62337047-8682-4E75-A70B-4BB607932A48}" srcOrd="24" destOrd="0" presId="urn:microsoft.com/office/officeart/2005/8/layout/list1"/>
    <dgm:cxn modelId="{59F8AD06-2735-4F63-95C5-ED574186C95A}" type="presParOf" srcId="{62337047-8682-4E75-A70B-4BB607932A48}" destId="{D29550CA-B741-4D39-99BF-0CC70AD86061}" srcOrd="0" destOrd="0" presId="urn:microsoft.com/office/officeart/2005/8/layout/list1"/>
    <dgm:cxn modelId="{55235DE7-466C-402D-9F5E-8515C707EA78}" type="presParOf" srcId="{62337047-8682-4E75-A70B-4BB607932A48}" destId="{7408AB43-2011-41B8-9F9F-9AFC71194785}" srcOrd="1" destOrd="0" presId="urn:microsoft.com/office/officeart/2005/8/layout/list1"/>
    <dgm:cxn modelId="{1FF461C8-D376-492B-8509-49B23B75F2AB}" type="presParOf" srcId="{FD614959-A250-4B2B-AA9D-E440B13E7A34}" destId="{398F0866-FFA1-4C1A-B1B0-AC9676EBFC93}" srcOrd="25" destOrd="0" presId="urn:microsoft.com/office/officeart/2005/8/layout/list1"/>
    <dgm:cxn modelId="{1AEF3FDA-0ECD-4C79-B77C-D5B552F5CDD4}" type="presParOf" srcId="{FD614959-A250-4B2B-AA9D-E440B13E7A34}" destId="{AC1A9D5D-4687-4FF1-A1C4-849EC527B282}" srcOrd="26" destOrd="0" presId="urn:microsoft.com/office/officeart/2005/8/layout/list1"/>
    <dgm:cxn modelId="{D3FE6753-639D-4F1E-B2BA-C5642792A0C6}" type="presParOf" srcId="{FD614959-A250-4B2B-AA9D-E440B13E7A34}" destId="{6AD600BB-3479-4B8A-9804-AA871ADEB37A}" srcOrd="27" destOrd="0" presId="urn:microsoft.com/office/officeart/2005/8/layout/list1"/>
    <dgm:cxn modelId="{0E35728C-BA06-4108-AE25-346A8DCDEDDF}" type="presParOf" srcId="{FD614959-A250-4B2B-AA9D-E440B13E7A34}" destId="{F20799E3-28E3-4209-9BDF-DAFD80EB37C4}" srcOrd="28" destOrd="0" presId="urn:microsoft.com/office/officeart/2005/8/layout/list1"/>
    <dgm:cxn modelId="{1F7CAF74-FF0A-49C4-912B-79B895F4F0BD}" type="presParOf" srcId="{F20799E3-28E3-4209-9BDF-DAFD80EB37C4}" destId="{DB3E4445-C495-44C3-B0DA-88DB998EF588}" srcOrd="0" destOrd="0" presId="urn:microsoft.com/office/officeart/2005/8/layout/list1"/>
    <dgm:cxn modelId="{F0F36EE7-ED5E-4D5D-A04E-561FA61B879C}" type="presParOf" srcId="{F20799E3-28E3-4209-9BDF-DAFD80EB37C4}" destId="{4670B764-0AE5-428C-A8C1-9338DE6C4EE1}" srcOrd="1" destOrd="0" presId="urn:microsoft.com/office/officeart/2005/8/layout/list1"/>
    <dgm:cxn modelId="{BB512472-54A0-4DC5-81CA-F928ADB08A43}" type="presParOf" srcId="{FD614959-A250-4B2B-AA9D-E440B13E7A34}" destId="{E24BF548-E76B-40F5-B6BA-0840AED69DB1}" srcOrd="29" destOrd="0" presId="urn:microsoft.com/office/officeart/2005/8/layout/list1"/>
    <dgm:cxn modelId="{1DE4BB39-DA39-4803-9DFE-B935E8E6D46A}" type="presParOf" srcId="{FD614959-A250-4B2B-AA9D-E440B13E7A34}" destId="{7AC93CA8-7D1A-431A-99F1-0F6A720C3BFC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A68C3B-70AF-4F95-90E5-1AF885203409}" type="doc">
      <dgm:prSet loTypeId="urn:microsoft.com/office/officeart/2005/8/layout/vList3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ZA"/>
        </a:p>
      </dgm:t>
    </dgm:pt>
    <dgm:pt modelId="{B2803D7E-4128-4ECD-90F0-2E086D8C0A40}">
      <dgm:prSet phldrT="[Text]" phldr="0"/>
      <dgm:spPr/>
      <dgm:t>
        <a:bodyPr/>
        <a:lstStyle/>
        <a:p>
          <a:r>
            <a:rPr lang="en-ZA" dirty="0"/>
            <a:t>Immediate formal disclosure </a:t>
          </a:r>
        </a:p>
      </dgm:t>
    </dgm:pt>
    <dgm:pt modelId="{3F001D26-1397-4C49-88C1-9C2DAEB8C276}" type="parTrans" cxnId="{5DBB11E8-E0EF-45D3-AA72-BDCA42CC3966}">
      <dgm:prSet/>
      <dgm:spPr/>
      <dgm:t>
        <a:bodyPr/>
        <a:lstStyle/>
        <a:p>
          <a:endParaRPr lang="en-ZA"/>
        </a:p>
      </dgm:t>
    </dgm:pt>
    <dgm:pt modelId="{28221CC5-27F1-4594-82B3-7743E89DE1D4}" type="sibTrans" cxnId="{5DBB11E8-E0EF-45D3-AA72-BDCA42CC3966}">
      <dgm:prSet/>
      <dgm:spPr/>
      <dgm:t>
        <a:bodyPr/>
        <a:lstStyle/>
        <a:p>
          <a:endParaRPr lang="en-ZA"/>
        </a:p>
      </dgm:t>
    </dgm:pt>
    <dgm:pt modelId="{2AE51FD8-17C8-4EE8-8B0D-820B6BF540B8}">
      <dgm:prSet phldrT="[Text]" phldr="0"/>
      <dgm:spPr/>
      <dgm:t>
        <a:bodyPr/>
        <a:lstStyle/>
        <a:p>
          <a:r>
            <a:rPr lang="en-ZA" dirty="0"/>
            <a:t>Replacement learners</a:t>
          </a:r>
        </a:p>
      </dgm:t>
    </dgm:pt>
    <dgm:pt modelId="{D13D173C-A5C6-439B-A0B7-6B25F258224E}" type="parTrans" cxnId="{A63568BF-E4FD-4B71-AFAB-6C576E29C1B8}">
      <dgm:prSet/>
      <dgm:spPr/>
      <dgm:t>
        <a:bodyPr/>
        <a:lstStyle/>
        <a:p>
          <a:endParaRPr lang="en-ZA"/>
        </a:p>
      </dgm:t>
    </dgm:pt>
    <dgm:pt modelId="{4C078299-22BF-479C-B755-BF850E5D7427}" type="sibTrans" cxnId="{A63568BF-E4FD-4B71-AFAB-6C576E29C1B8}">
      <dgm:prSet/>
      <dgm:spPr/>
      <dgm:t>
        <a:bodyPr/>
        <a:lstStyle/>
        <a:p>
          <a:endParaRPr lang="en-ZA"/>
        </a:p>
      </dgm:t>
    </dgm:pt>
    <dgm:pt modelId="{DBB7F94B-2946-4B5A-939A-4989860E27D5}">
      <dgm:prSet phldrT="[Text]" phldr="0"/>
      <dgm:spPr/>
      <dgm:t>
        <a:bodyPr/>
        <a:lstStyle/>
        <a:p>
          <a:r>
            <a:rPr lang="en-ZA" b="1" u="sng" dirty="0">
              <a:solidFill>
                <a:srgbClr val="FF0000"/>
              </a:solidFill>
            </a:rPr>
            <a:t>CEASE</a:t>
          </a:r>
          <a:r>
            <a:rPr lang="en-ZA" dirty="0">
              <a:solidFill>
                <a:srgbClr val="FF0000"/>
              </a:solidFill>
            </a:rPr>
            <a:t> </a:t>
          </a:r>
          <a:r>
            <a:rPr lang="en-ZA" dirty="0">
              <a:solidFill>
                <a:schemeClr val="bg1"/>
              </a:solidFill>
            </a:rPr>
            <a:t>submission of claims on deceased learners</a:t>
          </a:r>
        </a:p>
      </dgm:t>
    </dgm:pt>
    <dgm:pt modelId="{D4C0AB3F-C14C-4EA0-9092-14040F1ED09E}" type="parTrans" cxnId="{CDF9F822-CD0C-4EEA-B0D7-DB65B1003122}">
      <dgm:prSet/>
      <dgm:spPr/>
      <dgm:t>
        <a:bodyPr/>
        <a:lstStyle/>
        <a:p>
          <a:endParaRPr lang="en-ZA"/>
        </a:p>
      </dgm:t>
    </dgm:pt>
    <dgm:pt modelId="{B3E2E627-12D7-4068-8020-44A293D49D8B}" type="sibTrans" cxnId="{CDF9F822-CD0C-4EEA-B0D7-DB65B1003122}">
      <dgm:prSet/>
      <dgm:spPr/>
      <dgm:t>
        <a:bodyPr/>
        <a:lstStyle/>
        <a:p>
          <a:endParaRPr lang="en-ZA"/>
        </a:p>
      </dgm:t>
    </dgm:pt>
    <dgm:pt modelId="{99418575-325E-4951-BABD-D35B26E4B8A4}" type="pres">
      <dgm:prSet presAssocID="{F0A68C3B-70AF-4F95-90E5-1AF885203409}" presName="linearFlow" presStyleCnt="0">
        <dgm:presLayoutVars>
          <dgm:dir/>
          <dgm:resizeHandles val="exact"/>
        </dgm:presLayoutVars>
      </dgm:prSet>
      <dgm:spPr/>
    </dgm:pt>
    <dgm:pt modelId="{3BD72B00-CF27-46AF-9C8D-574C244414F6}" type="pres">
      <dgm:prSet presAssocID="{B2803D7E-4128-4ECD-90F0-2E086D8C0A40}" presName="composite" presStyleCnt="0"/>
      <dgm:spPr/>
    </dgm:pt>
    <dgm:pt modelId="{220C19C0-21F1-4876-B120-128750C930E6}" type="pres">
      <dgm:prSet presAssocID="{B2803D7E-4128-4ECD-90F0-2E086D8C0A40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336F4303-1B54-4DBA-A8CB-A0413E9827F7}" type="pres">
      <dgm:prSet presAssocID="{B2803D7E-4128-4ECD-90F0-2E086D8C0A40}" presName="txShp" presStyleLbl="node1" presStyleIdx="0" presStyleCnt="3">
        <dgm:presLayoutVars>
          <dgm:bulletEnabled val="1"/>
        </dgm:presLayoutVars>
      </dgm:prSet>
      <dgm:spPr/>
    </dgm:pt>
    <dgm:pt modelId="{66D61911-2C16-43B3-BA00-A887C246BEFB}" type="pres">
      <dgm:prSet presAssocID="{28221CC5-27F1-4594-82B3-7743E89DE1D4}" presName="spacing" presStyleCnt="0"/>
      <dgm:spPr/>
    </dgm:pt>
    <dgm:pt modelId="{9072FB31-42EF-4132-95DB-FF47D303476D}" type="pres">
      <dgm:prSet presAssocID="{2AE51FD8-17C8-4EE8-8B0D-820B6BF540B8}" presName="composite" presStyleCnt="0"/>
      <dgm:spPr/>
    </dgm:pt>
    <dgm:pt modelId="{7E60F4C7-840B-4230-A2F8-7835BE30A94B}" type="pres">
      <dgm:prSet presAssocID="{2AE51FD8-17C8-4EE8-8B0D-820B6BF540B8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27B35102-3971-4313-9008-01B86B4A42CC}" type="pres">
      <dgm:prSet presAssocID="{2AE51FD8-17C8-4EE8-8B0D-820B6BF540B8}" presName="txShp" presStyleLbl="node1" presStyleIdx="1" presStyleCnt="3">
        <dgm:presLayoutVars>
          <dgm:bulletEnabled val="1"/>
        </dgm:presLayoutVars>
      </dgm:prSet>
      <dgm:spPr/>
    </dgm:pt>
    <dgm:pt modelId="{D21DBF2A-F855-4033-ADE9-6B777FF1C3B2}" type="pres">
      <dgm:prSet presAssocID="{4C078299-22BF-479C-B755-BF850E5D7427}" presName="spacing" presStyleCnt="0"/>
      <dgm:spPr/>
    </dgm:pt>
    <dgm:pt modelId="{AE8215B5-FBCD-4D59-B722-EDF666B74446}" type="pres">
      <dgm:prSet presAssocID="{DBB7F94B-2946-4B5A-939A-4989860E27D5}" presName="composite" presStyleCnt="0"/>
      <dgm:spPr/>
    </dgm:pt>
    <dgm:pt modelId="{24AADA13-CBD9-47B1-864A-0A8D83DBB3D1}" type="pres">
      <dgm:prSet presAssocID="{DBB7F94B-2946-4B5A-939A-4989860E27D5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 outline"/>
        </a:ext>
      </dgm:extLst>
    </dgm:pt>
    <dgm:pt modelId="{8B2FC25B-9CA7-4870-A47D-DCD4A30DF98F}" type="pres">
      <dgm:prSet presAssocID="{DBB7F94B-2946-4B5A-939A-4989860E27D5}" presName="txShp" presStyleLbl="node1" presStyleIdx="2" presStyleCnt="3" custLinFactNeighborX="-449" custLinFactNeighborY="4146">
        <dgm:presLayoutVars>
          <dgm:bulletEnabled val="1"/>
        </dgm:presLayoutVars>
      </dgm:prSet>
      <dgm:spPr/>
    </dgm:pt>
  </dgm:ptLst>
  <dgm:cxnLst>
    <dgm:cxn modelId="{F1810A0B-81B9-4980-AC3B-7BAD09969537}" type="presOf" srcId="{2AE51FD8-17C8-4EE8-8B0D-820B6BF540B8}" destId="{27B35102-3971-4313-9008-01B86B4A42CC}" srcOrd="0" destOrd="0" presId="urn:microsoft.com/office/officeart/2005/8/layout/vList3"/>
    <dgm:cxn modelId="{CDF9F822-CD0C-4EEA-B0D7-DB65B1003122}" srcId="{F0A68C3B-70AF-4F95-90E5-1AF885203409}" destId="{DBB7F94B-2946-4B5A-939A-4989860E27D5}" srcOrd="2" destOrd="0" parTransId="{D4C0AB3F-C14C-4EA0-9092-14040F1ED09E}" sibTransId="{B3E2E627-12D7-4068-8020-44A293D49D8B}"/>
    <dgm:cxn modelId="{9C914C59-DBB5-4113-91CA-4C80DEE1A9AC}" type="presOf" srcId="{F0A68C3B-70AF-4F95-90E5-1AF885203409}" destId="{99418575-325E-4951-BABD-D35B26E4B8A4}" srcOrd="0" destOrd="0" presId="urn:microsoft.com/office/officeart/2005/8/layout/vList3"/>
    <dgm:cxn modelId="{BBA67D79-EEF7-4B92-97DA-492BD79E2433}" type="presOf" srcId="{B2803D7E-4128-4ECD-90F0-2E086D8C0A40}" destId="{336F4303-1B54-4DBA-A8CB-A0413E9827F7}" srcOrd="0" destOrd="0" presId="urn:microsoft.com/office/officeart/2005/8/layout/vList3"/>
    <dgm:cxn modelId="{BE690180-D330-4A0E-B9B4-A8D2569D6D22}" type="presOf" srcId="{DBB7F94B-2946-4B5A-939A-4989860E27D5}" destId="{8B2FC25B-9CA7-4870-A47D-DCD4A30DF98F}" srcOrd="0" destOrd="0" presId="urn:microsoft.com/office/officeart/2005/8/layout/vList3"/>
    <dgm:cxn modelId="{A63568BF-E4FD-4B71-AFAB-6C576E29C1B8}" srcId="{F0A68C3B-70AF-4F95-90E5-1AF885203409}" destId="{2AE51FD8-17C8-4EE8-8B0D-820B6BF540B8}" srcOrd="1" destOrd="0" parTransId="{D13D173C-A5C6-439B-A0B7-6B25F258224E}" sibTransId="{4C078299-22BF-479C-B755-BF850E5D7427}"/>
    <dgm:cxn modelId="{5DBB11E8-E0EF-45D3-AA72-BDCA42CC3966}" srcId="{F0A68C3B-70AF-4F95-90E5-1AF885203409}" destId="{B2803D7E-4128-4ECD-90F0-2E086D8C0A40}" srcOrd="0" destOrd="0" parTransId="{3F001D26-1397-4C49-88C1-9C2DAEB8C276}" sibTransId="{28221CC5-27F1-4594-82B3-7743E89DE1D4}"/>
    <dgm:cxn modelId="{73EC6A28-2BBF-46A5-9C58-37AB5C126448}" type="presParOf" srcId="{99418575-325E-4951-BABD-D35B26E4B8A4}" destId="{3BD72B00-CF27-46AF-9C8D-574C244414F6}" srcOrd="0" destOrd="0" presId="urn:microsoft.com/office/officeart/2005/8/layout/vList3"/>
    <dgm:cxn modelId="{2FF9D567-0BA4-4604-ADC2-5368E8BDA6D4}" type="presParOf" srcId="{3BD72B00-CF27-46AF-9C8D-574C244414F6}" destId="{220C19C0-21F1-4876-B120-128750C930E6}" srcOrd="0" destOrd="0" presId="urn:microsoft.com/office/officeart/2005/8/layout/vList3"/>
    <dgm:cxn modelId="{2268C6C2-15A9-47C6-8E8B-DBF74F614D0B}" type="presParOf" srcId="{3BD72B00-CF27-46AF-9C8D-574C244414F6}" destId="{336F4303-1B54-4DBA-A8CB-A0413E9827F7}" srcOrd="1" destOrd="0" presId="urn:microsoft.com/office/officeart/2005/8/layout/vList3"/>
    <dgm:cxn modelId="{2659A285-53B2-46EC-B68C-524411BF25F1}" type="presParOf" srcId="{99418575-325E-4951-BABD-D35B26E4B8A4}" destId="{66D61911-2C16-43B3-BA00-A887C246BEFB}" srcOrd="1" destOrd="0" presId="urn:microsoft.com/office/officeart/2005/8/layout/vList3"/>
    <dgm:cxn modelId="{2CE5F2CB-C585-45C7-AFF2-C26E6F911778}" type="presParOf" srcId="{99418575-325E-4951-BABD-D35B26E4B8A4}" destId="{9072FB31-42EF-4132-95DB-FF47D303476D}" srcOrd="2" destOrd="0" presId="urn:microsoft.com/office/officeart/2005/8/layout/vList3"/>
    <dgm:cxn modelId="{06A58C08-531C-431C-861B-BAF23E772A37}" type="presParOf" srcId="{9072FB31-42EF-4132-95DB-FF47D303476D}" destId="{7E60F4C7-840B-4230-A2F8-7835BE30A94B}" srcOrd="0" destOrd="0" presId="urn:microsoft.com/office/officeart/2005/8/layout/vList3"/>
    <dgm:cxn modelId="{3B21B79D-D31F-4C9C-A542-1E36BD55F2DB}" type="presParOf" srcId="{9072FB31-42EF-4132-95DB-FF47D303476D}" destId="{27B35102-3971-4313-9008-01B86B4A42CC}" srcOrd="1" destOrd="0" presId="urn:microsoft.com/office/officeart/2005/8/layout/vList3"/>
    <dgm:cxn modelId="{BD7B7C42-3166-495A-8B6E-88BE98FFCB6B}" type="presParOf" srcId="{99418575-325E-4951-BABD-D35B26E4B8A4}" destId="{D21DBF2A-F855-4033-ADE9-6B777FF1C3B2}" srcOrd="3" destOrd="0" presId="urn:microsoft.com/office/officeart/2005/8/layout/vList3"/>
    <dgm:cxn modelId="{82D2EA59-01E9-4A07-8FF3-EE73486114BC}" type="presParOf" srcId="{99418575-325E-4951-BABD-D35B26E4B8A4}" destId="{AE8215B5-FBCD-4D59-B722-EDF666B74446}" srcOrd="4" destOrd="0" presId="urn:microsoft.com/office/officeart/2005/8/layout/vList3"/>
    <dgm:cxn modelId="{61F8D1AC-EBA8-4BEA-AB57-225F2C2CED1E}" type="presParOf" srcId="{AE8215B5-FBCD-4D59-B722-EDF666B74446}" destId="{24AADA13-CBD9-47B1-864A-0A8D83DBB3D1}" srcOrd="0" destOrd="0" presId="urn:microsoft.com/office/officeart/2005/8/layout/vList3"/>
    <dgm:cxn modelId="{E672F999-4968-4ECD-A0F4-9FD3BEDC3C92}" type="presParOf" srcId="{AE8215B5-FBCD-4D59-B722-EDF666B74446}" destId="{8B2FC25B-9CA7-4870-A47D-DCD4A30DF9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EAEECF-69B0-417A-B8B5-ADBB50A0764F}" type="doc">
      <dgm:prSet loTypeId="urn:microsoft.com/office/officeart/2005/8/layout/hList7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en-ZA"/>
        </a:p>
      </dgm:t>
    </dgm:pt>
    <dgm:pt modelId="{B0C24EC9-F356-47CE-B192-CA6BB89DE1A1}">
      <dgm:prSet phldrT="[Text]"/>
      <dgm:spPr/>
      <dgm:t>
        <a:bodyPr/>
        <a:lstStyle/>
        <a:p>
          <a:pPr algn="ctr">
            <a:buSzPts val="1200"/>
            <a:buFont typeface="Wingdings" panose="05000000000000000000" pitchFamily="2" charset="2"/>
            <a:buChar char="Ø"/>
          </a:pPr>
          <a:r>
            <a:rPr lang="en-ZA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formal </a:t>
          </a:r>
          <a:r>
            <a:rPr lang="en-ZA" b="1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investigation</a:t>
          </a:r>
          <a:r>
            <a:rPr lang="en-ZA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 of allegation/s </a:t>
          </a:r>
          <a:endParaRPr lang="en-ZA" dirty="0"/>
        </a:p>
      </dgm:t>
    </dgm:pt>
    <dgm:pt modelId="{5B6C1DFB-1FBD-4CE8-8425-9A1EB71F7C04}" type="parTrans" cxnId="{D7B55D1D-39A2-424D-B4BB-3B411B2011BF}">
      <dgm:prSet/>
      <dgm:spPr/>
      <dgm:t>
        <a:bodyPr/>
        <a:lstStyle/>
        <a:p>
          <a:pPr algn="ctr"/>
          <a:endParaRPr lang="en-ZA"/>
        </a:p>
      </dgm:t>
    </dgm:pt>
    <dgm:pt modelId="{D56A6654-24E4-4D76-A29F-BC75A4EA04B9}" type="sibTrans" cxnId="{D7B55D1D-39A2-424D-B4BB-3B411B2011BF}">
      <dgm:prSet/>
      <dgm:spPr/>
      <dgm:t>
        <a:bodyPr/>
        <a:lstStyle/>
        <a:p>
          <a:pPr algn="ctr"/>
          <a:endParaRPr lang="en-ZA"/>
        </a:p>
      </dgm:t>
    </dgm:pt>
    <dgm:pt modelId="{77007CFD-4934-419D-A46F-B08D83940734}">
      <dgm:prSet/>
      <dgm:spPr/>
      <dgm:t>
        <a:bodyPr/>
        <a:lstStyle/>
        <a:p>
          <a:pPr algn="ctr"/>
          <a:r>
            <a:rPr lang="en-ZA" b="1" dirty="0"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S</a:t>
          </a:r>
          <a:r>
            <a:rPr lang="en-ZA" b="1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uspension </a:t>
          </a:r>
          <a:r>
            <a:rPr lang="en-ZA" dirty="0"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of </a:t>
          </a:r>
          <a:r>
            <a:rPr lang="en-ZA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the implementation of the project</a:t>
          </a:r>
        </a:p>
      </dgm:t>
    </dgm:pt>
    <dgm:pt modelId="{DC0A981C-664C-4601-9900-0D8400E0C37A}" type="parTrans" cxnId="{A0A65768-5302-4B72-953E-F8B5EC1C60BB}">
      <dgm:prSet/>
      <dgm:spPr/>
      <dgm:t>
        <a:bodyPr/>
        <a:lstStyle/>
        <a:p>
          <a:pPr algn="ctr"/>
          <a:endParaRPr lang="en-ZA"/>
        </a:p>
      </dgm:t>
    </dgm:pt>
    <dgm:pt modelId="{709C1C75-82BE-4B1B-AF6C-802C8296836D}" type="sibTrans" cxnId="{A0A65768-5302-4B72-953E-F8B5EC1C60BB}">
      <dgm:prSet/>
      <dgm:spPr/>
      <dgm:t>
        <a:bodyPr/>
        <a:lstStyle/>
        <a:p>
          <a:pPr algn="ctr"/>
          <a:endParaRPr lang="en-ZA"/>
        </a:p>
      </dgm:t>
    </dgm:pt>
    <dgm:pt modelId="{A8524579-F80A-4194-BAAC-427DD80A4DF0}">
      <dgm:prSet/>
      <dgm:spPr/>
      <dgm:t>
        <a:bodyPr/>
        <a:lstStyle/>
        <a:p>
          <a:pPr algn="ctr"/>
          <a:r>
            <a:rPr lang="en-ZA" dirty="0"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S</a:t>
          </a:r>
          <a:r>
            <a:rPr lang="en-ZA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uspension and or </a:t>
          </a:r>
          <a:r>
            <a:rPr lang="en-ZA" b="1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revoking accreditation </a:t>
          </a:r>
          <a:r>
            <a:rPr lang="en-ZA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of the training provider</a:t>
          </a:r>
        </a:p>
      </dgm:t>
    </dgm:pt>
    <dgm:pt modelId="{DBC48710-57B6-4E76-B96D-6FCDA6B69CA4}" type="parTrans" cxnId="{5D68B99D-42C2-4BD9-B899-CD8D4020779C}">
      <dgm:prSet/>
      <dgm:spPr/>
      <dgm:t>
        <a:bodyPr/>
        <a:lstStyle/>
        <a:p>
          <a:pPr algn="ctr"/>
          <a:endParaRPr lang="en-ZA"/>
        </a:p>
      </dgm:t>
    </dgm:pt>
    <dgm:pt modelId="{B68E5130-589D-4087-A1C4-F5F6F3AE6AEC}" type="sibTrans" cxnId="{5D68B99D-42C2-4BD9-B899-CD8D4020779C}">
      <dgm:prSet/>
      <dgm:spPr/>
      <dgm:t>
        <a:bodyPr/>
        <a:lstStyle/>
        <a:p>
          <a:pPr algn="ctr"/>
          <a:endParaRPr lang="en-ZA"/>
        </a:p>
      </dgm:t>
    </dgm:pt>
    <dgm:pt modelId="{C24A6C1C-BE36-4613-B5CC-3143EE44114F}">
      <dgm:prSet/>
      <dgm:spPr/>
      <dgm:t>
        <a:bodyPr/>
        <a:lstStyle/>
        <a:p>
          <a:pPr algn="ctr"/>
          <a:r>
            <a:rPr lang="en-ZA" b="1" dirty="0"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B</a:t>
          </a:r>
          <a:r>
            <a:rPr lang="en-ZA" b="1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lacklisting</a:t>
          </a:r>
          <a:r>
            <a:rPr lang="en-ZA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 the training provider/institution</a:t>
          </a:r>
        </a:p>
      </dgm:t>
    </dgm:pt>
    <dgm:pt modelId="{9A797948-C1C8-49FA-AFFC-244E4A1F9E05}" type="parTrans" cxnId="{C42700CE-E0B4-43E1-8013-EF2A9AD32E25}">
      <dgm:prSet/>
      <dgm:spPr/>
      <dgm:t>
        <a:bodyPr/>
        <a:lstStyle/>
        <a:p>
          <a:pPr algn="ctr"/>
          <a:endParaRPr lang="en-ZA"/>
        </a:p>
      </dgm:t>
    </dgm:pt>
    <dgm:pt modelId="{6DAD3E9E-8F68-4052-9E23-3B23713C0009}" type="sibTrans" cxnId="{C42700CE-E0B4-43E1-8013-EF2A9AD32E25}">
      <dgm:prSet/>
      <dgm:spPr/>
      <dgm:t>
        <a:bodyPr/>
        <a:lstStyle/>
        <a:p>
          <a:pPr algn="ctr"/>
          <a:endParaRPr lang="en-ZA"/>
        </a:p>
      </dgm:t>
    </dgm:pt>
    <dgm:pt modelId="{604676E2-C523-4CFA-96C0-DBFE896FD29B}">
      <dgm:prSet/>
      <dgm:spPr/>
      <dgm:t>
        <a:bodyPr/>
        <a:lstStyle/>
        <a:p>
          <a:pPr algn="ctr"/>
          <a:r>
            <a:rPr lang="en-ZA" b="1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Withholding payments </a:t>
          </a:r>
          <a:r>
            <a:rPr lang="en-ZA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due</a:t>
          </a:r>
        </a:p>
      </dgm:t>
    </dgm:pt>
    <dgm:pt modelId="{4EE5EFC7-69E0-42D8-97BD-BEAC3DF21E77}" type="parTrans" cxnId="{3AB55754-A676-4031-8F80-6BA2AAFB4C75}">
      <dgm:prSet/>
      <dgm:spPr/>
      <dgm:t>
        <a:bodyPr/>
        <a:lstStyle/>
        <a:p>
          <a:pPr algn="ctr"/>
          <a:endParaRPr lang="en-ZA"/>
        </a:p>
      </dgm:t>
    </dgm:pt>
    <dgm:pt modelId="{26945CCD-D573-492B-A61D-DEA1D53181BF}" type="sibTrans" cxnId="{3AB55754-A676-4031-8F80-6BA2AAFB4C75}">
      <dgm:prSet/>
      <dgm:spPr/>
      <dgm:t>
        <a:bodyPr/>
        <a:lstStyle/>
        <a:p>
          <a:pPr algn="ctr"/>
          <a:endParaRPr lang="en-ZA"/>
        </a:p>
      </dgm:t>
    </dgm:pt>
    <dgm:pt modelId="{5CFD0C78-9A26-461C-A2BD-34813797DBE8}">
      <dgm:prSet/>
      <dgm:spPr/>
      <dgm:t>
        <a:bodyPr/>
        <a:lstStyle/>
        <a:p>
          <a:pPr algn="ctr"/>
          <a:r>
            <a:rPr lang="en-ZA" b="1" dirty="0"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R</a:t>
          </a:r>
          <a:r>
            <a:rPr lang="en-ZA" b="1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eporting</a:t>
          </a:r>
          <a:r>
            <a:rPr lang="en-ZA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 the matter to the authorities for further legal action</a:t>
          </a:r>
        </a:p>
      </dgm:t>
    </dgm:pt>
    <dgm:pt modelId="{E88FA100-0686-4B3B-8B0A-5D872688E064}" type="parTrans" cxnId="{76679967-2572-4038-8716-A6D2FD27DD3F}">
      <dgm:prSet/>
      <dgm:spPr/>
      <dgm:t>
        <a:bodyPr/>
        <a:lstStyle/>
        <a:p>
          <a:pPr algn="ctr"/>
          <a:endParaRPr lang="en-ZA"/>
        </a:p>
      </dgm:t>
    </dgm:pt>
    <dgm:pt modelId="{47850F82-9650-483C-826A-4A364B2B9D27}" type="sibTrans" cxnId="{76679967-2572-4038-8716-A6D2FD27DD3F}">
      <dgm:prSet/>
      <dgm:spPr/>
      <dgm:t>
        <a:bodyPr/>
        <a:lstStyle/>
        <a:p>
          <a:pPr algn="ctr"/>
          <a:endParaRPr lang="en-ZA"/>
        </a:p>
      </dgm:t>
    </dgm:pt>
    <dgm:pt modelId="{9F454980-D2A1-46F9-A186-68D25D268453}" type="pres">
      <dgm:prSet presAssocID="{77EAEECF-69B0-417A-B8B5-ADBB50A0764F}" presName="Name0" presStyleCnt="0">
        <dgm:presLayoutVars>
          <dgm:dir/>
          <dgm:resizeHandles val="exact"/>
        </dgm:presLayoutVars>
      </dgm:prSet>
      <dgm:spPr/>
    </dgm:pt>
    <dgm:pt modelId="{FF096E16-48C1-4DCE-9A1B-4B4CCB70BACB}" type="pres">
      <dgm:prSet presAssocID="{77EAEECF-69B0-417A-B8B5-ADBB50A0764F}" presName="fgShape" presStyleLbl="fgShp" presStyleIdx="0" presStyleCnt="1"/>
      <dgm:spPr/>
    </dgm:pt>
    <dgm:pt modelId="{DE5AEC0C-9338-47FB-8270-A7B57FBDE8B3}" type="pres">
      <dgm:prSet presAssocID="{77EAEECF-69B0-417A-B8B5-ADBB50A0764F}" presName="linComp" presStyleCnt="0"/>
      <dgm:spPr/>
    </dgm:pt>
    <dgm:pt modelId="{29BD7FDE-5924-4CA4-8B58-D06FC994104E}" type="pres">
      <dgm:prSet presAssocID="{B0C24EC9-F356-47CE-B192-CA6BB89DE1A1}" presName="compNode" presStyleCnt="0"/>
      <dgm:spPr/>
    </dgm:pt>
    <dgm:pt modelId="{97EDBF53-A844-4D28-A00A-60712D0F0EED}" type="pres">
      <dgm:prSet presAssocID="{B0C24EC9-F356-47CE-B192-CA6BB89DE1A1}" presName="bkgdShape" presStyleLbl="node1" presStyleIdx="0" presStyleCnt="6"/>
      <dgm:spPr/>
    </dgm:pt>
    <dgm:pt modelId="{09B80812-4580-43CA-8EA3-CE130364A40A}" type="pres">
      <dgm:prSet presAssocID="{B0C24EC9-F356-47CE-B192-CA6BB89DE1A1}" presName="nodeTx" presStyleLbl="node1" presStyleIdx="0" presStyleCnt="6">
        <dgm:presLayoutVars>
          <dgm:bulletEnabled val="1"/>
        </dgm:presLayoutVars>
      </dgm:prSet>
      <dgm:spPr/>
    </dgm:pt>
    <dgm:pt modelId="{3E59CBFE-F65B-485E-A535-016B3AEA9942}" type="pres">
      <dgm:prSet presAssocID="{B0C24EC9-F356-47CE-B192-CA6BB89DE1A1}" presName="invisiNode" presStyleLbl="node1" presStyleIdx="0" presStyleCnt="6"/>
      <dgm:spPr/>
    </dgm:pt>
    <dgm:pt modelId="{383C8D2F-4FFC-4940-937F-8F272CC32866}" type="pres">
      <dgm:prSet presAssocID="{B0C24EC9-F356-47CE-B192-CA6BB89DE1A1}" presName="imagNode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D0C9A244-8199-4DD1-8015-C90925CACC87}" type="pres">
      <dgm:prSet presAssocID="{D56A6654-24E4-4D76-A29F-BC75A4EA04B9}" presName="sibTrans" presStyleLbl="sibTrans2D1" presStyleIdx="0" presStyleCnt="0"/>
      <dgm:spPr/>
    </dgm:pt>
    <dgm:pt modelId="{5F259A95-8C55-4AF1-8EF2-C42000BDF7F3}" type="pres">
      <dgm:prSet presAssocID="{77007CFD-4934-419D-A46F-B08D83940734}" presName="compNode" presStyleCnt="0"/>
      <dgm:spPr/>
    </dgm:pt>
    <dgm:pt modelId="{0E58A36E-F64D-42D0-9456-6F6D8ED1F2AB}" type="pres">
      <dgm:prSet presAssocID="{77007CFD-4934-419D-A46F-B08D83940734}" presName="bkgdShape" presStyleLbl="node1" presStyleIdx="1" presStyleCnt="6"/>
      <dgm:spPr/>
    </dgm:pt>
    <dgm:pt modelId="{581B609D-DBAD-4349-99C9-D94CFF04DB05}" type="pres">
      <dgm:prSet presAssocID="{77007CFD-4934-419D-A46F-B08D83940734}" presName="nodeTx" presStyleLbl="node1" presStyleIdx="1" presStyleCnt="6">
        <dgm:presLayoutVars>
          <dgm:bulletEnabled val="1"/>
        </dgm:presLayoutVars>
      </dgm:prSet>
      <dgm:spPr/>
    </dgm:pt>
    <dgm:pt modelId="{9DAC1BE3-72F1-4D69-B210-71A94B7ABD53}" type="pres">
      <dgm:prSet presAssocID="{77007CFD-4934-419D-A46F-B08D83940734}" presName="invisiNode" presStyleLbl="node1" presStyleIdx="1" presStyleCnt="6"/>
      <dgm:spPr/>
    </dgm:pt>
    <dgm:pt modelId="{622C2A0A-5A9A-4914-82E8-671557ACFB98}" type="pres">
      <dgm:prSet presAssocID="{77007CFD-4934-419D-A46F-B08D83940734}" presName="imagNode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</dgm:spPr>
    </dgm:pt>
    <dgm:pt modelId="{A96B937D-A013-45A0-88EB-EBD3A00B0E02}" type="pres">
      <dgm:prSet presAssocID="{709C1C75-82BE-4B1B-AF6C-802C8296836D}" presName="sibTrans" presStyleLbl="sibTrans2D1" presStyleIdx="0" presStyleCnt="0"/>
      <dgm:spPr/>
    </dgm:pt>
    <dgm:pt modelId="{F0FF2BAE-28BE-4B62-93DC-90D2C9BB63A6}" type="pres">
      <dgm:prSet presAssocID="{A8524579-F80A-4194-BAAC-427DD80A4DF0}" presName="compNode" presStyleCnt="0"/>
      <dgm:spPr/>
    </dgm:pt>
    <dgm:pt modelId="{4EB9F3D6-C4DD-4446-BE9F-EBF3286CA742}" type="pres">
      <dgm:prSet presAssocID="{A8524579-F80A-4194-BAAC-427DD80A4DF0}" presName="bkgdShape" presStyleLbl="node1" presStyleIdx="2" presStyleCnt="6"/>
      <dgm:spPr/>
    </dgm:pt>
    <dgm:pt modelId="{76152179-C31E-41EA-8ECC-CA3F1132EA06}" type="pres">
      <dgm:prSet presAssocID="{A8524579-F80A-4194-BAAC-427DD80A4DF0}" presName="nodeTx" presStyleLbl="node1" presStyleIdx="2" presStyleCnt="6">
        <dgm:presLayoutVars>
          <dgm:bulletEnabled val="1"/>
        </dgm:presLayoutVars>
      </dgm:prSet>
      <dgm:spPr/>
    </dgm:pt>
    <dgm:pt modelId="{D485BFE0-CC9D-4C07-8F94-E6009D8C714D}" type="pres">
      <dgm:prSet presAssocID="{A8524579-F80A-4194-BAAC-427DD80A4DF0}" presName="invisiNode" presStyleLbl="node1" presStyleIdx="2" presStyleCnt="6"/>
      <dgm:spPr/>
    </dgm:pt>
    <dgm:pt modelId="{D9403449-48CA-4947-80CE-846D9793B968}" type="pres">
      <dgm:prSet presAssocID="{A8524579-F80A-4194-BAAC-427DD80A4DF0}" presName="imagNode" presStyleLbl="fgImgPlace1" presStyleIdx="2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4572247-E070-46FF-803A-4DBE27EA7396}" type="pres">
      <dgm:prSet presAssocID="{B68E5130-589D-4087-A1C4-F5F6F3AE6AEC}" presName="sibTrans" presStyleLbl="sibTrans2D1" presStyleIdx="0" presStyleCnt="0"/>
      <dgm:spPr/>
    </dgm:pt>
    <dgm:pt modelId="{7E9B0197-55DD-451B-A06F-1431D535FB93}" type="pres">
      <dgm:prSet presAssocID="{C24A6C1C-BE36-4613-B5CC-3143EE44114F}" presName="compNode" presStyleCnt="0"/>
      <dgm:spPr/>
    </dgm:pt>
    <dgm:pt modelId="{1118C791-EFFD-4380-A94D-5A2E3C4C8F7D}" type="pres">
      <dgm:prSet presAssocID="{C24A6C1C-BE36-4613-B5CC-3143EE44114F}" presName="bkgdShape" presStyleLbl="node1" presStyleIdx="3" presStyleCnt="6"/>
      <dgm:spPr/>
    </dgm:pt>
    <dgm:pt modelId="{71F06C00-BAA0-401C-923C-E6ECBC83F705}" type="pres">
      <dgm:prSet presAssocID="{C24A6C1C-BE36-4613-B5CC-3143EE44114F}" presName="nodeTx" presStyleLbl="node1" presStyleIdx="3" presStyleCnt="6">
        <dgm:presLayoutVars>
          <dgm:bulletEnabled val="1"/>
        </dgm:presLayoutVars>
      </dgm:prSet>
      <dgm:spPr/>
    </dgm:pt>
    <dgm:pt modelId="{62E8C1FB-E0A6-411A-98E2-7C4444844270}" type="pres">
      <dgm:prSet presAssocID="{C24A6C1C-BE36-4613-B5CC-3143EE44114F}" presName="invisiNode" presStyleLbl="node1" presStyleIdx="3" presStyleCnt="6"/>
      <dgm:spPr/>
    </dgm:pt>
    <dgm:pt modelId="{3F14724E-C57D-4CE5-A508-91A7A64D8B43}" type="pres">
      <dgm:prSet presAssocID="{C24A6C1C-BE36-4613-B5CC-3143EE44114F}" presName="imagNode" presStyleLbl="fgImgPlac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93E6137-90DF-440B-ACEC-F529F968C887}" type="pres">
      <dgm:prSet presAssocID="{6DAD3E9E-8F68-4052-9E23-3B23713C0009}" presName="sibTrans" presStyleLbl="sibTrans2D1" presStyleIdx="0" presStyleCnt="0"/>
      <dgm:spPr/>
    </dgm:pt>
    <dgm:pt modelId="{D0B75D13-2865-4784-BA01-3AA642560F51}" type="pres">
      <dgm:prSet presAssocID="{604676E2-C523-4CFA-96C0-DBFE896FD29B}" presName="compNode" presStyleCnt="0"/>
      <dgm:spPr/>
    </dgm:pt>
    <dgm:pt modelId="{51104D71-B56B-4892-931E-CFAEE3A47EDE}" type="pres">
      <dgm:prSet presAssocID="{604676E2-C523-4CFA-96C0-DBFE896FD29B}" presName="bkgdShape" presStyleLbl="node1" presStyleIdx="4" presStyleCnt="6"/>
      <dgm:spPr/>
    </dgm:pt>
    <dgm:pt modelId="{79704556-ADB7-4DD2-BEE1-B58B6CFC90AE}" type="pres">
      <dgm:prSet presAssocID="{604676E2-C523-4CFA-96C0-DBFE896FD29B}" presName="nodeTx" presStyleLbl="node1" presStyleIdx="4" presStyleCnt="6">
        <dgm:presLayoutVars>
          <dgm:bulletEnabled val="1"/>
        </dgm:presLayoutVars>
      </dgm:prSet>
      <dgm:spPr/>
    </dgm:pt>
    <dgm:pt modelId="{BF4EA38A-DB78-4408-B45F-ACE065EB389B}" type="pres">
      <dgm:prSet presAssocID="{604676E2-C523-4CFA-96C0-DBFE896FD29B}" presName="invisiNode" presStyleLbl="node1" presStyleIdx="4" presStyleCnt="6"/>
      <dgm:spPr/>
    </dgm:pt>
    <dgm:pt modelId="{139D78AE-8AC9-4DDF-8D66-4E5B16D1FB1D}" type="pres">
      <dgm:prSet presAssocID="{604676E2-C523-4CFA-96C0-DBFE896FD29B}" presName="imagNode" presStyleLbl="fgImgPlace1" presStyleIdx="4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F13E404-46A9-44B7-AE34-5D34C36E969D}" type="pres">
      <dgm:prSet presAssocID="{26945CCD-D573-492B-A61D-DEA1D53181BF}" presName="sibTrans" presStyleLbl="sibTrans2D1" presStyleIdx="0" presStyleCnt="0"/>
      <dgm:spPr/>
    </dgm:pt>
    <dgm:pt modelId="{D8595879-09BC-4A6B-8BC1-55084EE23E43}" type="pres">
      <dgm:prSet presAssocID="{5CFD0C78-9A26-461C-A2BD-34813797DBE8}" presName="compNode" presStyleCnt="0"/>
      <dgm:spPr/>
    </dgm:pt>
    <dgm:pt modelId="{BD76900D-6E66-486C-A3D3-B59F2D1CBEF6}" type="pres">
      <dgm:prSet presAssocID="{5CFD0C78-9A26-461C-A2BD-34813797DBE8}" presName="bkgdShape" presStyleLbl="node1" presStyleIdx="5" presStyleCnt="6"/>
      <dgm:spPr/>
    </dgm:pt>
    <dgm:pt modelId="{2F514096-3174-498E-B56E-5BE80AF7C7B2}" type="pres">
      <dgm:prSet presAssocID="{5CFD0C78-9A26-461C-A2BD-34813797DBE8}" presName="nodeTx" presStyleLbl="node1" presStyleIdx="5" presStyleCnt="6">
        <dgm:presLayoutVars>
          <dgm:bulletEnabled val="1"/>
        </dgm:presLayoutVars>
      </dgm:prSet>
      <dgm:spPr/>
    </dgm:pt>
    <dgm:pt modelId="{EF688D0F-E0BE-4749-B064-491063476E72}" type="pres">
      <dgm:prSet presAssocID="{5CFD0C78-9A26-461C-A2BD-34813797DBE8}" presName="invisiNode" presStyleLbl="node1" presStyleIdx="5" presStyleCnt="6"/>
      <dgm:spPr/>
    </dgm:pt>
    <dgm:pt modelId="{F73B267C-5C60-4A17-871C-E94F6BE1048A}" type="pres">
      <dgm:prSet presAssocID="{5CFD0C78-9A26-461C-A2BD-34813797DBE8}" presName="imagNode" presStyleLbl="fgImgPlace1" presStyleIdx="5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02484219-9698-4718-B07D-A34DA50A2756}" type="presOf" srcId="{26945CCD-D573-492B-A61D-DEA1D53181BF}" destId="{9F13E404-46A9-44B7-AE34-5D34C36E969D}" srcOrd="0" destOrd="0" presId="urn:microsoft.com/office/officeart/2005/8/layout/hList7"/>
    <dgm:cxn modelId="{D7B55D1D-39A2-424D-B4BB-3B411B2011BF}" srcId="{77EAEECF-69B0-417A-B8B5-ADBB50A0764F}" destId="{B0C24EC9-F356-47CE-B192-CA6BB89DE1A1}" srcOrd="0" destOrd="0" parTransId="{5B6C1DFB-1FBD-4CE8-8425-9A1EB71F7C04}" sibTransId="{D56A6654-24E4-4D76-A29F-BC75A4EA04B9}"/>
    <dgm:cxn modelId="{34D0A320-11B6-40E9-AECF-AF0CBA6EDCF6}" type="presOf" srcId="{C24A6C1C-BE36-4613-B5CC-3143EE44114F}" destId="{1118C791-EFFD-4380-A94D-5A2E3C4C8F7D}" srcOrd="0" destOrd="0" presId="urn:microsoft.com/office/officeart/2005/8/layout/hList7"/>
    <dgm:cxn modelId="{746F4322-8813-4385-855C-1B7DEACAC867}" type="presOf" srcId="{B68E5130-589D-4087-A1C4-F5F6F3AE6AEC}" destId="{94572247-E070-46FF-803A-4DBE27EA7396}" srcOrd="0" destOrd="0" presId="urn:microsoft.com/office/officeart/2005/8/layout/hList7"/>
    <dgm:cxn modelId="{28C4B22C-B764-4703-9301-5526B7120B14}" type="presOf" srcId="{B0C24EC9-F356-47CE-B192-CA6BB89DE1A1}" destId="{97EDBF53-A844-4D28-A00A-60712D0F0EED}" srcOrd="0" destOrd="0" presId="urn:microsoft.com/office/officeart/2005/8/layout/hList7"/>
    <dgm:cxn modelId="{660CAB32-0DE3-4D69-83D9-3D3FE7BD9C14}" type="presOf" srcId="{77007CFD-4934-419D-A46F-B08D83940734}" destId="{0E58A36E-F64D-42D0-9456-6F6D8ED1F2AB}" srcOrd="0" destOrd="0" presId="urn:microsoft.com/office/officeart/2005/8/layout/hList7"/>
    <dgm:cxn modelId="{F78A1A65-6F3A-4FF8-90A0-5A0510EFA1E4}" type="presOf" srcId="{5CFD0C78-9A26-461C-A2BD-34813797DBE8}" destId="{BD76900D-6E66-486C-A3D3-B59F2D1CBEF6}" srcOrd="0" destOrd="0" presId="urn:microsoft.com/office/officeart/2005/8/layout/hList7"/>
    <dgm:cxn modelId="{76679967-2572-4038-8716-A6D2FD27DD3F}" srcId="{77EAEECF-69B0-417A-B8B5-ADBB50A0764F}" destId="{5CFD0C78-9A26-461C-A2BD-34813797DBE8}" srcOrd="5" destOrd="0" parTransId="{E88FA100-0686-4B3B-8B0A-5D872688E064}" sibTransId="{47850F82-9650-483C-826A-4A364B2B9D27}"/>
    <dgm:cxn modelId="{A0A65768-5302-4B72-953E-F8B5EC1C60BB}" srcId="{77EAEECF-69B0-417A-B8B5-ADBB50A0764F}" destId="{77007CFD-4934-419D-A46F-B08D83940734}" srcOrd="1" destOrd="0" parTransId="{DC0A981C-664C-4601-9900-0D8400E0C37A}" sibTransId="{709C1C75-82BE-4B1B-AF6C-802C8296836D}"/>
    <dgm:cxn modelId="{0F3D2C54-4FDD-43AB-B469-D5A18A1D096E}" type="presOf" srcId="{6DAD3E9E-8F68-4052-9E23-3B23713C0009}" destId="{793E6137-90DF-440B-ACEC-F529F968C887}" srcOrd="0" destOrd="0" presId="urn:microsoft.com/office/officeart/2005/8/layout/hList7"/>
    <dgm:cxn modelId="{3AB55754-A676-4031-8F80-6BA2AAFB4C75}" srcId="{77EAEECF-69B0-417A-B8B5-ADBB50A0764F}" destId="{604676E2-C523-4CFA-96C0-DBFE896FD29B}" srcOrd="4" destOrd="0" parTransId="{4EE5EFC7-69E0-42D8-97BD-BEAC3DF21E77}" sibTransId="{26945CCD-D573-492B-A61D-DEA1D53181BF}"/>
    <dgm:cxn modelId="{6058FC75-14FB-4B9E-859D-E5C913C7A698}" type="presOf" srcId="{5CFD0C78-9A26-461C-A2BD-34813797DBE8}" destId="{2F514096-3174-498E-B56E-5BE80AF7C7B2}" srcOrd="1" destOrd="0" presId="urn:microsoft.com/office/officeart/2005/8/layout/hList7"/>
    <dgm:cxn modelId="{5F48FB59-365C-461C-B464-26AE7DED1C95}" type="presOf" srcId="{709C1C75-82BE-4B1B-AF6C-802C8296836D}" destId="{A96B937D-A013-45A0-88EB-EBD3A00B0E02}" srcOrd="0" destOrd="0" presId="urn:microsoft.com/office/officeart/2005/8/layout/hList7"/>
    <dgm:cxn modelId="{DE7A7E7C-1A51-4405-81CA-500FF422376F}" type="presOf" srcId="{77EAEECF-69B0-417A-B8B5-ADBB50A0764F}" destId="{9F454980-D2A1-46F9-A186-68D25D268453}" srcOrd="0" destOrd="0" presId="urn:microsoft.com/office/officeart/2005/8/layout/hList7"/>
    <dgm:cxn modelId="{7D8A1D9C-22CC-48F3-BF70-1CBE025632C9}" type="presOf" srcId="{77007CFD-4934-419D-A46F-B08D83940734}" destId="{581B609D-DBAD-4349-99C9-D94CFF04DB05}" srcOrd="1" destOrd="0" presId="urn:microsoft.com/office/officeart/2005/8/layout/hList7"/>
    <dgm:cxn modelId="{5D68B99D-42C2-4BD9-B899-CD8D4020779C}" srcId="{77EAEECF-69B0-417A-B8B5-ADBB50A0764F}" destId="{A8524579-F80A-4194-BAAC-427DD80A4DF0}" srcOrd="2" destOrd="0" parTransId="{DBC48710-57B6-4E76-B96D-6FCDA6B69CA4}" sibTransId="{B68E5130-589D-4087-A1C4-F5F6F3AE6AEC}"/>
    <dgm:cxn modelId="{8FFF379F-DCBD-41EC-A8EC-12AEDCEE97C6}" type="presOf" srcId="{604676E2-C523-4CFA-96C0-DBFE896FD29B}" destId="{51104D71-B56B-4892-931E-CFAEE3A47EDE}" srcOrd="0" destOrd="0" presId="urn:microsoft.com/office/officeart/2005/8/layout/hList7"/>
    <dgm:cxn modelId="{C814F0B2-C16F-48C4-9384-66CCE0B7BAEB}" type="presOf" srcId="{D56A6654-24E4-4D76-A29F-BC75A4EA04B9}" destId="{D0C9A244-8199-4DD1-8015-C90925CACC87}" srcOrd="0" destOrd="0" presId="urn:microsoft.com/office/officeart/2005/8/layout/hList7"/>
    <dgm:cxn modelId="{B2EE8FC2-F319-4F4B-84DE-6BAD1F259B7D}" type="presOf" srcId="{C24A6C1C-BE36-4613-B5CC-3143EE44114F}" destId="{71F06C00-BAA0-401C-923C-E6ECBC83F705}" srcOrd="1" destOrd="0" presId="urn:microsoft.com/office/officeart/2005/8/layout/hList7"/>
    <dgm:cxn modelId="{E47A3AC8-79E8-44BB-BD63-45392C4A95FA}" type="presOf" srcId="{A8524579-F80A-4194-BAAC-427DD80A4DF0}" destId="{76152179-C31E-41EA-8ECC-CA3F1132EA06}" srcOrd="1" destOrd="0" presId="urn:microsoft.com/office/officeart/2005/8/layout/hList7"/>
    <dgm:cxn modelId="{C42700CE-E0B4-43E1-8013-EF2A9AD32E25}" srcId="{77EAEECF-69B0-417A-B8B5-ADBB50A0764F}" destId="{C24A6C1C-BE36-4613-B5CC-3143EE44114F}" srcOrd="3" destOrd="0" parTransId="{9A797948-C1C8-49FA-AFFC-244E4A1F9E05}" sibTransId="{6DAD3E9E-8F68-4052-9E23-3B23713C0009}"/>
    <dgm:cxn modelId="{A8E5A4E4-9391-445E-9211-2A89A6AFB326}" type="presOf" srcId="{604676E2-C523-4CFA-96C0-DBFE896FD29B}" destId="{79704556-ADB7-4DD2-BEE1-B58B6CFC90AE}" srcOrd="1" destOrd="0" presId="urn:microsoft.com/office/officeart/2005/8/layout/hList7"/>
    <dgm:cxn modelId="{BEBC0EF7-B00D-40D6-953A-2F5EED90C62C}" type="presOf" srcId="{A8524579-F80A-4194-BAAC-427DD80A4DF0}" destId="{4EB9F3D6-C4DD-4446-BE9F-EBF3286CA742}" srcOrd="0" destOrd="0" presId="urn:microsoft.com/office/officeart/2005/8/layout/hList7"/>
    <dgm:cxn modelId="{BCB4C9FD-0C00-485B-BC4A-3ACA168C6B17}" type="presOf" srcId="{B0C24EC9-F356-47CE-B192-CA6BB89DE1A1}" destId="{09B80812-4580-43CA-8EA3-CE130364A40A}" srcOrd="1" destOrd="0" presId="urn:microsoft.com/office/officeart/2005/8/layout/hList7"/>
    <dgm:cxn modelId="{EA738687-7D54-4551-A8E3-B2BE2A53B976}" type="presParOf" srcId="{9F454980-D2A1-46F9-A186-68D25D268453}" destId="{FF096E16-48C1-4DCE-9A1B-4B4CCB70BACB}" srcOrd="0" destOrd="0" presId="urn:microsoft.com/office/officeart/2005/8/layout/hList7"/>
    <dgm:cxn modelId="{CFC1A9C9-4ABC-4ACD-B97C-00EC3D7824AB}" type="presParOf" srcId="{9F454980-D2A1-46F9-A186-68D25D268453}" destId="{DE5AEC0C-9338-47FB-8270-A7B57FBDE8B3}" srcOrd="1" destOrd="0" presId="urn:microsoft.com/office/officeart/2005/8/layout/hList7"/>
    <dgm:cxn modelId="{674C8D9E-1BB5-4071-A04A-62B69BB01241}" type="presParOf" srcId="{DE5AEC0C-9338-47FB-8270-A7B57FBDE8B3}" destId="{29BD7FDE-5924-4CA4-8B58-D06FC994104E}" srcOrd="0" destOrd="0" presId="urn:microsoft.com/office/officeart/2005/8/layout/hList7"/>
    <dgm:cxn modelId="{1019FC32-E6E0-47C6-BE41-ED681F6F9DB9}" type="presParOf" srcId="{29BD7FDE-5924-4CA4-8B58-D06FC994104E}" destId="{97EDBF53-A844-4D28-A00A-60712D0F0EED}" srcOrd="0" destOrd="0" presId="urn:microsoft.com/office/officeart/2005/8/layout/hList7"/>
    <dgm:cxn modelId="{A2E0A605-2796-4EC4-BCD3-625109573DD6}" type="presParOf" srcId="{29BD7FDE-5924-4CA4-8B58-D06FC994104E}" destId="{09B80812-4580-43CA-8EA3-CE130364A40A}" srcOrd="1" destOrd="0" presId="urn:microsoft.com/office/officeart/2005/8/layout/hList7"/>
    <dgm:cxn modelId="{1E737896-F577-44A0-99B0-83F33DBF532E}" type="presParOf" srcId="{29BD7FDE-5924-4CA4-8B58-D06FC994104E}" destId="{3E59CBFE-F65B-485E-A535-016B3AEA9942}" srcOrd="2" destOrd="0" presId="urn:microsoft.com/office/officeart/2005/8/layout/hList7"/>
    <dgm:cxn modelId="{D1283F9B-1674-496C-829B-19774B380772}" type="presParOf" srcId="{29BD7FDE-5924-4CA4-8B58-D06FC994104E}" destId="{383C8D2F-4FFC-4940-937F-8F272CC32866}" srcOrd="3" destOrd="0" presId="urn:microsoft.com/office/officeart/2005/8/layout/hList7"/>
    <dgm:cxn modelId="{A4C882C0-8776-4996-80AB-789649A38E80}" type="presParOf" srcId="{DE5AEC0C-9338-47FB-8270-A7B57FBDE8B3}" destId="{D0C9A244-8199-4DD1-8015-C90925CACC87}" srcOrd="1" destOrd="0" presId="urn:microsoft.com/office/officeart/2005/8/layout/hList7"/>
    <dgm:cxn modelId="{F7672F4F-1664-4115-8FB0-8DCEDB5A7BD5}" type="presParOf" srcId="{DE5AEC0C-9338-47FB-8270-A7B57FBDE8B3}" destId="{5F259A95-8C55-4AF1-8EF2-C42000BDF7F3}" srcOrd="2" destOrd="0" presId="urn:microsoft.com/office/officeart/2005/8/layout/hList7"/>
    <dgm:cxn modelId="{91C75580-86BF-464E-A1A7-C916457BC2E8}" type="presParOf" srcId="{5F259A95-8C55-4AF1-8EF2-C42000BDF7F3}" destId="{0E58A36E-F64D-42D0-9456-6F6D8ED1F2AB}" srcOrd="0" destOrd="0" presId="urn:microsoft.com/office/officeart/2005/8/layout/hList7"/>
    <dgm:cxn modelId="{8BB6493C-DA57-4D7F-9F03-53ED8ABF5FCD}" type="presParOf" srcId="{5F259A95-8C55-4AF1-8EF2-C42000BDF7F3}" destId="{581B609D-DBAD-4349-99C9-D94CFF04DB05}" srcOrd="1" destOrd="0" presId="urn:microsoft.com/office/officeart/2005/8/layout/hList7"/>
    <dgm:cxn modelId="{0E1AAB31-9DF2-4E9C-A970-59F9E30F8B57}" type="presParOf" srcId="{5F259A95-8C55-4AF1-8EF2-C42000BDF7F3}" destId="{9DAC1BE3-72F1-4D69-B210-71A94B7ABD53}" srcOrd="2" destOrd="0" presId="urn:microsoft.com/office/officeart/2005/8/layout/hList7"/>
    <dgm:cxn modelId="{3573B978-E478-4ACC-8748-5AA246B10D25}" type="presParOf" srcId="{5F259A95-8C55-4AF1-8EF2-C42000BDF7F3}" destId="{622C2A0A-5A9A-4914-82E8-671557ACFB98}" srcOrd="3" destOrd="0" presId="urn:microsoft.com/office/officeart/2005/8/layout/hList7"/>
    <dgm:cxn modelId="{01F26EE2-5526-4391-A099-75259534EF47}" type="presParOf" srcId="{DE5AEC0C-9338-47FB-8270-A7B57FBDE8B3}" destId="{A96B937D-A013-45A0-88EB-EBD3A00B0E02}" srcOrd="3" destOrd="0" presId="urn:microsoft.com/office/officeart/2005/8/layout/hList7"/>
    <dgm:cxn modelId="{DF96EE1B-9873-4572-BA19-FBF365FDBAA9}" type="presParOf" srcId="{DE5AEC0C-9338-47FB-8270-A7B57FBDE8B3}" destId="{F0FF2BAE-28BE-4B62-93DC-90D2C9BB63A6}" srcOrd="4" destOrd="0" presId="urn:microsoft.com/office/officeart/2005/8/layout/hList7"/>
    <dgm:cxn modelId="{594D12D3-0B8A-4556-ABC0-461BB3D9BD3B}" type="presParOf" srcId="{F0FF2BAE-28BE-4B62-93DC-90D2C9BB63A6}" destId="{4EB9F3D6-C4DD-4446-BE9F-EBF3286CA742}" srcOrd="0" destOrd="0" presId="urn:microsoft.com/office/officeart/2005/8/layout/hList7"/>
    <dgm:cxn modelId="{2549FA6A-AA73-421F-AC86-847B03A7B427}" type="presParOf" srcId="{F0FF2BAE-28BE-4B62-93DC-90D2C9BB63A6}" destId="{76152179-C31E-41EA-8ECC-CA3F1132EA06}" srcOrd="1" destOrd="0" presId="urn:microsoft.com/office/officeart/2005/8/layout/hList7"/>
    <dgm:cxn modelId="{1C147C8A-AB2A-4929-A589-C31DE857DB86}" type="presParOf" srcId="{F0FF2BAE-28BE-4B62-93DC-90D2C9BB63A6}" destId="{D485BFE0-CC9D-4C07-8F94-E6009D8C714D}" srcOrd="2" destOrd="0" presId="urn:microsoft.com/office/officeart/2005/8/layout/hList7"/>
    <dgm:cxn modelId="{25073975-54F3-46C0-9F44-CCCCA77007E8}" type="presParOf" srcId="{F0FF2BAE-28BE-4B62-93DC-90D2C9BB63A6}" destId="{D9403449-48CA-4947-80CE-846D9793B968}" srcOrd="3" destOrd="0" presId="urn:microsoft.com/office/officeart/2005/8/layout/hList7"/>
    <dgm:cxn modelId="{A5327D12-5DCA-4624-BC54-EAB1B62F3006}" type="presParOf" srcId="{DE5AEC0C-9338-47FB-8270-A7B57FBDE8B3}" destId="{94572247-E070-46FF-803A-4DBE27EA7396}" srcOrd="5" destOrd="0" presId="urn:microsoft.com/office/officeart/2005/8/layout/hList7"/>
    <dgm:cxn modelId="{0882183C-6FFF-4D80-A6E5-09F12C7AC90F}" type="presParOf" srcId="{DE5AEC0C-9338-47FB-8270-A7B57FBDE8B3}" destId="{7E9B0197-55DD-451B-A06F-1431D535FB93}" srcOrd="6" destOrd="0" presId="urn:microsoft.com/office/officeart/2005/8/layout/hList7"/>
    <dgm:cxn modelId="{1E625A09-BE61-4BEA-8A16-45378CD344F0}" type="presParOf" srcId="{7E9B0197-55DD-451B-A06F-1431D535FB93}" destId="{1118C791-EFFD-4380-A94D-5A2E3C4C8F7D}" srcOrd="0" destOrd="0" presId="urn:microsoft.com/office/officeart/2005/8/layout/hList7"/>
    <dgm:cxn modelId="{0A8B833B-69C4-4590-878D-D2A34AC2A18C}" type="presParOf" srcId="{7E9B0197-55DD-451B-A06F-1431D535FB93}" destId="{71F06C00-BAA0-401C-923C-E6ECBC83F705}" srcOrd="1" destOrd="0" presId="urn:microsoft.com/office/officeart/2005/8/layout/hList7"/>
    <dgm:cxn modelId="{832AEB36-0318-4852-886D-A2C5E9C9149E}" type="presParOf" srcId="{7E9B0197-55DD-451B-A06F-1431D535FB93}" destId="{62E8C1FB-E0A6-411A-98E2-7C4444844270}" srcOrd="2" destOrd="0" presId="urn:microsoft.com/office/officeart/2005/8/layout/hList7"/>
    <dgm:cxn modelId="{FFCD2EB2-7B02-4312-9C99-A19EAAE86AA0}" type="presParOf" srcId="{7E9B0197-55DD-451B-A06F-1431D535FB93}" destId="{3F14724E-C57D-4CE5-A508-91A7A64D8B43}" srcOrd="3" destOrd="0" presId="urn:microsoft.com/office/officeart/2005/8/layout/hList7"/>
    <dgm:cxn modelId="{6C9FDFA6-0FD2-45D4-B9D0-101754085721}" type="presParOf" srcId="{DE5AEC0C-9338-47FB-8270-A7B57FBDE8B3}" destId="{793E6137-90DF-440B-ACEC-F529F968C887}" srcOrd="7" destOrd="0" presId="urn:microsoft.com/office/officeart/2005/8/layout/hList7"/>
    <dgm:cxn modelId="{11207B22-DB03-4DED-B18E-95CAC6AA4D16}" type="presParOf" srcId="{DE5AEC0C-9338-47FB-8270-A7B57FBDE8B3}" destId="{D0B75D13-2865-4784-BA01-3AA642560F51}" srcOrd="8" destOrd="0" presId="urn:microsoft.com/office/officeart/2005/8/layout/hList7"/>
    <dgm:cxn modelId="{48838580-7DB2-40ED-804C-9208A67E6CFF}" type="presParOf" srcId="{D0B75D13-2865-4784-BA01-3AA642560F51}" destId="{51104D71-B56B-4892-931E-CFAEE3A47EDE}" srcOrd="0" destOrd="0" presId="urn:microsoft.com/office/officeart/2005/8/layout/hList7"/>
    <dgm:cxn modelId="{77DCC3AC-6C6B-426C-9957-FDD802D38C89}" type="presParOf" srcId="{D0B75D13-2865-4784-BA01-3AA642560F51}" destId="{79704556-ADB7-4DD2-BEE1-B58B6CFC90AE}" srcOrd="1" destOrd="0" presId="urn:microsoft.com/office/officeart/2005/8/layout/hList7"/>
    <dgm:cxn modelId="{0F06DC6D-5E2E-4000-85C5-1D7AE0347359}" type="presParOf" srcId="{D0B75D13-2865-4784-BA01-3AA642560F51}" destId="{BF4EA38A-DB78-4408-B45F-ACE065EB389B}" srcOrd="2" destOrd="0" presId="urn:microsoft.com/office/officeart/2005/8/layout/hList7"/>
    <dgm:cxn modelId="{B041CE30-50D5-49B7-B009-93FC40A7EA87}" type="presParOf" srcId="{D0B75D13-2865-4784-BA01-3AA642560F51}" destId="{139D78AE-8AC9-4DDF-8D66-4E5B16D1FB1D}" srcOrd="3" destOrd="0" presId="urn:microsoft.com/office/officeart/2005/8/layout/hList7"/>
    <dgm:cxn modelId="{D60F0110-D3C7-478C-836C-01B44BD632C4}" type="presParOf" srcId="{DE5AEC0C-9338-47FB-8270-A7B57FBDE8B3}" destId="{9F13E404-46A9-44B7-AE34-5D34C36E969D}" srcOrd="9" destOrd="0" presId="urn:microsoft.com/office/officeart/2005/8/layout/hList7"/>
    <dgm:cxn modelId="{4847CC1E-47DC-4AAC-B0CD-163C117B15E3}" type="presParOf" srcId="{DE5AEC0C-9338-47FB-8270-A7B57FBDE8B3}" destId="{D8595879-09BC-4A6B-8BC1-55084EE23E43}" srcOrd="10" destOrd="0" presId="urn:microsoft.com/office/officeart/2005/8/layout/hList7"/>
    <dgm:cxn modelId="{4F14FC12-4995-4282-96D2-BF0569B5DCD3}" type="presParOf" srcId="{D8595879-09BC-4A6B-8BC1-55084EE23E43}" destId="{BD76900D-6E66-486C-A3D3-B59F2D1CBEF6}" srcOrd="0" destOrd="0" presId="urn:microsoft.com/office/officeart/2005/8/layout/hList7"/>
    <dgm:cxn modelId="{A9A2EECA-314A-4075-B404-7B3D061FBCD0}" type="presParOf" srcId="{D8595879-09BC-4A6B-8BC1-55084EE23E43}" destId="{2F514096-3174-498E-B56E-5BE80AF7C7B2}" srcOrd="1" destOrd="0" presId="urn:microsoft.com/office/officeart/2005/8/layout/hList7"/>
    <dgm:cxn modelId="{66655C29-C7FA-462F-A13F-E1EB50716D1C}" type="presParOf" srcId="{D8595879-09BC-4A6B-8BC1-55084EE23E43}" destId="{EF688D0F-E0BE-4749-B064-491063476E72}" srcOrd="2" destOrd="0" presId="urn:microsoft.com/office/officeart/2005/8/layout/hList7"/>
    <dgm:cxn modelId="{789DB229-B765-497E-90D6-A31BEEE3A0D0}" type="presParOf" srcId="{D8595879-09BC-4A6B-8BC1-55084EE23E43}" destId="{F73B267C-5C60-4A17-871C-E94F6BE1048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46372E-A4B5-4861-930E-AE5CA69E1A14}" type="doc">
      <dgm:prSet loTypeId="urn:microsoft.com/office/officeart/2005/8/layout/default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en-ZA"/>
        </a:p>
      </dgm:t>
    </dgm:pt>
    <dgm:pt modelId="{D1C9190C-B7C3-4640-8D7F-8F3891718870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Ms. Khataza Khosa</a:t>
          </a:r>
        </a:p>
        <a:p>
          <a:pPr>
            <a:buClrTx/>
            <a:buSzTx/>
            <a:buFont typeface="Arial"/>
            <a:buNone/>
          </a:pP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Senior Manager: GRC</a:t>
          </a:r>
        </a:p>
        <a:p>
          <a:pPr>
            <a:buClrTx/>
            <a:buSzTx/>
            <a:buFont typeface="Arial"/>
            <a:buNone/>
          </a:pP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011 403 1700</a:t>
          </a:r>
        </a:p>
        <a:p>
          <a:pPr>
            <a:buClrTx/>
            <a:buSzTx/>
            <a:buFont typeface="Arial"/>
            <a:buNone/>
          </a:pP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KhatazaK@fpmseta.org.za</a:t>
          </a: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 </a:t>
          </a:r>
        </a:p>
        <a:p>
          <a:pPr>
            <a:buClrTx/>
            <a:buSzTx/>
            <a:buFont typeface="Arial"/>
            <a:buNone/>
          </a:pPr>
          <a:endParaRPr lang="en-ZA" sz="2000" dirty="0"/>
        </a:p>
      </dgm:t>
    </dgm:pt>
    <dgm:pt modelId="{1DE80EBA-FD01-4590-81C9-6368212A9849}" type="parTrans" cxnId="{331C97F0-5D6E-4F57-B539-BC108A604903}">
      <dgm:prSet/>
      <dgm:spPr/>
      <dgm:t>
        <a:bodyPr/>
        <a:lstStyle/>
        <a:p>
          <a:endParaRPr lang="en-ZA" sz="2000"/>
        </a:p>
      </dgm:t>
    </dgm:pt>
    <dgm:pt modelId="{BB78E8C5-E751-4405-8D22-349969D13CF0}" type="sibTrans" cxnId="{331C97F0-5D6E-4F57-B539-BC108A604903}">
      <dgm:prSet/>
      <dgm:spPr/>
      <dgm:t>
        <a:bodyPr/>
        <a:lstStyle/>
        <a:p>
          <a:endParaRPr lang="en-ZA" sz="2000"/>
        </a:p>
      </dgm:t>
    </dgm:pt>
    <dgm:pt modelId="{FEEC127B-6C45-46E4-9434-AFA2DD4EF25C}">
      <dgm:prSet phldrT="[Text]" custT="1"/>
      <dgm:spPr/>
      <dgm:t>
        <a:bodyPr/>
        <a:lstStyle/>
        <a:p>
          <a:pPr>
            <a:buClrTx/>
            <a:buSzTx/>
            <a:buFont typeface="Arial"/>
            <a:buNone/>
          </a:pPr>
          <a:endParaRPr kumimoji="0" lang="en-US" sz="2800" b="0" i="0" u="none" strike="noStrike" cap="none" spc="0" normalizeH="0" baseline="0" noProof="0" dirty="0">
            <a:ln/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>
            <a:buClrTx/>
            <a:buSzTx/>
            <a:buFont typeface="Arial"/>
            <a:buNone/>
          </a:pP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Mr. Zwelakhe Mbatha</a:t>
          </a:r>
        </a:p>
        <a:p>
          <a:pPr>
            <a:buClrTx/>
            <a:buSzTx/>
            <a:buFont typeface="Arial"/>
            <a:buNone/>
          </a:pP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M&amp;E: Specialist</a:t>
          </a:r>
        </a:p>
        <a:p>
          <a:pPr>
            <a:buClrTx/>
            <a:buSzTx/>
            <a:buFont typeface="Arial"/>
            <a:buNone/>
          </a:pPr>
          <a:r>
            <a:rPr kumimoji="0" lang="en-US" sz="2800" b="1" i="0" u="none" strike="noStrike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011 403 1700</a:t>
          </a:r>
        </a:p>
        <a:p>
          <a:pPr>
            <a:buClrTx/>
            <a:buSzTx/>
            <a:buFont typeface="Arial"/>
            <a:buNone/>
          </a:pPr>
          <a:r>
            <a:rPr lang="en-US" sz="2800" b="1" dirty="0">
              <a:latin typeface="Calibri" panose="020F0502020204030204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ZwelakheM@fpmseta.org.za</a:t>
          </a:r>
          <a:r>
            <a:rPr lang="en-US" sz="2800" b="1" dirty="0">
              <a:latin typeface="Calibri" panose="020F0502020204030204"/>
            </a:rPr>
            <a:t> </a:t>
          </a:r>
          <a:endParaRPr kumimoji="0" lang="en-US" sz="2800" b="1" i="0" u="none" strike="noStrike" cap="none" spc="0" normalizeH="0" baseline="0" noProof="0" dirty="0">
            <a:ln/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>
            <a:buClrTx/>
            <a:buSzTx/>
            <a:buFont typeface="Arial"/>
            <a:buNone/>
          </a:pPr>
          <a:endParaRPr kumimoji="0" lang="en-US" sz="2000" b="0" i="0" u="none" strike="noStrike" cap="none" spc="0" normalizeH="0" baseline="0" noProof="0" dirty="0">
            <a:ln/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>
            <a:buClrTx/>
            <a:buSzTx/>
            <a:buFont typeface="Arial"/>
            <a:buNone/>
          </a:pPr>
          <a:endParaRPr lang="en-ZA" sz="2000" dirty="0"/>
        </a:p>
      </dgm:t>
    </dgm:pt>
    <dgm:pt modelId="{61FFEE22-528F-41C2-A2BF-0696637B8DE2}" type="parTrans" cxnId="{E5A3890F-7877-4BB1-A1A2-C7A3F812DFEE}">
      <dgm:prSet/>
      <dgm:spPr/>
      <dgm:t>
        <a:bodyPr/>
        <a:lstStyle/>
        <a:p>
          <a:endParaRPr lang="en-ZA" sz="2000"/>
        </a:p>
      </dgm:t>
    </dgm:pt>
    <dgm:pt modelId="{0F569503-2992-40E3-8604-6C35A94E0E14}" type="sibTrans" cxnId="{E5A3890F-7877-4BB1-A1A2-C7A3F812DFEE}">
      <dgm:prSet/>
      <dgm:spPr/>
      <dgm:t>
        <a:bodyPr/>
        <a:lstStyle/>
        <a:p>
          <a:endParaRPr lang="en-ZA" sz="2000"/>
        </a:p>
      </dgm:t>
    </dgm:pt>
    <dgm:pt modelId="{77385A03-0515-4F0E-B9DA-D3F74C5675D8}">
      <dgm:prSet phldrT="[Text]" custT="1"/>
      <dgm:spPr/>
      <dgm:t>
        <a:bodyPr/>
        <a:lstStyle/>
        <a:p>
          <a:r>
            <a:rPr lang="en-ZA" sz="2800" b="1" dirty="0"/>
            <a:t>Mr Simamkele Tshete</a:t>
          </a:r>
        </a:p>
        <a:p>
          <a:r>
            <a:rPr lang="en-ZA" sz="2800" b="1" dirty="0"/>
            <a:t>011 403 1700</a:t>
          </a:r>
        </a:p>
        <a:p>
          <a:r>
            <a:rPr lang="en-ZA" sz="2800" b="1" dirty="0"/>
            <a:t>SimamkeleT@fpmseta.org.za</a:t>
          </a:r>
        </a:p>
      </dgm:t>
    </dgm:pt>
    <dgm:pt modelId="{B81D4188-8136-433E-8E5C-F2C3ADD94A62}" type="parTrans" cxnId="{257C92BB-D4E2-42EB-B7B2-F7D1DE258197}">
      <dgm:prSet/>
      <dgm:spPr/>
      <dgm:t>
        <a:bodyPr/>
        <a:lstStyle/>
        <a:p>
          <a:endParaRPr lang="en-ZA" sz="2000"/>
        </a:p>
      </dgm:t>
    </dgm:pt>
    <dgm:pt modelId="{88B57EC8-D701-4BED-B305-14BCA4B3AD02}" type="sibTrans" cxnId="{257C92BB-D4E2-42EB-B7B2-F7D1DE258197}">
      <dgm:prSet/>
      <dgm:spPr/>
      <dgm:t>
        <a:bodyPr/>
        <a:lstStyle/>
        <a:p>
          <a:endParaRPr lang="en-ZA" sz="2000"/>
        </a:p>
      </dgm:t>
    </dgm:pt>
    <dgm:pt modelId="{EC0F6261-FE3D-46A6-BCAC-130B76CB5BB4}">
      <dgm:prSet phldrT="[Text]" custT="1"/>
      <dgm:spPr/>
      <dgm:t>
        <a:bodyPr/>
        <a:lstStyle/>
        <a:p>
          <a:r>
            <a:rPr lang="en-ZA" sz="2800" b="1" dirty="0"/>
            <a:t>Ms Nonhlanhla Nhlapho</a:t>
          </a:r>
        </a:p>
        <a:p>
          <a:r>
            <a:rPr lang="en-ZA" sz="2800" b="1" dirty="0"/>
            <a:t>011 403 1700</a:t>
          </a:r>
        </a:p>
        <a:p>
          <a:r>
            <a:rPr lang="en-ZA" sz="2800" b="1" dirty="0"/>
            <a:t>NonhlanhlaN@fpmseta.org.za</a:t>
          </a:r>
        </a:p>
      </dgm:t>
    </dgm:pt>
    <dgm:pt modelId="{F7F1ED94-66D9-473C-AC7B-5185871535F3}" type="parTrans" cxnId="{522E5B35-7823-4D01-873C-6615FE40608E}">
      <dgm:prSet/>
      <dgm:spPr/>
      <dgm:t>
        <a:bodyPr/>
        <a:lstStyle/>
        <a:p>
          <a:endParaRPr lang="en-ZA" sz="2000"/>
        </a:p>
      </dgm:t>
    </dgm:pt>
    <dgm:pt modelId="{5F530965-2552-423A-B993-44F8BD43F94A}" type="sibTrans" cxnId="{522E5B35-7823-4D01-873C-6615FE40608E}">
      <dgm:prSet/>
      <dgm:spPr/>
      <dgm:t>
        <a:bodyPr/>
        <a:lstStyle/>
        <a:p>
          <a:endParaRPr lang="en-ZA" sz="2000"/>
        </a:p>
      </dgm:t>
    </dgm:pt>
    <dgm:pt modelId="{3BDD56A8-F405-48FB-BE58-6CD2D643CD37}" type="pres">
      <dgm:prSet presAssocID="{8546372E-A4B5-4861-930E-AE5CA69E1A14}" presName="diagram" presStyleCnt="0">
        <dgm:presLayoutVars>
          <dgm:dir/>
          <dgm:resizeHandles val="exact"/>
        </dgm:presLayoutVars>
      </dgm:prSet>
      <dgm:spPr/>
    </dgm:pt>
    <dgm:pt modelId="{EAC4F9FB-492A-4F0D-9E50-E2CF00571EF1}" type="pres">
      <dgm:prSet presAssocID="{D1C9190C-B7C3-4640-8D7F-8F3891718870}" presName="node" presStyleLbl="node1" presStyleIdx="0" presStyleCnt="4">
        <dgm:presLayoutVars>
          <dgm:bulletEnabled val="1"/>
        </dgm:presLayoutVars>
      </dgm:prSet>
      <dgm:spPr/>
    </dgm:pt>
    <dgm:pt modelId="{24B82F60-0461-495F-9185-8BEE4AE4B97E}" type="pres">
      <dgm:prSet presAssocID="{BB78E8C5-E751-4405-8D22-349969D13CF0}" presName="sibTrans" presStyleCnt="0"/>
      <dgm:spPr/>
    </dgm:pt>
    <dgm:pt modelId="{FC993C4A-802F-4F99-93E3-D2B76568ECEB}" type="pres">
      <dgm:prSet presAssocID="{FEEC127B-6C45-46E4-9434-AFA2DD4EF25C}" presName="node" presStyleLbl="node1" presStyleIdx="1" presStyleCnt="4">
        <dgm:presLayoutVars>
          <dgm:bulletEnabled val="1"/>
        </dgm:presLayoutVars>
      </dgm:prSet>
      <dgm:spPr/>
    </dgm:pt>
    <dgm:pt modelId="{FC0716AC-FB00-4A00-B142-1D8985A7B130}" type="pres">
      <dgm:prSet presAssocID="{0F569503-2992-40E3-8604-6C35A94E0E14}" presName="sibTrans" presStyleCnt="0"/>
      <dgm:spPr/>
    </dgm:pt>
    <dgm:pt modelId="{2D820DDD-70C0-43AA-92E9-A65F061C4503}" type="pres">
      <dgm:prSet presAssocID="{77385A03-0515-4F0E-B9DA-D3F74C5675D8}" presName="node" presStyleLbl="node1" presStyleIdx="2" presStyleCnt="4">
        <dgm:presLayoutVars>
          <dgm:bulletEnabled val="1"/>
        </dgm:presLayoutVars>
      </dgm:prSet>
      <dgm:spPr/>
    </dgm:pt>
    <dgm:pt modelId="{16A930FA-FE92-41FC-B836-F02D23B08B2F}" type="pres">
      <dgm:prSet presAssocID="{88B57EC8-D701-4BED-B305-14BCA4B3AD02}" presName="sibTrans" presStyleCnt="0"/>
      <dgm:spPr/>
    </dgm:pt>
    <dgm:pt modelId="{A30B858D-8438-4C86-8310-12B2FD02D9C8}" type="pres">
      <dgm:prSet presAssocID="{EC0F6261-FE3D-46A6-BCAC-130B76CB5BB4}" presName="node" presStyleLbl="node1" presStyleIdx="3" presStyleCnt="4">
        <dgm:presLayoutVars>
          <dgm:bulletEnabled val="1"/>
        </dgm:presLayoutVars>
      </dgm:prSet>
      <dgm:spPr/>
    </dgm:pt>
  </dgm:ptLst>
  <dgm:cxnLst>
    <dgm:cxn modelId="{E5A3890F-7877-4BB1-A1A2-C7A3F812DFEE}" srcId="{8546372E-A4B5-4861-930E-AE5CA69E1A14}" destId="{FEEC127B-6C45-46E4-9434-AFA2DD4EF25C}" srcOrd="1" destOrd="0" parTransId="{61FFEE22-528F-41C2-A2BF-0696637B8DE2}" sibTransId="{0F569503-2992-40E3-8604-6C35A94E0E14}"/>
    <dgm:cxn modelId="{8935E213-478F-494E-A87C-532643474532}" type="presOf" srcId="{77385A03-0515-4F0E-B9DA-D3F74C5675D8}" destId="{2D820DDD-70C0-43AA-92E9-A65F061C4503}" srcOrd="0" destOrd="0" presId="urn:microsoft.com/office/officeart/2005/8/layout/default"/>
    <dgm:cxn modelId="{522E5B35-7823-4D01-873C-6615FE40608E}" srcId="{8546372E-A4B5-4861-930E-AE5CA69E1A14}" destId="{EC0F6261-FE3D-46A6-BCAC-130B76CB5BB4}" srcOrd="3" destOrd="0" parTransId="{F7F1ED94-66D9-473C-AC7B-5185871535F3}" sibTransId="{5F530965-2552-423A-B993-44F8BD43F94A}"/>
    <dgm:cxn modelId="{80735C54-AF97-41B0-A5FE-B5D51D908A6F}" type="presOf" srcId="{FEEC127B-6C45-46E4-9434-AFA2DD4EF25C}" destId="{FC993C4A-802F-4F99-93E3-D2B76568ECEB}" srcOrd="0" destOrd="0" presId="urn:microsoft.com/office/officeart/2005/8/layout/default"/>
    <dgm:cxn modelId="{D6FCBC80-3231-4C29-9430-47FBEDC6C28A}" type="presOf" srcId="{D1C9190C-B7C3-4640-8D7F-8F3891718870}" destId="{EAC4F9FB-492A-4F0D-9E50-E2CF00571EF1}" srcOrd="0" destOrd="0" presId="urn:microsoft.com/office/officeart/2005/8/layout/default"/>
    <dgm:cxn modelId="{257C92BB-D4E2-42EB-B7B2-F7D1DE258197}" srcId="{8546372E-A4B5-4861-930E-AE5CA69E1A14}" destId="{77385A03-0515-4F0E-B9DA-D3F74C5675D8}" srcOrd="2" destOrd="0" parTransId="{B81D4188-8136-433E-8E5C-F2C3ADD94A62}" sibTransId="{88B57EC8-D701-4BED-B305-14BCA4B3AD02}"/>
    <dgm:cxn modelId="{92DB2BD6-9814-471F-9316-5757A66D2C63}" type="presOf" srcId="{8546372E-A4B5-4861-930E-AE5CA69E1A14}" destId="{3BDD56A8-F405-48FB-BE58-6CD2D643CD37}" srcOrd="0" destOrd="0" presId="urn:microsoft.com/office/officeart/2005/8/layout/default"/>
    <dgm:cxn modelId="{975A6AE9-1CAD-4F27-8223-F02B525F2563}" type="presOf" srcId="{EC0F6261-FE3D-46A6-BCAC-130B76CB5BB4}" destId="{A30B858D-8438-4C86-8310-12B2FD02D9C8}" srcOrd="0" destOrd="0" presId="urn:microsoft.com/office/officeart/2005/8/layout/default"/>
    <dgm:cxn modelId="{331C97F0-5D6E-4F57-B539-BC108A604903}" srcId="{8546372E-A4B5-4861-930E-AE5CA69E1A14}" destId="{D1C9190C-B7C3-4640-8D7F-8F3891718870}" srcOrd="0" destOrd="0" parTransId="{1DE80EBA-FD01-4590-81C9-6368212A9849}" sibTransId="{BB78E8C5-E751-4405-8D22-349969D13CF0}"/>
    <dgm:cxn modelId="{C8643308-F17C-4664-BAAE-E9F6DF0DB68A}" type="presParOf" srcId="{3BDD56A8-F405-48FB-BE58-6CD2D643CD37}" destId="{EAC4F9FB-492A-4F0D-9E50-E2CF00571EF1}" srcOrd="0" destOrd="0" presId="urn:microsoft.com/office/officeart/2005/8/layout/default"/>
    <dgm:cxn modelId="{BF712B1F-7A5E-4134-9F68-DF6D16835A42}" type="presParOf" srcId="{3BDD56A8-F405-48FB-BE58-6CD2D643CD37}" destId="{24B82F60-0461-495F-9185-8BEE4AE4B97E}" srcOrd="1" destOrd="0" presId="urn:microsoft.com/office/officeart/2005/8/layout/default"/>
    <dgm:cxn modelId="{D4DE710C-F88C-470E-87B6-4FE673B6EFE5}" type="presParOf" srcId="{3BDD56A8-F405-48FB-BE58-6CD2D643CD37}" destId="{FC993C4A-802F-4F99-93E3-D2B76568ECEB}" srcOrd="2" destOrd="0" presId="urn:microsoft.com/office/officeart/2005/8/layout/default"/>
    <dgm:cxn modelId="{B0883ADF-F9D9-4930-BACA-720DF14751E1}" type="presParOf" srcId="{3BDD56A8-F405-48FB-BE58-6CD2D643CD37}" destId="{FC0716AC-FB00-4A00-B142-1D8985A7B130}" srcOrd="3" destOrd="0" presId="urn:microsoft.com/office/officeart/2005/8/layout/default"/>
    <dgm:cxn modelId="{6AC7AAA5-F1C4-4075-A0EA-02EECFDA2BA8}" type="presParOf" srcId="{3BDD56A8-F405-48FB-BE58-6CD2D643CD37}" destId="{2D820DDD-70C0-43AA-92E9-A65F061C4503}" srcOrd="4" destOrd="0" presId="urn:microsoft.com/office/officeart/2005/8/layout/default"/>
    <dgm:cxn modelId="{F487069F-373F-4E8C-B2F0-FFE94933C75D}" type="presParOf" srcId="{3BDD56A8-F405-48FB-BE58-6CD2D643CD37}" destId="{16A930FA-FE92-41FC-B836-F02D23B08B2F}" srcOrd="5" destOrd="0" presId="urn:microsoft.com/office/officeart/2005/8/layout/default"/>
    <dgm:cxn modelId="{ED078B3D-6FDF-452C-B21E-1ECB708EE9E9}" type="presParOf" srcId="{3BDD56A8-F405-48FB-BE58-6CD2D643CD37}" destId="{A30B858D-8438-4C86-8310-12B2FD02D9C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536B9-AC53-4A7F-A79A-1E99F0329C11}">
      <dsp:nvSpPr>
        <dsp:cNvPr id="0" name=""/>
        <dsp:cNvSpPr/>
      </dsp:nvSpPr>
      <dsp:spPr>
        <a:xfrm>
          <a:off x="5625" y="0"/>
          <a:ext cx="1859799" cy="3051573"/>
        </a:xfrm>
        <a:prstGeom prst="roundRect">
          <a:avLst>
            <a:gd name="adj" fmla="val 10000"/>
          </a:avLst>
        </a:prstGeom>
        <a:solidFill>
          <a:srgbClr val="008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Facilities</a:t>
          </a:r>
          <a:endParaRPr lang="en-GB" sz="2000" kern="1200" dirty="0"/>
        </a:p>
      </dsp:txBody>
      <dsp:txXfrm>
        <a:off x="5625" y="1220629"/>
        <a:ext cx="1859799" cy="1220629"/>
      </dsp:txXfrm>
    </dsp:sp>
    <dsp:sp modelId="{9248BD24-37CC-44E9-A936-B384B3C64744}">
      <dsp:nvSpPr>
        <dsp:cNvPr id="0" name=""/>
        <dsp:cNvSpPr/>
      </dsp:nvSpPr>
      <dsp:spPr>
        <a:xfrm>
          <a:off x="427438" y="183094"/>
          <a:ext cx="1016173" cy="1016173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E9685-044A-4433-9B66-B6B49AC77886}">
      <dsp:nvSpPr>
        <dsp:cNvPr id="0" name=""/>
        <dsp:cNvSpPr/>
      </dsp:nvSpPr>
      <dsp:spPr>
        <a:xfrm>
          <a:off x="1921219" y="0"/>
          <a:ext cx="1859799" cy="3051573"/>
        </a:xfrm>
        <a:prstGeom prst="roundRect">
          <a:avLst>
            <a:gd name="adj" fmla="val 10000"/>
          </a:avLst>
        </a:prstGeom>
        <a:solidFill>
          <a:srgbClr val="3399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Equipment</a:t>
          </a:r>
          <a:endParaRPr lang="en-GB" sz="2000" kern="1200" dirty="0"/>
        </a:p>
      </dsp:txBody>
      <dsp:txXfrm>
        <a:off x="1921219" y="1220629"/>
        <a:ext cx="1859799" cy="1220629"/>
      </dsp:txXfrm>
    </dsp:sp>
    <dsp:sp modelId="{934AAF09-75BC-4E83-A5C0-B2C534A6C625}">
      <dsp:nvSpPr>
        <dsp:cNvPr id="0" name=""/>
        <dsp:cNvSpPr/>
      </dsp:nvSpPr>
      <dsp:spPr>
        <a:xfrm>
          <a:off x="2343032" y="183094"/>
          <a:ext cx="1016173" cy="101617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A3C40-F4F1-474E-8CAD-65BAD5392E6E}">
      <dsp:nvSpPr>
        <dsp:cNvPr id="0" name=""/>
        <dsp:cNvSpPr/>
      </dsp:nvSpPr>
      <dsp:spPr>
        <a:xfrm>
          <a:off x="3836812" y="0"/>
          <a:ext cx="1859799" cy="3051573"/>
        </a:xfrm>
        <a:prstGeom prst="roundRect">
          <a:avLst>
            <a:gd name="adj" fmla="val 10000"/>
          </a:avLst>
        </a:prstGeom>
        <a:solidFill>
          <a:srgbClr val="7BB57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Disability Compliance</a:t>
          </a:r>
          <a:endParaRPr lang="en-GB" sz="2000" kern="1200" dirty="0"/>
        </a:p>
      </dsp:txBody>
      <dsp:txXfrm>
        <a:off x="3836812" y="1220629"/>
        <a:ext cx="1859799" cy="1220629"/>
      </dsp:txXfrm>
    </dsp:sp>
    <dsp:sp modelId="{04EE8108-B5FD-4BAB-96D7-05EB9E63008D}">
      <dsp:nvSpPr>
        <dsp:cNvPr id="0" name=""/>
        <dsp:cNvSpPr/>
      </dsp:nvSpPr>
      <dsp:spPr>
        <a:xfrm>
          <a:off x="4258625" y="183094"/>
          <a:ext cx="1016173" cy="101617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025ED-63B2-4BBD-9BE2-7126D0A5FDAB}">
      <dsp:nvSpPr>
        <dsp:cNvPr id="0" name=""/>
        <dsp:cNvSpPr/>
      </dsp:nvSpPr>
      <dsp:spPr>
        <a:xfrm>
          <a:off x="5752406" y="0"/>
          <a:ext cx="1859799" cy="3051573"/>
        </a:xfrm>
        <a:prstGeom prst="roundRect">
          <a:avLst>
            <a:gd name="adj" fmla="val 10000"/>
          </a:avLst>
        </a:prstGeom>
        <a:solidFill>
          <a:srgbClr val="73AAB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Performance History</a:t>
          </a:r>
          <a:endParaRPr lang="en-GB" sz="2000" kern="1200" dirty="0"/>
        </a:p>
      </dsp:txBody>
      <dsp:txXfrm>
        <a:off x="5752406" y="1220629"/>
        <a:ext cx="1859799" cy="1220629"/>
      </dsp:txXfrm>
    </dsp:sp>
    <dsp:sp modelId="{4BC74EA6-E025-43B6-A739-27CFF1262D4C}">
      <dsp:nvSpPr>
        <dsp:cNvPr id="0" name=""/>
        <dsp:cNvSpPr/>
      </dsp:nvSpPr>
      <dsp:spPr>
        <a:xfrm>
          <a:off x="6174219" y="183094"/>
          <a:ext cx="1016173" cy="101617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C5AA5F-1751-4981-AB65-FB0ABCD82D5E}">
      <dsp:nvSpPr>
        <dsp:cNvPr id="0" name=""/>
        <dsp:cNvSpPr/>
      </dsp:nvSpPr>
      <dsp:spPr>
        <a:xfrm>
          <a:off x="7668000" y="0"/>
          <a:ext cx="1859799" cy="3051573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Delivery &amp; administration</a:t>
          </a:r>
        </a:p>
      </dsp:txBody>
      <dsp:txXfrm>
        <a:off x="7668000" y="1220629"/>
        <a:ext cx="1859799" cy="1220629"/>
      </dsp:txXfrm>
    </dsp:sp>
    <dsp:sp modelId="{36B79015-80C8-408A-9D85-B52F500CF492}">
      <dsp:nvSpPr>
        <dsp:cNvPr id="0" name=""/>
        <dsp:cNvSpPr/>
      </dsp:nvSpPr>
      <dsp:spPr>
        <a:xfrm>
          <a:off x="8089813" y="183094"/>
          <a:ext cx="1016173" cy="1016173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5F661-5954-4A07-B001-7A5D2960A878}">
      <dsp:nvSpPr>
        <dsp:cNvPr id="0" name=""/>
        <dsp:cNvSpPr/>
      </dsp:nvSpPr>
      <dsp:spPr>
        <a:xfrm>
          <a:off x="9583593" y="0"/>
          <a:ext cx="1859799" cy="3051573"/>
        </a:xfrm>
        <a:prstGeom prst="roundRect">
          <a:avLst>
            <a:gd name="adj" fmla="val 10000"/>
          </a:avLst>
        </a:prstGeom>
        <a:solidFill>
          <a:srgbClr val="008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Staff &amp; Resources</a:t>
          </a:r>
        </a:p>
      </dsp:txBody>
      <dsp:txXfrm>
        <a:off x="9583593" y="1220629"/>
        <a:ext cx="1859799" cy="1220629"/>
      </dsp:txXfrm>
    </dsp:sp>
    <dsp:sp modelId="{F8B6A8D2-6331-4F42-B08E-E19B91527441}">
      <dsp:nvSpPr>
        <dsp:cNvPr id="0" name=""/>
        <dsp:cNvSpPr/>
      </dsp:nvSpPr>
      <dsp:spPr>
        <a:xfrm>
          <a:off x="10005406" y="183094"/>
          <a:ext cx="1016173" cy="1016173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A17E0-3A5D-4C6F-8106-94DBFA7F2244}">
      <dsp:nvSpPr>
        <dsp:cNvPr id="0" name=""/>
        <dsp:cNvSpPr/>
      </dsp:nvSpPr>
      <dsp:spPr>
        <a:xfrm>
          <a:off x="11499187" y="0"/>
          <a:ext cx="1859799" cy="3051573"/>
        </a:xfrm>
        <a:prstGeom prst="roundRect">
          <a:avLst>
            <a:gd name="adj" fmla="val 10000"/>
          </a:avLst>
        </a:prstGeom>
        <a:solidFill>
          <a:schemeClr val="accent5">
            <a:hueOff val="-3864664"/>
            <a:satOff val="-45466"/>
            <a:lumOff val="1676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Accreditation</a:t>
          </a:r>
          <a:endParaRPr lang="en-GB" sz="2000" kern="1200" dirty="0"/>
        </a:p>
      </dsp:txBody>
      <dsp:txXfrm>
        <a:off x="11499187" y="1220629"/>
        <a:ext cx="1859799" cy="1220629"/>
      </dsp:txXfrm>
    </dsp:sp>
    <dsp:sp modelId="{54094C8D-C58B-4F07-9623-41FC73936DA1}">
      <dsp:nvSpPr>
        <dsp:cNvPr id="0" name=""/>
        <dsp:cNvSpPr/>
      </dsp:nvSpPr>
      <dsp:spPr>
        <a:xfrm>
          <a:off x="11921000" y="183094"/>
          <a:ext cx="1016173" cy="1016173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2E77C-E3E9-4BC8-917D-FB4AC6D55B25}">
      <dsp:nvSpPr>
        <dsp:cNvPr id="0" name=""/>
        <dsp:cNvSpPr/>
      </dsp:nvSpPr>
      <dsp:spPr>
        <a:xfrm>
          <a:off x="13414781" y="0"/>
          <a:ext cx="1859799" cy="305157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Ethics &amp; Governance</a:t>
          </a:r>
        </a:p>
      </dsp:txBody>
      <dsp:txXfrm>
        <a:off x="13414781" y="1220629"/>
        <a:ext cx="1859799" cy="1220629"/>
      </dsp:txXfrm>
    </dsp:sp>
    <dsp:sp modelId="{F94AB886-E851-463A-893B-28D978B67F46}">
      <dsp:nvSpPr>
        <dsp:cNvPr id="0" name=""/>
        <dsp:cNvSpPr/>
      </dsp:nvSpPr>
      <dsp:spPr>
        <a:xfrm>
          <a:off x="13836594" y="183094"/>
          <a:ext cx="1016173" cy="1016173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8CA40-945A-464D-9B94-DE145C8040CB}">
      <dsp:nvSpPr>
        <dsp:cNvPr id="0" name=""/>
        <dsp:cNvSpPr/>
      </dsp:nvSpPr>
      <dsp:spPr>
        <a:xfrm>
          <a:off x="15330374" y="0"/>
          <a:ext cx="1859799" cy="3051573"/>
        </a:xfrm>
        <a:prstGeom prst="roundRect">
          <a:avLst>
            <a:gd name="adj" fmla="val 10000"/>
          </a:avLst>
        </a:prstGeom>
        <a:solidFill>
          <a:srgbClr val="82CB5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Physical Resources</a:t>
          </a:r>
          <a:endParaRPr lang="en-GB" sz="2000" kern="1200" dirty="0"/>
        </a:p>
      </dsp:txBody>
      <dsp:txXfrm>
        <a:off x="15330374" y="1220629"/>
        <a:ext cx="1859799" cy="1220629"/>
      </dsp:txXfrm>
    </dsp:sp>
    <dsp:sp modelId="{43E569E1-6639-4BFC-8BD8-A1AFEA12FD58}">
      <dsp:nvSpPr>
        <dsp:cNvPr id="0" name=""/>
        <dsp:cNvSpPr/>
      </dsp:nvSpPr>
      <dsp:spPr>
        <a:xfrm>
          <a:off x="15752187" y="183094"/>
          <a:ext cx="1016173" cy="1016173"/>
        </a:xfrm>
        <a:prstGeom prst="ellipse">
          <a:avLst/>
        </a:prstGeom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bliqueTopLeft"/>
          <a:lightRig rig="soft" dir="t"/>
          <a:backdrop>
            <a:anchor x="0" y="0" z="-210000"/>
            <a:norm dx="0" dy="0" dz="914400"/>
            <a:up dx="0" dy="914400" dz="0"/>
          </a:backdrop>
        </a:scene3d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55D9E-3D1B-47DF-81A5-1BDC863A2A99}">
      <dsp:nvSpPr>
        <dsp:cNvPr id="0" name=""/>
        <dsp:cNvSpPr/>
      </dsp:nvSpPr>
      <dsp:spPr>
        <a:xfrm>
          <a:off x="687831" y="2441258"/>
          <a:ext cx="15820136" cy="457735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718E7-414F-4A4B-9D98-7B82783C19D7}">
      <dsp:nvSpPr>
        <dsp:cNvPr id="0" name=""/>
        <dsp:cNvSpPr/>
      </dsp:nvSpPr>
      <dsp:spPr>
        <a:xfrm>
          <a:off x="0" y="3035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Implementation plans</a:t>
          </a:r>
          <a:endParaRPr lang="en-US" sz="26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30172"/>
        <a:ext cx="9470726" cy="501635"/>
      </dsp:txXfrm>
    </dsp:sp>
    <dsp:sp modelId="{CB539369-9AAF-4DE3-B9E8-D4A1F51496D8}">
      <dsp:nvSpPr>
        <dsp:cNvPr id="0" name=""/>
        <dsp:cNvSpPr/>
      </dsp:nvSpPr>
      <dsp:spPr>
        <a:xfrm>
          <a:off x="0" y="571615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732236"/>
                <a:satOff val="527"/>
                <a:lumOff val="3157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732236"/>
                <a:satOff val="527"/>
                <a:lumOff val="3157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732236"/>
                <a:satOff val="527"/>
                <a:lumOff val="3157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Learning programme</a:t>
          </a:r>
          <a:endParaRPr lang="en-US" sz="2600" b="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598752"/>
        <a:ext cx="9470726" cy="501635"/>
      </dsp:txXfrm>
    </dsp:sp>
    <dsp:sp modelId="{0530640B-7889-4602-A944-935CF2AC58EC}">
      <dsp:nvSpPr>
        <dsp:cNvPr id="0" name=""/>
        <dsp:cNvSpPr/>
      </dsp:nvSpPr>
      <dsp:spPr>
        <a:xfrm>
          <a:off x="0" y="1140195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1464471"/>
                <a:satOff val="1053"/>
                <a:lumOff val="6314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1464471"/>
                <a:satOff val="1053"/>
                <a:lumOff val="6314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1464471"/>
                <a:satOff val="1053"/>
                <a:lumOff val="631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Learner agreements</a:t>
          </a:r>
          <a:endParaRPr lang="en-US" sz="26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1167332"/>
        <a:ext cx="9470726" cy="501635"/>
      </dsp:txXfrm>
    </dsp:sp>
    <dsp:sp modelId="{D8A6C1B5-C183-4D05-8EE3-CA7163891AC8}">
      <dsp:nvSpPr>
        <dsp:cNvPr id="0" name=""/>
        <dsp:cNvSpPr/>
      </dsp:nvSpPr>
      <dsp:spPr>
        <a:xfrm>
          <a:off x="0" y="1708775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2196707"/>
                <a:satOff val="1580"/>
                <a:lumOff val="9471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2196707"/>
                <a:satOff val="1580"/>
                <a:lumOff val="9471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2196707"/>
                <a:satOff val="1580"/>
                <a:lumOff val="947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Accreditation documents</a:t>
          </a:r>
          <a:endParaRPr lang="en-US" sz="2600" b="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1735912"/>
        <a:ext cx="9470726" cy="501635"/>
      </dsp:txXfrm>
    </dsp:sp>
    <dsp:sp modelId="{FD06D222-1328-4FD1-A386-E5F84798B2D6}">
      <dsp:nvSpPr>
        <dsp:cNvPr id="0" name=""/>
        <dsp:cNvSpPr/>
      </dsp:nvSpPr>
      <dsp:spPr>
        <a:xfrm>
          <a:off x="0" y="2277356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2928943"/>
                <a:satOff val="2106"/>
                <a:lumOff val="12628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2928943"/>
                <a:satOff val="2106"/>
                <a:lumOff val="12628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2928943"/>
                <a:satOff val="2106"/>
                <a:lumOff val="1262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Learner records</a:t>
          </a:r>
          <a:endParaRPr lang="en-US" sz="2600" b="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2304493"/>
        <a:ext cx="9470726" cy="501635"/>
      </dsp:txXfrm>
    </dsp:sp>
    <dsp:sp modelId="{C5AF42CB-B77C-4A8E-8214-C9BB5EC5F762}">
      <dsp:nvSpPr>
        <dsp:cNvPr id="0" name=""/>
        <dsp:cNvSpPr/>
      </dsp:nvSpPr>
      <dsp:spPr>
        <a:xfrm>
          <a:off x="0" y="2845936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3661179"/>
                <a:satOff val="2633"/>
                <a:lumOff val="15785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3661179"/>
                <a:satOff val="2633"/>
                <a:lumOff val="15785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3661179"/>
                <a:satOff val="2633"/>
                <a:lumOff val="1578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Proof of learner stipend payments</a:t>
          </a:r>
          <a:endParaRPr lang="en-US" sz="2600" b="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2873073"/>
        <a:ext cx="9470726" cy="501635"/>
      </dsp:txXfrm>
    </dsp:sp>
    <dsp:sp modelId="{50CEFFA6-B687-42B6-9BAD-5E39A4317061}">
      <dsp:nvSpPr>
        <dsp:cNvPr id="0" name=""/>
        <dsp:cNvSpPr/>
      </dsp:nvSpPr>
      <dsp:spPr>
        <a:xfrm>
          <a:off x="0" y="3414516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4393415"/>
                <a:satOff val="3160"/>
                <a:lumOff val="18941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4393415"/>
                <a:satOff val="3160"/>
                <a:lumOff val="18941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4393415"/>
                <a:satOff val="3160"/>
                <a:lumOff val="1894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Compliance Documents ( COIDA, OSHA etc.)</a:t>
          </a:r>
          <a:endParaRPr lang="en-US" sz="2600" b="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3441653"/>
        <a:ext cx="9470726" cy="501635"/>
      </dsp:txXfrm>
    </dsp:sp>
    <dsp:sp modelId="{110CC0AA-326E-4B19-B262-2C2C8AA534BF}">
      <dsp:nvSpPr>
        <dsp:cNvPr id="0" name=""/>
        <dsp:cNvSpPr/>
      </dsp:nvSpPr>
      <dsp:spPr>
        <a:xfrm>
          <a:off x="0" y="3983097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5125650"/>
                <a:satOff val="3686"/>
                <a:lumOff val="22098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5125650"/>
                <a:satOff val="3686"/>
                <a:lumOff val="22098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5125650"/>
                <a:satOff val="3686"/>
                <a:lumOff val="2209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Attendance registers</a:t>
          </a:r>
          <a:endParaRPr lang="en-US" sz="26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4010234"/>
        <a:ext cx="9470726" cy="501635"/>
      </dsp:txXfrm>
    </dsp:sp>
    <dsp:sp modelId="{82132CAC-8F23-4082-830A-2CB8ACEEBDE9}">
      <dsp:nvSpPr>
        <dsp:cNvPr id="0" name=""/>
        <dsp:cNvSpPr/>
      </dsp:nvSpPr>
      <dsp:spPr>
        <a:xfrm>
          <a:off x="0" y="4551677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5857886"/>
                <a:satOff val="4213"/>
                <a:lumOff val="25255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5857886"/>
                <a:satOff val="4213"/>
                <a:lumOff val="25255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5857886"/>
                <a:satOff val="4213"/>
                <a:lumOff val="25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Portfolio of Evidence (POE)</a:t>
          </a:r>
          <a:endParaRPr lang="en-US" sz="26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4578814"/>
        <a:ext cx="9470726" cy="501635"/>
      </dsp:txXfrm>
    </dsp:sp>
    <dsp:sp modelId="{807408AC-2B74-4E77-BB6F-90F9F07D077D}">
      <dsp:nvSpPr>
        <dsp:cNvPr id="0" name=""/>
        <dsp:cNvSpPr/>
      </dsp:nvSpPr>
      <dsp:spPr>
        <a:xfrm>
          <a:off x="0" y="5120257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6590121"/>
                <a:satOff val="4739"/>
                <a:lumOff val="28412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6590121"/>
                <a:satOff val="4739"/>
                <a:lumOff val="28412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6590121"/>
                <a:satOff val="4739"/>
                <a:lumOff val="2841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Logbooks (apprenticeships)</a:t>
          </a:r>
          <a:endParaRPr lang="en-US" sz="26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5147394"/>
        <a:ext cx="9470726" cy="501635"/>
      </dsp:txXfrm>
    </dsp:sp>
    <dsp:sp modelId="{1BA34327-2C08-4312-8077-1592A13BC530}">
      <dsp:nvSpPr>
        <dsp:cNvPr id="0" name=""/>
        <dsp:cNvSpPr/>
      </dsp:nvSpPr>
      <dsp:spPr>
        <a:xfrm>
          <a:off x="0" y="5688837"/>
          <a:ext cx="9525000" cy="555909"/>
        </a:xfrm>
        <a:prstGeom prst="roundRect">
          <a:avLst/>
        </a:prstGeom>
        <a:gradFill rotWithShape="0">
          <a:gsLst>
            <a:gs pos="0">
              <a:srgbClr val="4E747F">
                <a:hueOff val="-7322357"/>
                <a:satOff val="5266"/>
                <a:lumOff val="31569"/>
                <a:alphaOff val="0"/>
                <a:satMod val="103000"/>
                <a:lumMod val="102000"/>
                <a:tint val="94000"/>
              </a:srgbClr>
            </a:gs>
            <a:gs pos="50000">
              <a:srgbClr val="4E747F">
                <a:hueOff val="-7322357"/>
                <a:satOff val="5266"/>
                <a:lumOff val="31569"/>
                <a:alphaOff val="0"/>
                <a:satMod val="110000"/>
                <a:lumMod val="100000"/>
                <a:shade val="100000"/>
              </a:srgbClr>
            </a:gs>
            <a:gs pos="100000">
              <a:srgbClr val="4E747F">
                <a:hueOff val="-7322357"/>
                <a:satOff val="5266"/>
                <a:lumOff val="3156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600" b="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MoA’s/Annexures</a:t>
          </a:r>
          <a:endParaRPr lang="en-US" sz="2600" b="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137" y="5715974"/>
        <a:ext cx="9470726" cy="5016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59FF4-72EE-401A-99EA-1D24A5A61AD6}">
      <dsp:nvSpPr>
        <dsp:cNvPr id="0" name=""/>
        <dsp:cNvSpPr/>
      </dsp:nvSpPr>
      <dsp:spPr>
        <a:xfrm>
          <a:off x="0" y="332299"/>
          <a:ext cx="17195800" cy="428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0BA414-D222-4DC0-A986-37FE58F628A2}">
      <dsp:nvSpPr>
        <dsp:cNvPr id="0" name=""/>
        <dsp:cNvSpPr/>
      </dsp:nvSpPr>
      <dsp:spPr>
        <a:xfrm>
          <a:off x="859790" y="81379"/>
          <a:ext cx="12037060" cy="501840"/>
        </a:xfrm>
        <a:prstGeom prst="roundRect">
          <a:avLst/>
        </a:prstGeom>
        <a:gradFill rotWithShape="0">
          <a:gsLst>
            <a:gs pos="0">
              <a:srgbClr val="C4CCA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972" tIns="0" rIns="45497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Learner stipend/allowance not duly paid by stakeholders.</a:t>
          </a:r>
          <a:endParaRPr lang="en-ZA" sz="2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84288" y="105877"/>
        <a:ext cx="11988064" cy="452844"/>
      </dsp:txXfrm>
    </dsp:sp>
    <dsp:sp modelId="{1CB92000-2393-4705-AFBD-CB44A1D49FB9}">
      <dsp:nvSpPr>
        <dsp:cNvPr id="0" name=""/>
        <dsp:cNvSpPr/>
      </dsp:nvSpPr>
      <dsp:spPr>
        <a:xfrm>
          <a:off x="0" y="1103419"/>
          <a:ext cx="17195800" cy="428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1059170"/>
              <a:satOff val="-1786"/>
              <a:lumOff val="-3529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B1FEF7-D9EA-4D8A-853F-7B62CCA801F4}">
      <dsp:nvSpPr>
        <dsp:cNvPr id="0" name=""/>
        <dsp:cNvSpPr/>
      </dsp:nvSpPr>
      <dsp:spPr>
        <a:xfrm>
          <a:off x="859790" y="852499"/>
          <a:ext cx="12037060" cy="501840"/>
        </a:xfrm>
        <a:prstGeom prst="roundRect">
          <a:avLst/>
        </a:prstGeom>
        <a:gradFill rotWithShape="0">
          <a:gsLst>
            <a:gs pos="0">
              <a:srgbClr val="C4CCA2">
                <a:hueOff val="1059170"/>
                <a:satOff val="-1786"/>
                <a:lumOff val="-3529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1059170"/>
                <a:satOff val="-1786"/>
                <a:lumOff val="-3529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1059170"/>
                <a:satOff val="-1786"/>
                <a:lumOff val="-352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972" tIns="0" rIns="45497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ZA" sz="2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Delayed project activation</a:t>
          </a:r>
        </a:p>
      </dsp:txBody>
      <dsp:txXfrm>
        <a:off x="884288" y="876997"/>
        <a:ext cx="11988064" cy="452844"/>
      </dsp:txXfrm>
    </dsp:sp>
    <dsp:sp modelId="{B1834328-8315-4D2B-BB21-7A5E59343157}">
      <dsp:nvSpPr>
        <dsp:cNvPr id="0" name=""/>
        <dsp:cNvSpPr/>
      </dsp:nvSpPr>
      <dsp:spPr>
        <a:xfrm>
          <a:off x="0" y="1874539"/>
          <a:ext cx="171958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604203"/>
              <a:satOff val="-8177"/>
              <a:lumOff val="-128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E03266-F189-4ED0-912B-59049CC351BD}">
      <dsp:nvSpPr>
        <dsp:cNvPr id="0" name=""/>
        <dsp:cNvSpPr/>
      </dsp:nvSpPr>
      <dsp:spPr>
        <a:xfrm>
          <a:off x="859790" y="1623619"/>
          <a:ext cx="12037060" cy="501840"/>
        </a:xfrm>
        <a:prstGeom prst="roundRect">
          <a:avLst/>
        </a:prstGeom>
        <a:gradFill rotWithShape="0">
          <a:gsLst>
            <a:gs pos="0">
              <a:srgbClr val="C4CCA2">
                <a:hueOff val="1059170"/>
                <a:satOff val="-1786"/>
                <a:lumOff val="-3529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1059170"/>
                <a:satOff val="-1786"/>
                <a:lumOff val="-3529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1059170"/>
                <a:satOff val="-1786"/>
                <a:lumOff val="-352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972" tIns="0" rIns="45497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ZA" sz="2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Deceased Learners</a:t>
          </a:r>
          <a:endParaRPr lang="en-ZA" sz="2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84288" y="1648117"/>
        <a:ext cx="11988064" cy="452844"/>
      </dsp:txXfrm>
    </dsp:sp>
    <dsp:sp modelId="{417403B0-8DD3-481A-A9A5-D932947B6085}">
      <dsp:nvSpPr>
        <dsp:cNvPr id="0" name=""/>
        <dsp:cNvSpPr/>
      </dsp:nvSpPr>
      <dsp:spPr>
        <a:xfrm>
          <a:off x="0" y="3109655"/>
          <a:ext cx="17195800" cy="428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2118340"/>
              <a:satOff val="-3572"/>
              <a:lumOff val="-7059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DFF81F-59FD-459D-8B48-C57CECB9D04E}">
      <dsp:nvSpPr>
        <dsp:cNvPr id="0" name=""/>
        <dsp:cNvSpPr/>
      </dsp:nvSpPr>
      <dsp:spPr>
        <a:xfrm>
          <a:off x="859790" y="2394739"/>
          <a:ext cx="12037060" cy="965836"/>
        </a:xfrm>
        <a:prstGeom prst="roundRect">
          <a:avLst/>
        </a:prstGeom>
        <a:gradFill rotWithShape="0">
          <a:gsLst>
            <a:gs pos="0">
              <a:srgbClr val="C4CCA2">
                <a:hueOff val="2118340"/>
                <a:satOff val="-3572"/>
                <a:lumOff val="-7059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2118340"/>
                <a:satOff val="-3572"/>
                <a:lumOff val="-7059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2118340"/>
                <a:satOff val="-3572"/>
                <a:lumOff val="-705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972" tIns="0" rIns="45497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Unavailability of stakeholders for M&amp;E Reviews hampering assurance of project implementation</a:t>
          </a:r>
        </a:p>
      </dsp:txBody>
      <dsp:txXfrm>
        <a:off x="906938" y="2441887"/>
        <a:ext cx="11942764" cy="871540"/>
      </dsp:txXfrm>
    </dsp:sp>
    <dsp:sp modelId="{DCFA1EA4-1B30-46E5-AF1F-073E456616DB}">
      <dsp:nvSpPr>
        <dsp:cNvPr id="0" name=""/>
        <dsp:cNvSpPr/>
      </dsp:nvSpPr>
      <dsp:spPr>
        <a:xfrm>
          <a:off x="0" y="4193407"/>
          <a:ext cx="17195800" cy="428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3177509"/>
              <a:satOff val="-5358"/>
              <a:lumOff val="-10588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7B6AA1-A8B3-492D-ABA6-226B12A083E9}">
      <dsp:nvSpPr>
        <dsp:cNvPr id="0" name=""/>
        <dsp:cNvSpPr/>
      </dsp:nvSpPr>
      <dsp:spPr>
        <a:xfrm>
          <a:off x="859790" y="3629855"/>
          <a:ext cx="12037060" cy="814471"/>
        </a:xfrm>
        <a:prstGeom prst="roundRect">
          <a:avLst/>
        </a:prstGeom>
        <a:gradFill rotWithShape="0">
          <a:gsLst>
            <a:gs pos="0">
              <a:srgbClr val="C4CCA2">
                <a:hueOff val="3177509"/>
                <a:satOff val="-5358"/>
                <a:lumOff val="-10588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3177509"/>
                <a:satOff val="-5358"/>
                <a:lumOff val="-10588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3177509"/>
                <a:satOff val="-5358"/>
                <a:lumOff val="-1058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972" tIns="0" rIns="45497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Non-Compliance with the terms and conditions of the agreed and </a:t>
          </a:r>
          <a:r>
            <a:rPr lang="en-ZA" sz="2800" kern="120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signed MOA</a:t>
          </a:r>
          <a:endParaRPr lang="en-ZA" sz="2800" kern="1200" dirty="0">
            <a:solidFill>
              <a:sysClr val="window" lastClr="FFFFFF"/>
            </a:solidFill>
            <a:latin typeface="Calibri" panose="020F0502020204030204"/>
            <a:ea typeface="+mn-ea"/>
            <a:cs typeface="Calibri" panose="020F0502020204030204" pitchFamily="34" charset="0"/>
          </a:endParaRPr>
        </a:p>
      </dsp:txBody>
      <dsp:txXfrm>
        <a:off x="899549" y="3669614"/>
        <a:ext cx="11957542" cy="734953"/>
      </dsp:txXfrm>
    </dsp:sp>
    <dsp:sp modelId="{1C6D8EF0-3038-43AB-A3F1-193A848DE612}">
      <dsp:nvSpPr>
        <dsp:cNvPr id="0" name=""/>
        <dsp:cNvSpPr/>
      </dsp:nvSpPr>
      <dsp:spPr>
        <a:xfrm>
          <a:off x="0" y="4964527"/>
          <a:ext cx="17195800" cy="428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5295849"/>
              <a:satOff val="-8929"/>
              <a:lumOff val="-1764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FBE295-7D9C-406B-9A42-C5D23E6D1598}">
      <dsp:nvSpPr>
        <dsp:cNvPr id="0" name=""/>
        <dsp:cNvSpPr/>
      </dsp:nvSpPr>
      <dsp:spPr>
        <a:xfrm>
          <a:off x="859790" y="4713607"/>
          <a:ext cx="12037060" cy="501840"/>
        </a:xfrm>
        <a:prstGeom prst="roundRect">
          <a:avLst/>
        </a:prstGeom>
        <a:gradFill rotWithShape="0">
          <a:gsLst>
            <a:gs pos="0">
              <a:srgbClr val="C4CCA2">
                <a:hueOff val="5295849"/>
                <a:satOff val="-8929"/>
                <a:lumOff val="-17647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5295849"/>
                <a:satOff val="-8929"/>
                <a:lumOff val="-17647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5295849"/>
                <a:satOff val="-8929"/>
                <a:lumOff val="-17647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972" tIns="0" rIns="45497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Non-Compliance with approved FP&amp;M SETA policies</a:t>
          </a:r>
        </a:p>
      </dsp:txBody>
      <dsp:txXfrm>
        <a:off x="884288" y="4738105"/>
        <a:ext cx="11988064" cy="452844"/>
      </dsp:txXfrm>
    </dsp:sp>
    <dsp:sp modelId="{AC1A9D5D-4687-4FF1-A1C4-849EC527B282}">
      <dsp:nvSpPr>
        <dsp:cNvPr id="0" name=""/>
        <dsp:cNvSpPr/>
      </dsp:nvSpPr>
      <dsp:spPr>
        <a:xfrm>
          <a:off x="0" y="5735647"/>
          <a:ext cx="17195800" cy="428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6355019"/>
              <a:satOff val="-10715"/>
              <a:lumOff val="-21177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08AB43-2011-41B8-9F9F-9AFC71194785}">
      <dsp:nvSpPr>
        <dsp:cNvPr id="0" name=""/>
        <dsp:cNvSpPr/>
      </dsp:nvSpPr>
      <dsp:spPr>
        <a:xfrm>
          <a:off x="859790" y="5484727"/>
          <a:ext cx="12037060" cy="501840"/>
        </a:xfrm>
        <a:prstGeom prst="roundRect">
          <a:avLst/>
        </a:prstGeom>
        <a:gradFill rotWithShape="0">
          <a:gsLst>
            <a:gs pos="0">
              <a:srgbClr val="C4CCA2">
                <a:hueOff val="6355019"/>
                <a:satOff val="-10715"/>
                <a:lumOff val="-21177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6355019"/>
                <a:satOff val="-10715"/>
                <a:lumOff val="-21177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6355019"/>
                <a:satOff val="-10715"/>
                <a:lumOff val="-21177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972" tIns="0" rIns="45497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Delayed submission of accurate and complete information</a:t>
          </a:r>
        </a:p>
      </dsp:txBody>
      <dsp:txXfrm>
        <a:off x="884288" y="5509225"/>
        <a:ext cx="11988064" cy="452844"/>
      </dsp:txXfrm>
    </dsp:sp>
    <dsp:sp modelId="{7AC93CA8-7D1A-431A-99F1-0F6A720C3BFC}">
      <dsp:nvSpPr>
        <dsp:cNvPr id="0" name=""/>
        <dsp:cNvSpPr/>
      </dsp:nvSpPr>
      <dsp:spPr>
        <a:xfrm>
          <a:off x="0" y="6506767"/>
          <a:ext cx="17195800" cy="4284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C4CCA2">
              <a:hueOff val="7414189"/>
              <a:satOff val="-12501"/>
              <a:lumOff val="-24706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70B764-0AE5-428C-A8C1-9338DE6C4EE1}">
      <dsp:nvSpPr>
        <dsp:cNvPr id="0" name=""/>
        <dsp:cNvSpPr/>
      </dsp:nvSpPr>
      <dsp:spPr>
        <a:xfrm>
          <a:off x="859790" y="6255847"/>
          <a:ext cx="12037060" cy="501840"/>
        </a:xfrm>
        <a:prstGeom prst="roundRect">
          <a:avLst/>
        </a:prstGeom>
        <a:gradFill rotWithShape="0">
          <a:gsLst>
            <a:gs pos="0">
              <a:srgbClr val="C4CCA2">
                <a:hueOff val="7414189"/>
                <a:satOff val="-12501"/>
                <a:lumOff val="-24706"/>
                <a:alphaOff val="0"/>
                <a:satMod val="103000"/>
                <a:lumMod val="102000"/>
                <a:tint val="94000"/>
              </a:srgbClr>
            </a:gs>
            <a:gs pos="50000">
              <a:srgbClr val="C4CCA2">
                <a:hueOff val="7414189"/>
                <a:satOff val="-12501"/>
                <a:lumOff val="-24706"/>
                <a:alphaOff val="0"/>
                <a:satMod val="110000"/>
                <a:lumMod val="100000"/>
                <a:shade val="100000"/>
              </a:srgbClr>
            </a:gs>
            <a:gs pos="100000">
              <a:srgbClr val="C4CCA2">
                <a:hueOff val="7414189"/>
                <a:satOff val="-12501"/>
                <a:lumOff val="-2470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4972" tIns="0" rIns="454972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Calibri" panose="020F0502020204030204" pitchFamily="34" charset="0"/>
            </a:rPr>
            <a:t>Inaccurate learner records</a:t>
          </a:r>
        </a:p>
      </dsp:txBody>
      <dsp:txXfrm>
        <a:off x="884288" y="6280345"/>
        <a:ext cx="11988064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F4303-1B54-4DBA-A8CB-A0413E9827F7}">
      <dsp:nvSpPr>
        <dsp:cNvPr id="0" name=""/>
        <dsp:cNvSpPr/>
      </dsp:nvSpPr>
      <dsp:spPr>
        <a:xfrm rot="10800000">
          <a:off x="3430102" y="474"/>
          <a:ext cx="12516231" cy="1110071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9511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4400" kern="1200" dirty="0"/>
            <a:t>Immediate formal disclosure </a:t>
          </a:r>
        </a:p>
      </dsp:txBody>
      <dsp:txXfrm rot="10800000">
        <a:off x="3707620" y="474"/>
        <a:ext cx="12238713" cy="1110071"/>
      </dsp:txXfrm>
    </dsp:sp>
    <dsp:sp modelId="{220C19C0-21F1-4876-B120-128750C930E6}">
      <dsp:nvSpPr>
        <dsp:cNvPr id="0" name=""/>
        <dsp:cNvSpPr/>
      </dsp:nvSpPr>
      <dsp:spPr>
        <a:xfrm>
          <a:off x="2875066" y="474"/>
          <a:ext cx="1110071" cy="111007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B35102-3971-4313-9008-01B86B4A42CC}">
      <dsp:nvSpPr>
        <dsp:cNvPr id="0" name=""/>
        <dsp:cNvSpPr/>
      </dsp:nvSpPr>
      <dsp:spPr>
        <a:xfrm rot="10800000">
          <a:off x="3430102" y="1388064"/>
          <a:ext cx="12516231" cy="1110071"/>
        </a:xfrm>
        <a:prstGeom prst="homePlate">
          <a:avLst/>
        </a:prstGeom>
        <a:solidFill>
          <a:schemeClr val="accent1">
            <a:shade val="80000"/>
            <a:hueOff val="210964"/>
            <a:satOff val="-29409"/>
            <a:lumOff val="215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9511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4400" kern="1200" dirty="0"/>
            <a:t>Replacement learners</a:t>
          </a:r>
        </a:p>
      </dsp:txBody>
      <dsp:txXfrm rot="10800000">
        <a:off x="3707620" y="1388064"/>
        <a:ext cx="12238713" cy="1110071"/>
      </dsp:txXfrm>
    </dsp:sp>
    <dsp:sp modelId="{7E60F4C7-840B-4230-A2F8-7835BE30A94B}">
      <dsp:nvSpPr>
        <dsp:cNvPr id="0" name=""/>
        <dsp:cNvSpPr/>
      </dsp:nvSpPr>
      <dsp:spPr>
        <a:xfrm>
          <a:off x="2875066" y="1388064"/>
          <a:ext cx="1110071" cy="111007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2FC25B-9CA7-4870-A47D-DCD4A30DF98F}">
      <dsp:nvSpPr>
        <dsp:cNvPr id="0" name=""/>
        <dsp:cNvSpPr/>
      </dsp:nvSpPr>
      <dsp:spPr>
        <a:xfrm rot="10800000">
          <a:off x="3373904" y="2776128"/>
          <a:ext cx="12516231" cy="1110071"/>
        </a:xfrm>
        <a:prstGeom prst="homePlate">
          <a:avLst/>
        </a:prstGeom>
        <a:solidFill>
          <a:schemeClr val="accent1">
            <a:shade val="80000"/>
            <a:hueOff val="421927"/>
            <a:satOff val="-58818"/>
            <a:lumOff val="4315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9511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4400" b="1" u="sng" kern="1200" dirty="0">
              <a:solidFill>
                <a:srgbClr val="FF0000"/>
              </a:solidFill>
            </a:rPr>
            <a:t>CEASE</a:t>
          </a:r>
          <a:r>
            <a:rPr lang="en-ZA" sz="4400" kern="1200" dirty="0">
              <a:solidFill>
                <a:srgbClr val="FF0000"/>
              </a:solidFill>
            </a:rPr>
            <a:t> </a:t>
          </a:r>
          <a:r>
            <a:rPr lang="en-ZA" sz="4400" kern="1200" dirty="0">
              <a:solidFill>
                <a:schemeClr val="bg1"/>
              </a:solidFill>
            </a:rPr>
            <a:t>submission of claims on deceased learners</a:t>
          </a:r>
        </a:p>
      </dsp:txBody>
      <dsp:txXfrm rot="10800000">
        <a:off x="3651422" y="2776128"/>
        <a:ext cx="12238713" cy="1110071"/>
      </dsp:txXfrm>
    </dsp:sp>
    <dsp:sp modelId="{24AADA13-CBD9-47B1-864A-0A8D83DBB3D1}">
      <dsp:nvSpPr>
        <dsp:cNvPr id="0" name=""/>
        <dsp:cNvSpPr/>
      </dsp:nvSpPr>
      <dsp:spPr>
        <a:xfrm>
          <a:off x="2875066" y="2775653"/>
          <a:ext cx="1110071" cy="111007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DBF53-A844-4D28-A00A-60712D0F0EED}">
      <dsp:nvSpPr>
        <dsp:cNvPr id="0" name=""/>
        <dsp:cNvSpPr/>
      </dsp:nvSpPr>
      <dsp:spPr>
        <a:xfrm>
          <a:off x="209" y="0"/>
          <a:ext cx="2787203" cy="4260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Wingdings" panose="05000000000000000000" pitchFamily="2" charset="2"/>
            <a:buNone/>
          </a:pPr>
          <a:r>
            <a:rPr lang="en-ZA" sz="2300" kern="12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formal </a:t>
          </a:r>
          <a:r>
            <a:rPr lang="en-ZA" sz="2300" b="1" kern="1200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investigation</a:t>
          </a:r>
          <a:r>
            <a:rPr lang="en-ZA" sz="2300" kern="12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 of allegation/s </a:t>
          </a:r>
          <a:endParaRPr lang="en-ZA" sz="2300" kern="1200" dirty="0"/>
        </a:p>
      </dsp:txBody>
      <dsp:txXfrm>
        <a:off x="209" y="1704022"/>
        <a:ext cx="2787203" cy="1704022"/>
      </dsp:txXfrm>
    </dsp:sp>
    <dsp:sp modelId="{383C8D2F-4FFC-4940-937F-8F272CC32866}">
      <dsp:nvSpPr>
        <dsp:cNvPr id="0" name=""/>
        <dsp:cNvSpPr/>
      </dsp:nvSpPr>
      <dsp:spPr>
        <a:xfrm>
          <a:off x="684512" y="255603"/>
          <a:ext cx="1418598" cy="141859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8A36E-F64D-42D0-9456-6F6D8ED1F2AB}">
      <dsp:nvSpPr>
        <dsp:cNvPr id="0" name=""/>
        <dsp:cNvSpPr/>
      </dsp:nvSpPr>
      <dsp:spPr>
        <a:xfrm>
          <a:off x="2871029" y="0"/>
          <a:ext cx="2787203" cy="4260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47014"/>
                <a:satOff val="-21376"/>
                <a:lumOff val="19354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7014"/>
                <a:satOff val="-21376"/>
                <a:lumOff val="19354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7014"/>
                <a:satOff val="-21376"/>
                <a:lumOff val="193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300" b="1" kern="1200" dirty="0"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S</a:t>
          </a:r>
          <a:r>
            <a:rPr lang="en-ZA" sz="2300" b="1" kern="1200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uspension </a:t>
          </a:r>
          <a:r>
            <a:rPr lang="en-ZA" sz="2300" kern="1200" dirty="0"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of </a:t>
          </a:r>
          <a:r>
            <a:rPr lang="en-ZA" sz="2300" kern="12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the implementation of the project</a:t>
          </a:r>
        </a:p>
      </dsp:txBody>
      <dsp:txXfrm>
        <a:off x="2871029" y="1704022"/>
        <a:ext cx="2787203" cy="1704022"/>
      </dsp:txXfrm>
    </dsp:sp>
    <dsp:sp modelId="{622C2A0A-5A9A-4914-82E8-671557ACFB98}">
      <dsp:nvSpPr>
        <dsp:cNvPr id="0" name=""/>
        <dsp:cNvSpPr/>
      </dsp:nvSpPr>
      <dsp:spPr>
        <a:xfrm>
          <a:off x="3555332" y="255603"/>
          <a:ext cx="1418598" cy="141859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9F3D6-C4DD-4446-BE9F-EBF3286CA742}">
      <dsp:nvSpPr>
        <dsp:cNvPr id="0" name=""/>
        <dsp:cNvSpPr/>
      </dsp:nvSpPr>
      <dsp:spPr>
        <a:xfrm>
          <a:off x="5741849" y="0"/>
          <a:ext cx="2787203" cy="4260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94028"/>
                <a:satOff val="-42753"/>
                <a:lumOff val="38708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94028"/>
                <a:satOff val="-42753"/>
                <a:lumOff val="38708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94028"/>
                <a:satOff val="-42753"/>
                <a:lumOff val="387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300" kern="1200" dirty="0"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S</a:t>
          </a:r>
          <a:r>
            <a:rPr lang="en-ZA" sz="2300" kern="12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uspension and or </a:t>
          </a:r>
          <a:r>
            <a:rPr lang="en-ZA" sz="2300" b="1" kern="1200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revoking accreditation </a:t>
          </a:r>
          <a:r>
            <a:rPr lang="en-ZA" sz="2300" kern="12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of the training provider</a:t>
          </a:r>
        </a:p>
      </dsp:txBody>
      <dsp:txXfrm>
        <a:off x="5741849" y="1704022"/>
        <a:ext cx="2787203" cy="1704022"/>
      </dsp:txXfrm>
    </dsp:sp>
    <dsp:sp modelId="{D9403449-48CA-4947-80CE-846D9793B968}">
      <dsp:nvSpPr>
        <dsp:cNvPr id="0" name=""/>
        <dsp:cNvSpPr/>
      </dsp:nvSpPr>
      <dsp:spPr>
        <a:xfrm>
          <a:off x="6426152" y="255603"/>
          <a:ext cx="1418598" cy="141859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8C791-EFFD-4380-A94D-5A2E3C4C8F7D}">
      <dsp:nvSpPr>
        <dsp:cNvPr id="0" name=""/>
        <dsp:cNvSpPr/>
      </dsp:nvSpPr>
      <dsp:spPr>
        <a:xfrm>
          <a:off x="8612669" y="0"/>
          <a:ext cx="2787203" cy="4260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441042"/>
                <a:satOff val="-64129"/>
                <a:lumOff val="5806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441042"/>
                <a:satOff val="-64129"/>
                <a:lumOff val="5806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441042"/>
                <a:satOff val="-64129"/>
                <a:lumOff val="580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300" b="1" kern="1200" dirty="0"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B</a:t>
          </a:r>
          <a:r>
            <a:rPr lang="en-ZA" sz="2300" b="1" kern="1200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lacklisting</a:t>
          </a:r>
          <a:r>
            <a:rPr lang="en-ZA" sz="2300" kern="12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 the training provider/institution</a:t>
          </a:r>
        </a:p>
      </dsp:txBody>
      <dsp:txXfrm>
        <a:off x="8612669" y="1704022"/>
        <a:ext cx="2787203" cy="1704022"/>
      </dsp:txXfrm>
    </dsp:sp>
    <dsp:sp modelId="{3F14724E-C57D-4CE5-A508-91A7A64D8B43}">
      <dsp:nvSpPr>
        <dsp:cNvPr id="0" name=""/>
        <dsp:cNvSpPr/>
      </dsp:nvSpPr>
      <dsp:spPr>
        <a:xfrm>
          <a:off x="9296972" y="255603"/>
          <a:ext cx="1418598" cy="1418598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04D71-B56B-4892-931E-CFAEE3A47EDE}">
      <dsp:nvSpPr>
        <dsp:cNvPr id="0" name=""/>
        <dsp:cNvSpPr/>
      </dsp:nvSpPr>
      <dsp:spPr>
        <a:xfrm>
          <a:off x="11483489" y="0"/>
          <a:ext cx="2787203" cy="4260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94028"/>
                <a:satOff val="-42753"/>
                <a:lumOff val="38708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94028"/>
                <a:satOff val="-42753"/>
                <a:lumOff val="38708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94028"/>
                <a:satOff val="-42753"/>
                <a:lumOff val="387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300" b="1" kern="1200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Withholding payments </a:t>
          </a:r>
          <a:r>
            <a:rPr lang="en-ZA" sz="2300" kern="12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due</a:t>
          </a:r>
        </a:p>
      </dsp:txBody>
      <dsp:txXfrm>
        <a:off x="11483489" y="1704022"/>
        <a:ext cx="2787203" cy="1704022"/>
      </dsp:txXfrm>
    </dsp:sp>
    <dsp:sp modelId="{139D78AE-8AC9-4DDF-8D66-4E5B16D1FB1D}">
      <dsp:nvSpPr>
        <dsp:cNvPr id="0" name=""/>
        <dsp:cNvSpPr/>
      </dsp:nvSpPr>
      <dsp:spPr>
        <a:xfrm>
          <a:off x="12167792" y="255603"/>
          <a:ext cx="1418598" cy="1418598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6900D-6E66-486C-A3D3-B59F2D1CBEF6}">
      <dsp:nvSpPr>
        <dsp:cNvPr id="0" name=""/>
        <dsp:cNvSpPr/>
      </dsp:nvSpPr>
      <dsp:spPr>
        <a:xfrm>
          <a:off x="14354309" y="0"/>
          <a:ext cx="2787203" cy="42600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147014"/>
                <a:satOff val="-21376"/>
                <a:lumOff val="19354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7014"/>
                <a:satOff val="-21376"/>
                <a:lumOff val="19354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7014"/>
                <a:satOff val="-21376"/>
                <a:lumOff val="193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300" b="1" kern="1200" dirty="0"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R</a:t>
          </a:r>
          <a:r>
            <a:rPr lang="en-ZA" sz="2300" b="1" kern="1200" dirty="0">
              <a:effectLst/>
              <a:highlight>
                <a:srgbClr val="FF5050"/>
              </a:highlight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eporting</a:t>
          </a:r>
          <a:r>
            <a:rPr lang="en-ZA" sz="2300" kern="12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rPr>
            <a:t> the matter to the authorities for further legal action</a:t>
          </a:r>
        </a:p>
      </dsp:txBody>
      <dsp:txXfrm>
        <a:off x="14354309" y="1704022"/>
        <a:ext cx="2787203" cy="1704022"/>
      </dsp:txXfrm>
    </dsp:sp>
    <dsp:sp modelId="{F73B267C-5C60-4A17-871C-E94F6BE1048A}">
      <dsp:nvSpPr>
        <dsp:cNvPr id="0" name=""/>
        <dsp:cNvSpPr/>
      </dsp:nvSpPr>
      <dsp:spPr>
        <a:xfrm>
          <a:off x="15038612" y="255603"/>
          <a:ext cx="1418598" cy="1418598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96E16-48C1-4DCE-9A1B-4B4CCB70BACB}">
      <dsp:nvSpPr>
        <dsp:cNvPr id="0" name=""/>
        <dsp:cNvSpPr/>
      </dsp:nvSpPr>
      <dsp:spPr>
        <a:xfrm>
          <a:off x="685668" y="3408044"/>
          <a:ext cx="15770385" cy="639008"/>
        </a:xfrm>
        <a:prstGeom prst="left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4F9FB-492A-4F0D-9E50-E2CF00571EF1}">
      <dsp:nvSpPr>
        <dsp:cNvPr id="0" name=""/>
        <dsp:cNvSpPr/>
      </dsp:nvSpPr>
      <dsp:spPr>
        <a:xfrm>
          <a:off x="1218" y="62440"/>
          <a:ext cx="4752268" cy="285136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Ms. Khataza Khosa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Senior Manager: GRC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011 403 1700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KhatazaK@fpmseta.org.za</a:t>
          </a: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endParaRPr lang="en-ZA" sz="2000" kern="1200" dirty="0"/>
        </a:p>
      </dsp:txBody>
      <dsp:txXfrm>
        <a:off x="1218" y="62440"/>
        <a:ext cx="4752268" cy="2851360"/>
      </dsp:txXfrm>
    </dsp:sp>
    <dsp:sp modelId="{FC993C4A-802F-4F99-93E3-D2B76568ECEB}">
      <dsp:nvSpPr>
        <dsp:cNvPr id="0" name=""/>
        <dsp:cNvSpPr/>
      </dsp:nvSpPr>
      <dsp:spPr>
        <a:xfrm>
          <a:off x="5228713" y="62440"/>
          <a:ext cx="4752268" cy="285136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40642"/>
                <a:satOff val="-19606"/>
                <a:lumOff val="1438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40642"/>
                <a:satOff val="-19606"/>
                <a:lumOff val="1438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40642"/>
                <a:satOff val="-19606"/>
                <a:lumOff val="143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endParaRPr kumimoji="0" lang="en-US" sz="2800" b="0" i="0" u="none" strike="noStrike" kern="1200" cap="none" spc="0" normalizeH="0" baseline="0" noProof="0" dirty="0">
            <a:ln/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Mr. Zwelakhe Mbatha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M&amp;E: Specialist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r>
            <a:rPr kumimoji="0" lang="en-US" sz="2800" b="1" i="0" u="none" strike="noStrike" kern="1200" cap="none" spc="0" normalizeH="0" baseline="0" noProof="0" dirty="0">
              <a:ln/>
              <a:effectLst/>
              <a:uLnTx/>
              <a:uFillTx/>
              <a:latin typeface="Calibri" panose="020F0502020204030204"/>
              <a:ea typeface="+mn-ea"/>
              <a:cs typeface="+mn-cs"/>
            </a:rPr>
            <a:t>011 403 1700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r>
            <a:rPr lang="en-US" sz="2800" b="1" kern="1200" dirty="0">
              <a:latin typeface="Calibri" panose="020F0502020204030204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ZwelakheM@fpmseta.org.za</a:t>
          </a:r>
          <a:r>
            <a:rPr lang="en-US" sz="2800" b="1" kern="1200" dirty="0">
              <a:latin typeface="Calibri" panose="020F0502020204030204"/>
            </a:rPr>
            <a:t> </a:t>
          </a:r>
          <a:endParaRPr kumimoji="0" lang="en-US" sz="2800" b="1" i="0" u="none" strike="noStrike" kern="1200" cap="none" spc="0" normalizeH="0" baseline="0" noProof="0" dirty="0">
            <a:ln/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endParaRPr kumimoji="0" lang="en-US" sz="2000" b="0" i="0" u="none" strike="noStrike" kern="1200" cap="none" spc="0" normalizeH="0" baseline="0" noProof="0" dirty="0">
            <a:ln/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/>
            <a:buNone/>
          </a:pPr>
          <a:endParaRPr lang="en-ZA" sz="2000" kern="1200" dirty="0"/>
        </a:p>
      </dsp:txBody>
      <dsp:txXfrm>
        <a:off x="5228713" y="62440"/>
        <a:ext cx="4752268" cy="2851360"/>
      </dsp:txXfrm>
    </dsp:sp>
    <dsp:sp modelId="{2D820DDD-70C0-43AA-92E9-A65F061C4503}">
      <dsp:nvSpPr>
        <dsp:cNvPr id="0" name=""/>
        <dsp:cNvSpPr/>
      </dsp:nvSpPr>
      <dsp:spPr>
        <a:xfrm>
          <a:off x="1218" y="3389027"/>
          <a:ext cx="4752268" cy="285136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81285"/>
                <a:satOff val="-39212"/>
                <a:lumOff val="2877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81285"/>
                <a:satOff val="-39212"/>
                <a:lumOff val="2877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81285"/>
                <a:satOff val="-39212"/>
                <a:lumOff val="287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b="1" kern="1200" dirty="0"/>
            <a:t>Mr Simamkele Tshete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b="1" kern="1200" dirty="0"/>
            <a:t>011 403 1700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b="1" kern="1200" dirty="0"/>
            <a:t>SimamkeleT@fpmseta.org.za</a:t>
          </a:r>
        </a:p>
      </dsp:txBody>
      <dsp:txXfrm>
        <a:off x="1218" y="3389027"/>
        <a:ext cx="4752268" cy="2851360"/>
      </dsp:txXfrm>
    </dsp:sp>
    <dsp:sp modelId="{A30B858D-8438-4C86-8310-12B2FD02D9C8}">
      <dsp:nvSpPr>
        <dsp:cNvPr id="0" name=""/>
        <dsp:cNvSpPr/>
      </dsp:nvSpPr>
      <dsp:spPr>
        <a:xfrm>
          <a:off x="5228713" y="3389027"/>
          <a:ext cx="4752268" cy="285136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421927"/>
                <a:satOff val="-58818"/>
                <a:lumOff val="4315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421927"/>
                <a:satOff val="-58818"/>
                <a:lumOff val="4315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421927"/>
                <a:satOff val="-58818"/>
                <a:lumOff val="4315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b="1" kern="1200" dirty="0"/>
            <a:t>Ms Nonhlanhla Nhlapho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b="1" kern="1200" dirty="0"/>
            <a:t>011 403 1700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800" b="1" kern="1200" dirty="0"/>
            <a:t>NonhlanhlaN@fpmseta.org.za</a:t>
          </a:r>
        </a:p>
      </dsp:txBody>
      <dsp:txXfrm>
        <a:off x="5228713" y="3389027"/>
        <a:ext cx="4752268" cy="2851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66A475-AEBE-BC34-1077-7235F75398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28949-DDB7-CE44-44CE-E1432C5E5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DFE1F-B8D5-F241-BD72-B79FCF5D71F8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DF704-F281-63BD-9173-46BE3049E3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51923-C9F4-B71C-7FE6-7D65B1B6C3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DF818-5487-FC48-B7F8-AE8F776B5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EC3B7C51-1883-7579-D8E0-93C021922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348201" cy="9753600"/>
          </a:xfrm>
          <a:prstGeom prst="rect">
            <a:avLst/>
          </a:prstGeom>
        </p:spPr>
      </p:pic>
      <p:sp>
        <p:nvSpPr>
          <p:cNvPr id="7" name="bg object 16">
            <a:extLst>
              <a:ext uri="{FF2B5EF4-FFF2-40B4-BE49-F238E27FC236}">
                <a16:creationId xmlns:a16="http://schemas.microsoft.com/office/drawing/2014/main" id="{7E31C01C-2E6A-CF78-A923-A1FE2DC5FA5D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4ABF3143-EAE3-075F-2C6D-CB2BBF544709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0A0E39FB-10A6-C172-8ADA-1DA564652E30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D9636961-75E5-EF8B-5A01-81E1423BC0CC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3FF52E63-8578-EB01-370F-DAA32A63DC23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B3D457BE-AC3D-19F0-5367-F7980A5554D4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991F9660-AB06-7112-A6C0-864BE9F18999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F75F1AB3-BD77-426F-A297-519223CEF00E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137334AE-87AE-EE88-2AAC-67E25E503231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5">
            <a:extLst>
              <a:ext uri="{FF2B5EF4-FFF2-40B4-BE49-F238E27FC236}">
                <a16:creationId xmlns:a16="http://schemas.microsoft.com/office/drawing/2014/main" id="{5FBB1E12-7F7E-383A-9199-F04C9DA51C4B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6">
            <a:extLst>
              <a:ext uri="{FF2B5EF4-FFF2-40B4-BE49-F238E27FC236}">
                <a16:creationId xmlns:a16="http://schemas.microsoft.com/office/drawing/2014/main" id="{A3B7F17D-C79F-BAF9-B80B-871E3A7F92AB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7">
            <a:extLst>
              <a:ext uri="{FF2B5EF4-FFF2-40B4-BE49-F238E27FC236}">
                <a16:creationId xmlns:a16="http://schemas.microsoft.com/office/drawing/2014/main" id="{06006269-15CB-3885-B602-8A28EFA49BBE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8">
            <a:extLst>
              <a:ext uri="{FF2B5EF4-FFF2-40B4-BE49-F238E27FC236}">
                <a16:creationId xmlns:a16="http://schemas.microsoft.com/office/drawing/2014/main" id="{46F019B4-2D7E-A94B-1FEE-3478239721BA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05BDE5-3C26-53A0-1AB5-AA3592A11E31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2" name="object 2">
              <a:extLst>
                <a:ext uri="{FF2B5EF4-FFF2-40B4-BE49-F238E27FC236}">
                  <a16:creationId xmlns:a16="http://schemas.microsoft.com/office/drawing/2014/main" id="{D673EF19-C85D-04E0-225E-97D49E41246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A79F94C-D24E-A07F-3999-6E8143B92930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B96E5F4A-EE84-6621-0B06-51D57AB5A6EF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0E680349-EB82-6CE9-8792-03763900A660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19685A84-D88F-EE74-1AF0-5E4E9CCD60DE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5D4E2E90-CDF9-29F8-BB2E-B5B4F200D853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8" name="object 8">
              <a:extLst>
                <a:ext uri="{FF2B5EF4-FFF2-40B4-BE49-F238E27FC236}">
                  <a16:creationId xmlns:a16="http://schemas.microsoft.com/office/drawing/2014/main" id="{A15AF405-F438-702C-2518-EF74E1DECB0E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1C5B1E59-12C9-693F-DD69-302E7F69795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10">
                <a:extLst>
                  <a:ext uri="{FF2B5EF4-FFF2-40B4-BE49-F238E27FC236}">
                    <a16:creationId xmlns:a16="http://schemas.microsoft.com/office/drawing/2014/main" id="{D500EFAB-9C2E-17F0-7E5D-570D03A650D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1" name="Holder 2">
            <a:extLst>
              <a:ext uri="{FF2B5EF4-FFF2-40B4-BE49-F238E27FC236}">
                <a16:creationId xmlns:a16="http://schemas.microsoft.com/office/drawing/2014/main" id="{DB7825D5-6154-438A-FDBB-18C2D9638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457" y="4107783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id="{60DC9330-1A3E-93C6-4AA9-CBEF623614B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790457" y="5926423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7" name="Picture 6" descr="A machine in a factory&#10;&#10;AI-generated content may be incorrect.">
            <a:extLst>
              <a:ext uri="{FF2B5EF4-FFF2-40B4-BE49-F238E27FC236}">
                <a16:creationId xmlns:a16="http://schemas.microsoft.com/office/drawing/2014/main" id="{24F77390-74D9-1274-D679-84383559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7"/>
          <a:stretch>
            <a:fillRect/>
          </a:stretch>
        </p:blipFill>
        <p:spPr>
          <a:xfrm>
            <a:off x="-42339" y="0"/>
            <a:ext cx="336605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4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571339E0-4586-DC87-1089-EE6AD297F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8" name="bg object 16">
            <a:extLst>
              <a:ext uri="{FF2B5EF4-FFF2-40B4-BE49-F238E27FC236}">
                <a16:creationId xmlns:a16="http://schemas.microsoft.com/office/drawing/2014/main" id="{14A9C16E-FB8B-A160-DCF5-99369F3BF03C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bg object 17">
            <a:extLst>
              <a:ext uri="{FF2B5EF4-FFF2-40B4-BE49-F238E27FC236}">
                <a16:creationId xmlns:a16="http://schemas.microsoft.com/office/drawing/2014/main" id="{CD01E000-999C-1A10-F90A-D272B01DD56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0" name="bg object 18">
            <a:extLst>
              <a:ext uri="{FF2B5EF4-FFF2-40B4-BE49-F238E27FC236}">
                <a16:creationId xmlns:a16="http://schemas.microsoft.com/office/drawing/2014/main" id="{2EC4A18D-4C6D-03E7-ABD2-0E591629E3D5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888FFA5F-6CC5-A593-D97C-C9241B529128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55C924B4-C369-FBAC-6659-827AC03E80AF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1">
            <a:extLst>
              <a:ext uri="{FF2B5EF4-FFF2-40B4-BE49-F238E27FC236}">
                <a16:creationId xmlns:a16="http://schemas.microsoft.com/office/drawing/2014/main" id="{267D92BF-486F-BF5F-CB2C-F61D760AB870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F4AF7F04-604E-B329-2872-37989AFE6644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3">
            <a:extLst>
              <a:ext uri="{FF2B5EF4-FFF2-40B4-BE49-F238E27FC236}">
                <a16:creationId xmlns:a16="http://schemas.microsoft.com/office/drawing/2014/main" id="{A9543C3D-FDF3-74B4-8D8E-64D45E90F88F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4">
            <a:extLst>
              <a:ext uri="{FF2B5EF4-FFF2-40B4-BE49-F238E27FC236}">
                <a16:creationId xmlns:a16="http://schemas.microsoft.com/office/drawing/2014/main" id="{63EA6E3D-3AD5-9C6E-0FE5-BD46C434B554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5">
            <a:extLst>
              <a:ext uri="{FF2B5EF4-FFF2-40B4-BE49-F238E27FC236}">
                <a16:creationId xmlns:a16="http://schemas.microsoft.com/office/drawing/2014/main" id="{6A0DBB7E-DA28-8586-70A3-10DB8BA51CF7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6">
            <a:extLst>
              <a:ext uri="{FF2B5EF4-FFF2-40B4-BE49-F238E27FC236}">
                <a16:creationId xmlns:a16="http://schemas.microsoft.com/office/drawing/2014/main" id="{8772A897-EBDB-C014-41A1-029AEEA37B44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7">
            <a:extLst>
              <a:ext uri="{FF2B5EF4-FFF2-40B4-BE49-F238E27FC236}">
                <a16:creationId xmlns:a16="http://schemas.microsoft.com/office/drawing/2014/main" id="{D2745F43-FB4D-6162-3A5A-72F48CA5F9A3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8">
            <a:extLst>
              <a:ext uri="{FF2B5EF4-FFF2-40B4-BE49-F238E27FC236}">
                <a16:creationId xmlns:a16="http://schemas.microsoft.com/office/drawing/2014/main" id="{69D24BA8-5C96-D99D-5B54-CD7CBD50D4C8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335186-C458-5DC0-6E0C-D4CE750EA3EA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3" name="object 2">
              <a:extLst>
                <a:ext uri="{FF2B5EF4-FFF2-40B4-BE49-F238E27FC236}">
                  <a16:creationId xmlns:a16="http://schemas.microsoft.com/office/drawing/2014/main" id="{F9A57417-65B7-2B0A-A70F-534700E39D5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1CE07089-E798-A9A2-9CAE-517DE042209A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14B6D953-A60D-E3F3-1090-A43B1DC48512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57F146B3-CD65-D20F-C91F-3F4AA7EF7693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50A08079-8F4F-C2C2-B8B0-409774EC2282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50AC8762-A272-104C-923A-1C32369A591B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object 8">
              <a:extLst>
                <a:ext uri="{FF2B5EF4-FFF2-40B4-BE49-F238E27FC236}">
                  <a16:creationId xmlns:a16="http://schemas.microsoft.com/office/drawing/2014/main" id="{49E35341-08F2-FCB9-FA71-F99641DCF05C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7DB9AE96-4B53-1D94-9AF8-A29094570D1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10">
                <a:extLst>
                  <a:ext uri="{FF2B5EF4-FFF2-40B4-BE49-F238E27FC236}">
                    <a16:creationId xmlns:a16="http://schemas.microsoft.com/office/drawing/2014/main" id="{C218B4AC-63C3-5C5A-9F56-9CF9336F758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2" name="Holder 2">
            <a:extLst>
              <a:ext uri="{FF2B5EF4-FFF2-40B4-BE49-F238E27FC236}">
                <a16:creationId xmlns:a16="http://schemas.microsoft.com/office/drawing/2014/main" id="{7C6D34CB-1369-F184-9746-54AA12AF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370" y="4095690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id="{B0FCA52A-3382-F875-B670-DDA93FD5270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77370" y="5914330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5" name="Picture 4" descr="A close-up of a printing machine&#10;&#10;AI-generated content may be incorrect.">
            <a:extLst>
              <a:ext uri="{FF2B5EF4-FFF2-40B4-BE49-F238E27FC236}">
                <a16:creationId xmlns:a16="http://schemas.microsoft.com/office/drawing/2014/main" id="{CA3AFC67-B493-5E3C-02B5-758188FB2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4" b="37334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7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7" name="Picture 6" descr="A roll of fabric with glowing lights&#10;&#10;AI-generated content may be incorrect.">
            <a:extLst>
              <a:ext uri="{FF2B5EF4-FFF2-40B4-BE49-F238E27FC236}">
                <a16:creationId xmlns:a16="http://schemas.microsoft.com/office/drawing/2014/main" id="{1ED44B6B-153D-63B5-53E2-CA11103AF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16147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13" name="Picture 12" descr="A robotic hand polishing a piece of wood&#10;&#10;AI-generated content may be incorrect.">
            <a:extLst>
              <a:ext uri="{FF2B5EF4-FFF2-40B4-BE49-F238E27FC236}">
                <a16:creationId xmlns:a16="http://schemas.microsoft.com/office/drawing/2014/main" id="{E346C849-6EC4-B067-9A92-6E915A5DF4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0" b="19034"/>
          <a:stretch>
            <a:fillRect/>
          </a:stretch>
        </p:blipFill>
        <p:spPr>
          <a:xfrm>
            <a:off x="0" y="2209799"/>
            <a:ext cx="173482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6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0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6" name="Picture 5" descr="A row of boxes on a shelf&#10;&#10;AI-generated content may be incorrect.">
            <a:extLst>
              <a:ext uri="{FF2B5EF4-FFF2-40B4-BE49-F238E27FC236}">
                <a16:creationId xmlns:a16="http://schemas.microsoft.com/office/drawing/2014/main" id="{5D6329DD-4BCA-287B-7479-A2CFEDE9D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2" r="47767"/>
          <a:stretch>
            <a:fillRect/>
          </a:stretch>
        </p:blipFill>
        <p:spPr>
          <a:xfrm>
            <a:off x="-25952" y="0"/>
            <a:ext cx="3366052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7410" y="390144"/>
            <a:ext cx="1561338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7410" y="2243328"/>
            <a:ext cx="1561338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6" r:id="rId3"/>
    <p:sldLayoutId id="2147483667" r:id="rId4"/>
    <p:sldLayoutId id="2147483669" r:id="rId5"/>
    <p:sldLayoutId id="2147483662" r:id="rId6"/>
    <p:sldLayoutId id="2147483670" r:id="rId7"/>
    <p:sldLayoutId id="2147483663" r:id="rId8"/>
    <p:sldLayoutId id="2147483668" r:id="rId9"/>
    <p:sldLayoutId id="2147483671" r:id="rId10"/>
    <p:sldLayoutId id="2147483664" r:id="rId11"/>
  </p:sldLayoutIdLst>
  <p:txStyles>
    <p:titleStyle>
      <a:lvl1pPr>
        <a:defRPr sz="5400" b="1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hyperlink" Target="https://ar.inspiredpencil.com/pictures-2023/path-wallpaper-hd" TargetMode="External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33" Type="http://schemas.openxmlformats.org/officeDocument/2006/relationships/image" Target="../media/image44.svg"/><Relationship Id="rId2" Type="http://schemas.openxmlformats.org/officeDocument/2006/relationships/image" Target="../media/image15.jp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hyperlink" Target="https://www.vecteezy.com/free-vector/roadmap" TargetMode="External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31" Type="http://schemas.openxmlformats.org/officeDocument/2006/relationships/image" Target="../media/image42.svg"/><Relationship Id="rId4" Type="http://schemas.openxmlformats.org/officeDocument/2006/relationships/image" Target="../media/image16.jpg"/><Relationship Id="rId9" Type="http://schemas.openxmlformats.org/officeDocument/2006/relationships/image" Target="../media/image2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svg"/><Relationship Id="rId30" Type="http://schemas.openxmlformats.org/officeDocument/2006/relationships/image" Target="../media/image41.png"/><Relationship Id="rId8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rinteger.eu/documents-results/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6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2C8C8-63E8-954D-7E00-A99E78070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8F6B-D472-21F5-653B-E3499B7B8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100" y="2837765"/>
            <a:ext cx="5227320" cy="249299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MG and DG Workshops 2026/27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DD2FE-8C77-FF91-F25C-6586F74605EC}"/>
              </a:ext>
            </a:extLst>
          </p:cNvPr>
          <p:cNvSpPr txBox="1"/>
          <p:nvPr/>
        </p:nvSpPr>
        <p:spPr>
          <a:xfrm>
            <a:off x="9359900" y="2514600"/>
            <a:ext cx="8021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800" b="1" dirty="0">
                <a:solidFill>
                  <a:schemeClr val="bg1"/>
                </a:solidFill>
                <a:latin typeface="Gill Sans MT" panose="020B0502020104020203" pitchFamily="34" charset="0"/>
              </a:rPr>
              <a:t>Date: 11 February 2026</a:t>
            </a:r>
          </a:p>
          <a:p>
            <a:pPr algn="ctr"/>
            <a:r>
              <a:rPr lang="en-ZA" sz="4800" b="1" dirty="0">
                <a:solidFill>
                  <a:schemeClr val="bg1"/>
                </a:solidFill>
                <a:latin typeface="Gill Sans MT" panose="020B0502020104020203" pitchFamily="34" charset="0"/>
              </a:rPr>
              <a:t>Province: Kwazulu-Natal</a:t>
            </a:r>
          </a:p>
        </p:txBody>
      </p:sp>
    </p:spTree>
    <p:extLst>
      <p:ext uri="{BB962C8B-B14F-4D97-AF65-F5344CB8AC3E}">
        <p14:creationId xmlns:p14="http://schemas.microsoft.com/office/powerpoint/2010/main" val="214139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4E121-1B2E-8B93-966B-06584F66A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DAE3E8-384A-3EB3-48CF-29D91DDDEE0D}"/>
              </a:ext>
            </a:extLst>
          </p:cNvPr>
          <p:cNvSpPr txBox="1"/>
          <p:nvPr/>
        </p:nvSpPr>
        <p:spPr>
          <a:xfrm>
            <a:off x="5168900" y="1295400"/>
            <a:ext cx="971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5400" b="1" dirty="0">
                <a:solidFill>
                  <a:schemeClr val="tx2"/>
                </a:solidFill>
                <a:latin typeface="+mj-lt"/>
              </a:rPr>
              <a:t>CONTACT DETAILS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CB81E01-A4CE-121B-F04E-F9DD321AC9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183417"/>
              </p:ext>
            </p:extLst>
          </p:nvPr>
        </p:nvGraphicFramePr>
        <p:xfrm>
          <a:off x="5626100" y="2403396"/>
          <a:ext cx="9982200" cy="6302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1637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736B92-AD6F-22D9-EC81-B02E5EA2717F}"/>
              </a:ext>
            </a:extLst>
          </p:cNvPr>
          <p:cNvSpPr txBox="1"/>
          <p:nvPr/>
        </p:nvSpPr>
        <p:spPr>
          <a:xfrm>
            <a:off x="977900" y="3962400"/>
            <a:ext cx="8870043" cy="135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9760"/>
              </a:lnSpc>
            </a:pPr>
            <a:r>
              <a:rPr lang="en-US" sz="8800" b="1" dirty="0">
                <a:solidFill>
                  <a:schemeClr val="bg1"/>
                </a:solidFill>
                <a:latin typeface="+mn-lt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D2E7AF-B870-0F55-1ABB-FB1116656125}"/>
              </a:ext>
            </a:extLst>
          </p:cNvPr>
          <p:cNvSpPr txBox="1"/>
          <p:nvPr/>
        </p:nvSpPr>
        <p:spPr>
          <a:xfrm>
            <a:off x="977900" y="4953000"/>
            <a:ext cx="8870043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9760"/>
              </a:lnSpc>
            </a:pPr>
            <a:r>
              <a:rPr lang="en-US" sz="4400" dirty="0">
                <a:solidFill>
                  <a:srgbClr val="009999"/>
                </a:solidFill>
                <a:latin typeface="+mn-lt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125713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309A5-DEAA-A041-77E5-9180051AF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8895" y="2066122"/>
            <a:ext cx="14745970" cy="1661993"/>
          </a:xfrm>
        </p:spPr>
        <p:txBody>
          <a:bodyPr/>
          <a:lstStyle/>
          <a:p>
            <a:r>
              <a:rPr lang="en-ZA" dirty="0"/>
              <a:t>CONTENTS</a:t>
            </a:r>
            <a:br>
              <a:rPr lang="en-ZA" dirty="0">
                <a:latin typeface="Gill Sans Nova" panose="020B0602020104020203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6C030-B27F-79ED-8689-218B90F343E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301115" y="2897119"/>
            <a:ext cx="14745970" cy="5201424"/>
          </a:xfrm>
          <a:solidFill>
            <a:schemeClr val="bg1">
              <a:lumMod val="65000"/>
              <a:alpha val="67000"/>
            </a:schemeClr>
          </a:solidFill>
        </p:spPr>
        <p:txBody>
          <a:bodyPr/>
          <a:lstStyle/>
          <a:p>
            <a:pPr marL="771525" marR="0" lvl="0" indent="-771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Introduction to M&amp;E</a:t>
            </a:r>
          </a:p>
          <a:p>
            <a:pPr marL="771525" marR="0" lvl="0" indent="-771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ZA" sz="4000" b="1" kern="1200" dirty="0">
                <a:solidFill>
                  <a:schemeClr val="tx2"/>
                </a:solidFill>
              </a:rPr>
              <a:t>M&amp;E Framework</a:t>
            </a:r>
            <a:endParaRPr kumimoji="0" lang="en-ZA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71525" marR="0" lvl="0" indent="-771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M&amp;E Implementation Strategy</a:t>
            </a:r>
          </a:p>
          <a:p>
            <a:pPr marL="771525" marR="0" lvl="0" indent="-771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Verifications of 1</a:t>
            </a:r>
            <a:r>
              <a:rPr kumimoji="0" lang="en-ZA" sz="4000" b="1" i="0" u="none" strike="noStrike" kern="120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st</a:t>
            </a: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Time Approvals </a:t>
            </a:r>
          </a:p>
          <a:p>
            <a:pPr marL="771525" marR="0" lvl="0" indent="-771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Site Visit Timelines</a:t>
            </a:r>
          </a:p>
          <a:p>
            <a:pPr marL="771525" marR="0" lvl="0" indent="-7715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Pre-Site Visit Preparations</a:t>
            </a:r>
          </a:p>
          <a:p>
            <a:pPr marL="771525" marR="0" lvl="0" indent="-771525" algn="just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Project Implementation Risks</a:t>
            </a:r>
          </a:p>
          <a:p>
            <a:pPr marL="771525" marR="0" lvl="0" indent="-771525" algn="just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Implications of Non-Compliance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94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E2BE-966B-B5A2-002E-FFCFC0F65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115" y="2971800"/>
            <a:ext cx="14745970" cy="1661993"/>
          </a:xfrm>
          <a:solidFill>
            <a:schemeClr val="bg1">
              <a:lumMod val="75000"/>
              <a:alpha val="23000"/>
            </a:schemeClr>
          </a:solidFill>
        </p:spPr>
        <p:txBody>
          <a:bodyPr/>
          <a:lstStyle/>
          <a:p>
            <a:r>
              <a:rPr lang="en-ZA" kern="1200" dirty="0">
                <a:solidFill>
                  <a:schemeClr val="bg1">
                    <a:lumMod val="95000"/>
                  </a:schemeClr>
                </a:solidFill>
              </a:rPr>
              <a:t>Monitoring &amp; Evaluation</a:t>
            </a:r>
            <a:br>
              <a:rPr lang="en-ZA" kern="1200" dirty="0">
                <a:solidFill>
                  <a:srgbClr val="4D93AC">
                    <a:lumMod val="75000"/>
                  </a:srgbClr>
                </a:solidFill>
                <a:latin typeface="Calibri Light" panose="020F0302020204030204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78F6A-992B-A8EA-FF28-31D90818553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2769989"/>
          </a:xfrm>
          <a:solidFill>
            <a:schemeClr val="bg1">
              <a:lumMod val="75000"/>
              <a:alpha val="72000"/>
            </a:schemeClr>
          </a:solidFill>
        </p:spPr>
        <p:txBody>
          <a:bodyPr/>
          <a:lstStyle/>
          <a:p>
            <a:pPr lvl="0" defTabSz="457200" rtl="0">
              <a:defRPr/>
            </a:pPr>
            <a:r>
              <a:rPr lang="en-ZA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FP&amp;M SETA has implemented a robust Monitoring and Evaluation strategy to assess the implementation of DG/MG funded projects, ensure compliance of the Skills Development Providers and to report to governance structures &amp; stakeholders.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B4435-8163-2FC1-B658-20510027E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40" y="2102248"/>
            <a:ext cx="17348200" cy="671953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EF8C3AB-B33A-EB32-2A29-7DBBD30AF991}"/>
              </a:ext>
            </a:extLst>
          </p:cNvPr>
          <p:cNvSpPr txBox="1">
            <a:spLocks/>
          </p:cNvSpPr>
          <p:nvPr/>
        </p:nvSpPr>
        <p:spPr>
          <a:xfrm>
            <a:off x="1511300" y="4077021"/>
            <a:ext cx="14745970" cy="2769989"/>
          </a:xfrm>
          <a:prstGeom prst="rect">
            <a:avLst/>
          </a:prstGeom>
          <a:solidFill>
            <a:schemeClr val="bg1">
              <a:lumMod val="75000"/>
              <a:alpha val="84000"/>
            </a:schemeClr>
          </a:solidFill>
        </p:spPr>
        <p:txBody>
          <a:bodyPr wrap="square" lIns="0" tIns="0" rIns="0" bIns="0">
            <a:spAutoFit/>
          </a:bodyPr>
          <a:lstStyle>
            <a:lvl1pPr marL="0" algn="ctr"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457200" rtl="0">
              <a:defRPr/>
            </a:pPr>
            <a:r>
              <a:rPr lang="en-ZA" sz="3600" b="1" dirty="0">
                <a:solidFill>
                  <a:schemeClr val="accent1"/>
                </a:solidFill>
              </a:rPr>
              <a:t>The FP&amp;M SETA has implemented a robust Monitoring and Evaluation strategy to assess the implementation of DG/MG funded projects, ensure compliance of the Skills Development Providers and to report to governance structures &amp; stakeholders.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8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3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87DF72A7-6E66-E4CF-47BF-A9BF163F3655}"/>
              </a:ext>
            </a:extLst>
          </p:cNvPr>
          <p:cNvSpPr txBox="1">
            <a:spLocks/>
          </p:cNvSpPr>
          <p:nvPr/>
        </p:nvSpPr>
        <p:spPr>
          <a:xfrm>
            <a:off x="302667" y="261986"/>
            <a:ext cx="157734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solidFill>
                  <a:srgbClr val="73AAB5"/>
                </a:solidFill>
              </a:rPr>
              <a:t>M&amp;E Implementation Strategy</a:t>
            </a:r>
          </a:p>
        </p:txBody>
      </p:sp>
      <p:pic>
        <p:nvPicPr>
          <p:cNvPr id="64" name="Content Placeholder 5" descr="A timeline infographic with colorful pointers">
            <a:extLst>
              <a:ext uri="{FF2B5EF4-FFF2-40B4-BE49-F238E27FC236}">
                <a16:creationId xmlns:a16="http://schemas.microsoft.com/office/drawing/2014/main" id="{037F3239-9099-B299-574D-8CA5FC23B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4448" b="19150"/>
          <a:stretch/>
        </p:blipFill>
        <p:spPr>
          <a:xfrm>
            <a:off x="170513" y="3871335"/>
            <a:ext cx="17336668" cy="4141980"/>
          </a:xfrm>
          <a:prstGeom prst="rect">
            <a:avLst/>
          </a:prstGeom>
        </p:spPr>
      </p:pic>
      <p:sp>
        <p:nvSpPr>
          <p:cNvPr id="65" name="Slide Number Placeholder 3">
            <a:extLst>
              <a:ext uri="{FF2B5EF4-FFF2-40B4-BE49-F238E27FC236}">
                <a16:creationId xmlns:a16="http://schemas.microsoft.com/office/drawing/2014/main" id="{C79D8D59-493B-62A0-7762-19AD21560986}"/>
              </a:ext>
            </a:extLst>
          </p:cNvPr>
          <p:cNvSpPr txBox="1">
            <a:spLocks/>
          </p:cNvSpPr>
          <p:nvPr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 kern="0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23236B-3D26-46A7-A550-DEEB04D201E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3E78ACE-EC28-BD34-6D64-69462C1CC308}"/>
              </a:ext>
            </a:extLst>
          </p:cNvPr>
          <p:cNvSpPr/>
          <p:nvPr/>
        </p:nvSpPr>
        <p:spPr>
          <a:xfrm>
            <a:off x="2425177" y="5407990"/>
            <a:ext cx="646156" cy="571019"/>
          </a:xfrm>
          <a:prstGeom prst="rect">
            <a:avLst/>
          </a:prstGeom>
          <a:solidFill>
            <a:srgbClr val="F7F7F7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ZA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855B63D-F498-767C-831B-54417DA28FAF}"/>
              </a:ext>
            </a:extLst>
          </p:cNvPr>
          <p:cNvGrpSpPr/>
          <p:nvPr/>
        </p:nvGrpSpPr>
        <p:grpSpPr>
          <a:xfrm>
            <a:off x="3065894" y="8001020"/>
            <a:ext cx="3587829" cy="1136207"/>
            <a:chOff x="2359798" y="3108943"/>
            <a:chExt cx="3587829" cy="2631059"/>
          </a:xfrm>
          <a:solidFill>
            <a:srgbClr val="F7F7F7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FF59C76-4F36-4C78-AC3D-323376B91B7A}"/>
                </a:ext>
              </a:extLst>
            </p:cNvPr>
            <p:cNvSpPr/>
            <p:nvPr/>
          </p:nvSpPr>
          <p:spPr>
            <a:xfrm>
              <a:off x="3039583" y="3236364"/>
              <a:ext cx="1991226" cy="1745426"/>
            </a:xfrm>
            <a:prstGeom prst="rect">
              <a:avLst/>
            </a:pr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8F1C1A5-48B7-7FB3-D57B-49DF3475C533}"/>
                </a:ext>
              </a:extLst>
            </p:cNvPr>
            <p:cNvSpPr txBox="1"/>
            <p:nvPr/>
          </p:nvSpPr>
          <p:spPr>
            <a:xfrm>
              <a:off x="2359798" y="3108943"/>
              <a:ext cx="3587829" cy="2631059"/>
            </a:xfrm>
            <a:prstGeom prst="rect">
              <a:avLst/>
            </a:prstGeom>
            <a:solidFill>
              <a:srgbClr val="AED48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kern="1200" baseline="0" dirty="0"/>
                <a:t>ISSA’s conduct review using the </a:t>
              </a:r>
              <a:r>
                <a:rPr lang="en-US" sz="2400" b="1" i="0" kern="1200" baseline="0" dirty="0">
                  <a:highlight>
                    <a:srgbClr val="00FFFF"/>
                  </a:highlight>
                </a:rPr>
                <a:t>M&amp;E Check List </a:t>
              </a:r>
              <a:r>
                <a:rPr lang="en-US" sz="2400" b="0" i="0" kern="1200" baseline="0" dirty="0"/>
                <a:t>provided by the SETA.</a:t>
              </a:r>
              <a:endParaRPr lang="en-US" sz="2400" kern="1200" dirty="0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AE96F968-EC9A-134B-6C41-67AF507A4DB8}"/>
              </a:ext>
            </a:extLst>
          </p:cNvPr>
          <p:cNvSpPr/>
          <p:nvPr/>
        </p:nvSpPr>
        <p:spPr>
          <a:xfrm>
            <a:off x="8148387" y="4270787"/>
            <a:ext cx="1991226" cy="174542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ZA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5FA64A4-CF43-6AC5-B83E-FE12B15BA437}"/>
              </a:ext>
            </a:extLst>
          </p:cNvPr>
          <p:cNvSpPr/>
          <p:nvPr/>
        </p:nvSpPr>
        <p:spPr>
          <a:xfrm>
            <a:off x="4076409" y="4697805"/>
            <a:ext cx="1435389" cy="103991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AEAAA0D-C078-3D3E-CCAB-61C7B0ADE901}"/>
              </a:ext>
            </a:extLst>
          </p:cNvPr>
          <p:cNvSpPr/>
          <p:nvPr/>
        </p:nvSpPr>
        <p:spPr>
          <a:xfrm>
            <a:off x="8691301" y="4674513"/>
            <a:ext cx="2871046" cy="10189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ZA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6D179CB-EAFC-3749-E40A-EADE3928FCD6}"/>
              </a:ext>
            </a:extLst>
          </p:cNvPr>
          <p:cNvSpPr/>
          <p:nvPr/>
        </p:nvSpPr>
        <p:spPr>
          <a:xfrm>
            <a:off x="8112035" y="4733972"/>
            <a:ext cx="1524000" cy="101898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4DC2E9B-F63E-8A13-4723-F3D3BC837360}"/>
              </a:ext>
            </a:extLst>
          </p:cNvPr>
          <p:cNvGrpSpPr/>
          <p:nvPr/>
        </p:nvGrpSpPr>
        <p:grpSpPr>
          <a:xfrm>
            <a:off x="7605491" y="7808696"/>
            <a:ext cx="3284558" cy="2273518"/>
            <a:chOff x="7460998" y="2377783"/>
            <a:chExt cx="2494430" cy="158229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686832A-382C-8443-D522-DB4EC3D63FA6}"/>
                </a:ext>
              </a:extLst>
            </p:cNvPr>
            <p:cNvSpPr/>
            <p:nvPr/>
          </p:nvSpPr>
          <p:spPr>
            <a:xfrm>
              <a:off x="7875327" y="2377783"/>
              <a:ext cx="2080101" cy="15598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 sz="240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9181178-847B-74C9-2226-72FDAD42DFC3}"/>
                </a:ext>
              </a:extLst>
            </p:cNvPr>
            <p:cNvSpPr txBox="1"/>
            <p:nvPr/>
          </p:nvSpPr>
          <p:spPr>
            <a:xfrm>
              <a:off x="7460998" y="2590050"/>
              <a:ext cx="1873324" cy="1370028"/>
            </a:xfrm>
            <a:prstGeom prst="rect">
              <a:avLst/>
            </a:prstGeom>
            <a:solidFill>
              <a:srgbClr val="AED48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kern="1200" baseline="0" dirty="0"/>
                <a:t>Reports are analysed &amp; </a:t>
              </a:r>
              <a:r>
                <a:rPr lang="en-US" sz="2400" b="1" i="0" kern="1200" baseline="0" dirty="0"/>
                <a:t>r</a:t>
              </a:r>
              <a:r>
                <a:rPr lang="en-US" sz="2400" b="1" i="0" kern="1200" baseline="0" dirty="0">
                  <a:highlight>
                    <a:srgbClr val="BEF042"/>
                  </a:highlight>
                </a:rPr>
                <a:t>isk incidents</a:t>
              </a:r>
              <a:r>
                <a:rPr lang="en-US" sz="2400" b="0" i="0" kern="1200" baseline="0" dirty="0">
                  <a:highlight>
                    <a:srgbClr val="BEF042"/>
                  </a:highlight>
                </a:rPr>
                <a:t> </a:t>
              </a:r>
              <a:r>
                <a:rPr lang="en-US" sz="2400" b="0" i="0" kern="1200" baseline="0" dirty="0"/>
                <a:t>or observations are documented.</a:t>
              </a:r>
              <a:endParaRPr lang="en-US" sz="2400" kern="1200" dirty="0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43C2CF9-053E-28CB-2D16-E33DA3393AF1}"/>
              </a:ext>
            </a:extLst>
          </p:cNvPr>
          <p:cNvSpPr txBox="1"/>
          <p:nvPr/>
        </p:nvSpPr>
        <p:spPr>
          <a:xfrm>
            <a:off x="5579806" y="3981064"/>
            <a:ext cx="3012405" cy="1039913"/>
          </a:xfrm>
          <a:prstGeom prst="rect">
            <a:avLst/>
          </a:prstGeom>
          <a:solidFill>
            <a:srgbClr val="AED48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0" i="0" kern="1200" baseline="0" dirty="0"/>
              <a:t>The  </a:t>
            </a:r>
            <a:r>
              <a:rPr lang="en-US" sz="2400" kern="1200" baseline="0" dirty="0"/>
              <a:t>signed</a:t>
            </a:r>
            <a:r>
              <a:rPr lang="en-US" sz="2400" b="0" i="0" kern="1200" baseline="0" dirty="0"/>
              <a:t> site visit </a:t>
            </a:r>
            <a:r>
              <a:rPr lang="en-US" sz="2400" b="0" i="0" kern="1200" baseline="0" dirty="0">
                <a:solidFill>
                  <a:schemeClr val="tx1"/>
                </a:solidFill>
                <a:highlight>
                  <a:srgbClr val="40959E"/>
                </a:highlight>
              </a:rPr>
              <a:t>r</a:t>
            </a:r>
            <a:r>
              <a:rPr lang="en-US" sz="2400" b="1" i="0" kern="1200" baseline="0" dirty="0">
                <a:solidFill>
                  <a:schemeClr val="tx1"/>
                </a:solidFill>
                <a:highlight>
                  <a:srgbClr val="40959E"/>
                </a:highlight>
              </a:rPr>
              <a:t>eports</a:t>
            </a:r>
            <a:r>
              <a:rPr lang="en-US" sz="2400" b="0" i="0" kern="1200" baseline="0" dirty="0">
                <a:solidFill>
                  <a:schemeClr val="tx1"/>
                </a:solidFill>
                <a:highlight>
                  <a:srgbClr val="40959E"/>
                </a:highlight>
              </a:rPr>
              <a:t> </a:t>
            </a:r>
            <a:r>
              <a:rPr lang="en-US" sz="2400" b="0" i="0" kern="1200" baseline="0" dirty="0"/>
              <a:t>are uploaded  on the system.</a:t>
            </a:r>
            <a:endParaRPr lang="en-US" sz="2400" kern="120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2C7B90D-66EA-6E18-E9F7-528B2E27772B}"/>
              </a:ext>
            </a:extLst>
          </p:cNvPr>
          <p:cNvSpPr/>
          <p:nvPr/>
        </p:nvSpPr>
        <p:spPr>
          <a:xfrm>
            <a:off x="12140815" y="4790482"/>
            <a:ext cx="1524000" cy="101898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B83F845-15CD-CF68-F362-B232AFB8639B}"/>
              </a:ext>
            </a:extLst>
          </p:cNvPr>
          <p:cNvSpPr/>
          <p:nvPr/>
        </p:nvSpPr>
        <p:spPr>
          <a:xfrm>
            <a:off x="2365607" y="7427251"/>
            <a:ext cx="941472" cy="43243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94C378A-45B9-016D-B8FB-F2564834B9B8}"/>
              </a:ext>
            </a:extLst>
          </p:cNvPr>
          <p:cNvSpPr/>
          <p:nvPr/>
        </p:nvSpPr>
        <p:spPr>
          <a:xfrm>
            <a:off x="6456481" y="7458358"/>
            <a:ext cx="941472" cy="44477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0FA4508-AF88-E87F-4DA5-0588F2E5508F}"/>
              </a:ext>
            </a:extLst>
          </p:cNvPr>
          <p:cNvSpPr/>
          <p:nvPr/>
        </p:nvSpPr>
        <p:spPr>
          <a:xfrm>
            <a:off x="10485719" y="7439686"/>
            <a:ext cx="941472" cy="3437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7DD6A4C-AE8F-FAE5-BCCE-CCC5EFDF2181}"/>
              </a:ext>
            </a:extLst>
          </p:cNvPr>
          <p:cNvSpPr/>
          <p:nvPr/>
        </p:nvSpPr>
        <p:spPr>
          <a:xfrm>
            <a:off x="12692402" y="8820432"/>
            <a:ext cx="941472" cy="3437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91ED7F3-CDFA-634D-F62F-AE575D9274D4}"/>
              </a:ext>
            </a:extLst>
          </p:cNvPr>
          <p:cNvSpPr/>
          <p:nvPr/>
        </p:nvSpPr>
        <p:spPr>
          <a:xfrm>
            <a:off x="14689190" y="7430618"/>
            <a:ext cx="941472" cy="3437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E40C758-CD07-EE90-230B-FFFA94668065}"/>
              </a:ext>
            </a:extLst>
          </p:cNvPr>
          <p:cNvSpPr txBox="1"/>
          <p:nvPr/>
        </p:nvSpPr>
        <p:spPr>
          <a:xfrm>
            <a:off x="851556" y="3931183"/>
            <a:ext cx="3510456" cy="1125455"/>
          </a:xfrm>
          <a:prstGeom prst="rect">
            <a:avLst/>
          </a:prstGeom>
          <a:solidFill>
            <a:srgbClr val="AED48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>
            <a:defPPr>
              <a:defRPr lang="en-US"/>
            </a:defPPr>
            <a:lvl1pPr lv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 b="0" i="0" baseline="0"/>
            </a:lvl1pPr>
          </a:lstStyle>
          <a:p>
            <a:r>
              <a:rPr lang="en-US" dirty="0"/>
              <a:t>ISSA’s arrange </a:t>
            </a:r>
            <a:r>
              <a:rPr lang="en-US" b="1" dirty="0">
                <a:solidFill>
                  <a:schemeClr val="tx1"/>
                </a:solidFill>
                <a:highlight>
                  <a:srgbClr val="397E87"/>
                </a:highlight>
              </a:rPr>
              <a:t>site visits </a:t>
            </a:r>
            <a:r>
              <a:rPr lang="en-US" dirty="0"/>
              <a:t>in accordance with their Project schedules.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54C5586-0AAD-581E-0D6D-D9C3D4160EF1}"/>
              </a:ext>
            </a:extLst>
          </p:cNvPr>
          <p:cNvSpPr/>
          <p:nvPr/>
        </p:nvSpPr>
        <p:spPr>
          <a:xfrm>
            <a:off x="11998850" y="8695583"/>
            <a:ext cx="4114800" cy="10189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ZA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64A4E85-8F4F-C535-3D26-494575B50DE1}"/>
              </a:ext>
            </a:extLst>
          </p:cNvPr>
          <p:cNvGrpSpPr/>
          <p:nvPr/>
        </p:nvGrpSpPr>
        <p:grpSpPr>
          <a:xfrm>
            <a:off x="11506024" y="7412354"/>
            <a:ext cx="3099224" cy="2732264"/>
            <a:chOff x="12968228" y="985777"/>
            <a:chExt cx="2826401" cy="313391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65AE565-23AF-A859-4A97-003E28B32FAB}"/>
                </a:ext>
              </a:extLst>
            </p:cNvPr>
            <p:cNvSpPr/>
            <p:nvPr/>
          </p:nvSpPr>
          <p:spPr>
            <a:xfrm>
              <a:off x="12968228" y="985777"/>
              <a:ext cx="2080101" cy="182333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27F37AF-7758-1ACC-EB24-E99632138A8F}"/>
                </a:ext>
              </a:extLst>
            </p:cNvPr>
            <p:cNvSpPr txBox="1"/>
            <p:nvPr/>
          </p:nvSpPr>
          <p:spPr>
            <a:xfrm>
              <a:off x="13219979" y="1728290"/>
              <a:ext cx="2574650" cy="2391399"/>
            </a:xfrm>
            <a:prstGeom prst="rect">
              <a:avLst/>
            </a:prstGeom>
            <a:solidFill>
              <a:srgbClr val="AED48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kern="1200" baseline="0" dirty="0"/>
                <a:t>Status of the Incidents documented are reported to</a:t>
              </a:r>
              <a:r>
                <a:rPr lang="en-US" sz="2400" b="1" i="0" kern="1200" baseline="0" dirty="0"/>
                <a:t> </a:t>
              </a:r>
              <a:r>
                <a:rPr lang="en-US" sz="2400" b="1" i="0" kern="1200" baseline="0" dirty="0">
                  <a:highlight>
                    <a:srgbClr val="FF5050"/>
                  </a:highlight>
                </a:rPr>
                <a:t>CEO</a:t>
              </a:r>
              <a:r>
                <a:rPr lang="en-US" sz="2400" b="0" i="0" kern="1200" baseline="0" dirty="0"/>
                <a:t>.</a:t>
              </a:r>
              <a:endParaRPr lang="en-US" sz="2400" kern="1200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8FB0E00-9994-8D2A-F033-94183BB38964}"/>
              </a:ext>
            </a:extLst>
          </p:cNvPr>
          <p:cNvGrpSpPr/>
          <p:nvPr/>
        </p:nvGrpSpPr>
        <p:grpSpPr>
          <a:xfrm>
            <a:off x="13947887" y="3851017"/>
            <a:ext cx="3388782" cy="1157278"/>
            <a:chOff x="15514676" y="355656"/>
            <a:chExt cx="2656351" cy="1823330"/>
          </a:xfrm>
          <a:solidFill>
            <a:schemeClr val="accent1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5E8A497-1645-418C-5056-1B76ADEC1FD9}"/>
                </a:ext>
              </a:extLst>
            </p:cNvPr>
            <p:cNvSpPr/>
            <p:nvPr/>
          </p:nvSpPr>
          <p:spPr>
            <a:xfrm>
              <a:off x="15514678" y="355656"/>
              <a:ext cx="2080101" cy="1823330"/>
            </a:xfrm>
            <a:prstGeom prst="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 sz="240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F7CE95C-0DFE-2941-77C1-84F8BB408224}"/>
                </a:ext>
              </a:extLst>
            </p:cNvPr>
            <p:cNvSpPr txBox="1"/>
            <p:nvPr/>
          </p:nvSpPr>
          <p:spPr>
            <a:xfrm>
              <a:off x="15514676" y="355656"/>
              <a:ext cx="2656351" cy="1823330"/>
            </a:xfrm>
            <a:prstGeom prst="rect">
              <a:avLst/>
            </a:prstGeom>
            <a:solidFill>
              <a:srgbClr val="AED48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kern="1200" baseline="0" dirty="0"/>
                <a:t>A follow-up, is made with the Divisions </a:t>
              </a:r>
              <a:r>
                <a:rPr lang="en-US" sz="2400" dirty="0"/>
                <a:t>on the</a:t>
              </a:r>
              <a:r>
                <a:rPr lang="en-US" sz="2400" b="0" i="0" kern="1200" baseline="0" dirty="0"/>
                <a:t> </a:t>
              </a:r>
              <a:r>
                <a:rPr lang="en-US" sz="2400" b="1" i="0" kern="1200" baseline="0" dirty="0">
                  <a:highlight>
                    <a:srgbClr val="A023AD"/>
                  </a:highlight>
                </a:rPr>
                <a:t>close-off</a:t>
              </a:r>
              <a:r>
                <a:rPr lang="en-US" sz="2400" b="0" i="0" kern="1200" baseline="0" dirty="0"/>
                <a:t> of issues noted.</a:t>
              </a:r>
              <a:endParaRPr lang="en-US" sz="2400" kern="1200" dirty="0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BD18FDE7-0A91-0673-2790-DA6BB600572D}"/>
              </a:ext>
            </a:extLst>
          </p:cNvPr>
          <p:cNvSpPr/>
          <p:nvPr/>
        </p:nvSpPr>
        <p:spPr>
          <a:xfrm>
            <a:off x="3184584" y="6293841"/>
            <a:ext cx="533401" cy="4402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40BF198-5F57-CE85-2928-34548F86669C}"/>
              </a:ext>
            </a:extLst>
          </p:cNvPr>
          <p:cNvSpPr/>
          <p:nvPr/>
        </p:nvSpPr>
        <p:spPr>
          <a:xfrm>
            <a:off x="4493356" y="6128366"/>
            <a:ext cx="651712" cy="49275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70F6C4B-F84A-491D-1454-92160A670D42}"/>
              </a:ext>
            </a:extLst>
          </p:cNvPr>
          <p:cNvSpPr/>
          <p:nvPr/>
        </p:nvSpPr>
        <p:spPr>
          <a:xfrm>
            <a:off x="6296186" y="5405978"/>
            <a:ext cx="850149" cy="5215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84C58EA-F88C-23EF-8F0B-99EBBFF56380}"/>
              </a:ext>
            </a:extLst>
          </p:cNvPr>
          <p:cNvSpPr/>
          <p:nvPr/>
        </p:nvSpPr>
        <p:spPr>
          <a:xfrm>
            <a:off x="8635925" y="6145074"/>
            <a:ext cx="651712" cy="49275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4453F29-1B25-ED3D-F950-2AFA519B213D}"/>
              </a:ext>
            </a:extLst>
          </p:cNvPr>
          <p:cNvSpPr/>
          <p:nvPr/>
        </p:nvSpPr>
        <p:spPr>
          <a:xfrm>
            <a:off x="10644161" y="5417203"/>
            <a:ext cx="651712" cy="49275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A6F4C07-46A3-DB5C-DE96-4B2CC0A0CBD9}"/>
              </a:ext>
            </a:extLst>
          </p:cNvPr>
          <p:cNvSpPr/>
          <p:nvPr/>
        </p:nvSpPr>
        <p:spPr>
          <a:xfrm>
            <a:off x="12381775" y="6153044"/>
            <a:ext cx="651712" cy="49275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DEECABC-0F9E-FB55-999C-F2429E26D965}"/>
              </a:ext>
            </a:extLst>
          </p:cNvPr>
          <p:cNvSpPr/>
          <p:nvPr/>
        </p:nvSpPr>
        <p:spPr>
          <a:xfrm>
            <a:off x="14508214" y="5397840"/>
            <a:ext cx="651712" cy="49275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9" name="Graphic 98" descr="Customer review with solid fill">
            <a:extLst>
              <a:ext uri="{FF2B5EF4-FFF2-40B4-BE49-F238E27FC236}">
                <a16:creationId xmlns:a16="http://schemas.microsoft.com/office/drawing/2014/main" id="{7E4153B7-D939-FF9C-FC18-1E1A7F220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2985" y="5218039"/>
            <a:ext cx="914400" cy="914400"/>
          </a:xfrm>
          <a:prstGeom prst="rect">
            <a:avLst/>
          </a:prstGeom>
        </p:spPr>
      </p:pic>
      <p:pic>
        <p:nvPicPr>
          <p:cNvPr id="100" name="Graphic 99" descr="Clipboard Mixed with solid fill">
            <a:extLst>
              <a:ext uri="{FF2B5EF4-FFF2-40B4-BE49-F238E27FC236}">
                <a16:creationId xmlns:a16="http://schemas.microsoft.com/office/drawing/2014/main" id="{C76C5FA6-2D09-5D7D-044E-453EC1AA4C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62012" y="5925970"/>
            <a:ext cx="914400" cy="914400"/>
          </a:xfrm>
          <a:prstGeom prst="rect">
            <a:avLst/>
          </a:prstGeom>
        </p:spPr>
      </p:pic>
      <p:pic>
        <p:nvPicPr>
          <p:cNvPr id="101" name="Graphic 100" descr="Signature with solid fill">
            <a:extLst>
              <a:ext uri="{FF2B5EF4-FFF2-40B4-BE49-F238E27FC236}">
                <a16:creationId xmlns:a16="http://schemas.microsoft.com/office/drawing/2014/main" id="{7AB0B157-75D0-C0D0-22C4-77FEE31F07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6535" y="5224118"/>
            <a:ext cx="914400" cy="914400"/>
          </a:xfrm>
          <a:prstGeom prst="rect">
            <a:avLst/>
          </a:prstGeom>
        </p:spPr>
      </p:pic>
      <p:pic>
        <p:nvPicPr>
          <p:cNvPr id="102" name="Graphic 101" descr="Bar graph with upward trend with solid fill">
            <a:extLst>
              <a:ext uri="{FF2B5EF4-FFF2-40B4-BE49-F238E27FC236}">
                <a16:creationId xmlns:a16="http://schemas.microsoft.com/office/drawing/2014/main" id="{B985ABAD-1932-AF3D-018C-4A3BAA0ECB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69732" y="5922419"/>
            <a:ext cx="914400" cy="914400"/>
          </a:xfrm>
          <a:prstGeom prst="rect">
            <a:avLst/>
          </a:prstGeom>
        </p:spPr>
      </p:pic>
      <p:pic>
        <p:nvPicPr>
          <p:cNvPr id="103" name="Graphic 102" descr="Boardroom with solid fill">
            <a:extLst>
              <a:ext uri="{FF2B5EF4-FFF2-40B4-BE49-F238E27FC236}">
                <a16:creationId xmlns:a16="http://schemas.microsoft.com/office/drawing/2014/main" id="{ADD7DCEE-55A5-EDE1-E665-0FCAD92D35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4406" y="5174429"/>
            <a:ext cx="1001620" cy="1001620"/>
          </a:xfrm>
          <a:prstGeom prst="rect">
            <a:avLst/>
          </a:prstGeom>
        </p:spPr>
      </p:pic>
      <p:pic>
        <p:nvPicPr>
          <p:cNvPr id="104" name="Graphic 103" descr="Presentation with bar chart with solid fill">
            <a:extLst>
              <a:ext uri="{FF2B5EF4-FFF2-40B4-BE49-F238E27FC236}">
                <a16:creationId xmlns:a16="http://schemas.microsoft.com/office/drawing/2014/main" id="{E3214264-FEF8-75AF-6744-8B8BEAA017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576287" y="5935194"/>
            <a:ext cx="914400" cy="914400"/>
          </a:xfrm>
          <a:prstGeom prst="rect">
            <a:avLst/>
          </a:prstGeom>
        </p:spPr>
      </p:pic>
      <p:pic>
        <p:nvPicPr>
          <p:cNvPr id="105" name="Graphic 104" descr="Target Audience with solid fill">
            <a:extLst>
              <a:ext uri="{FF2B5EF4-FFF2-40B4-BE49-F238E27FC236}">
                <a16:creationId xmlns:a16="http://schemas.microsoft.com/office/drawing/2014/main" id="{45CE8868-318F-F30A-E3B4-118D1A0712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605251" y="5230674"/>
            <a:ext cx="914400" cy="91440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141879C-9258-A8EC-E75A-057CD0697A0D}"/>
              </a:ext>
            </a:extLst>
          </p:cNvPr>
          <p:cNvGrpSpPr/>
          <p:nvPr/>
        </p:nvGrpSpPr>
        <p:grpSpPr>
          <a:xfrm>
            <a:off x="9862488" y="2828152"/>
            <a:ext cx="2722488" cy="2249371"/>
            <a:chOff x="10421778" y="1615899"/>
            <a:chExt cx="2244601" cy="1823330"/>
          </a:xfrm>
          <a:solidFill>
            <a:schemeClr val="accent1"/>
          </a:solidFill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198848C-C9D0-0C76-477F-1B816953E1ED}"/>
                </a:ext>
              </a:extLst>
            </p:cNvPr>
            <p:cNvSpPr/>
            <p:nvPr/>
          </p:nvSpPr>
          <p:spPr>
            <a:xfrm>
              <a:off x="10421778" y="1615899"/>
              <a:ext cx="2080101" cy="1823330"/>
            </a:xfrm>
            <a:prstGeom prst="rect">
              <a:avLst/>
            </a:pr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ZA" sz="2400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4374A97-68E1-2D08-E660-7110C45E3C3A}"/>
                </a:ext>
              </a:extLst>
            </p:cNvPr>
            <p:cNvSpPr txBox="1"/>
            <p:nvPr/>
          </p:nvSpPr>
          <p:spPr>
            <a:xfrm>
              <a:off x="10421778" y="1615899"/>
              <a:ext cx="2244601" cy="1823330"/>
            </a:xfrm>
            <a:prstGeom prst="rect">
              <a:avLst/>
            </a:prstGeom>
            <a:solidFill>
              <a:srgbClr val="AED488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kern="1200" baseline="0" dirty="0"/>
                <a:t>Incident Reports are submitted to the Projects &amp; QA Divisions for implementation of </a:t>
              </a:r>
              <a:r>
                <a:rPr lang="en-US" sz="2400" b="1" i="0" kern="1200" baseline="0" dirty="0">
                  <a:highlight>
                    <a:srgbClr val="FFFF00"/>
                  </a:highlight>
                </a:rPr>
                <a:t>remedial actions</a:t>
              </a:r>
              <a:r>
                <a:rPr lang="en-US" sz="2400" b="0" i="0" kern="1200" baseline="0" dirty="0"/>
                <a:t>.</a:t>
              </a:r>
              <a:endParaRPr lang="en-US" sz="2400" kern="1200" dirty="0"/>
            </a:p>
          </p:txBody>
        </p:sp>
      </p:grpSp>
      <p:pic>
        <p:nvPicPr>
          <p:cNvPr id="109" name="Graphic 108" descr="Badge 1 with solid fill">
            <a:extLst>
              <a:ext uri="{FF2B5EF4-FFF2-40B4-BE49-F238E27FC236}">
                <a16:creationId xmlns:a16="http://schemas.microsoft.com/office/drawing/2014/main" id="{48242E9D-7DBA-358D-6743-45C133A031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327" y="3706404"/>
            <a:ext cx="914400" cy="914400"/>
          </a:xfrm>
          <a:prstGeom prst="rect">
            <a:avLst/>
          </a:prstGeom>
          <a:ln w="34925"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10" name="Graphic 109" descr="Badge with solid fill">
            <a:extLst>
              <a:ext uri="{FF2B5EF4-FFF2-40B4-BE49-F238E27FC236}">
                <a16:creationId xmlns:a16="http://schemas.microsoft.com/office/drawing/2014/main" id="{0A7B5C0D-2B6B-E32E-4A3D-EDD754A8C7B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558717" y="7369642"/>
            <a:ext cx="914400" cy="914400"/>
          </a:xfrm>
          <a:prstGeom prst="rect">
            <a:avLst/>
          </a:prstGeom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11" name="Graphic 110" descr="Badge 3 with solid fill">
            <a:extLst>
              <a:ext uri="{FF2B5EF4-FFF2-40B4-BE49-F238E27FC236}">
                <a16:creationId xmlns:a16="http://schemas.microsoft.com/office/drawing/2014/main" id="{A4A70922-AEB3-B733-EFF1-19220136E3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889177" y="3651392"/>
            <a:ext cx="914400" cy="914400"/>
          </a:xfrm>
          <a:prstGeom prst="rect">
            <a:avLst/>
          </a:pr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12" name="Graphic 111" descr="Badge 4 with solid fill">
            <a:extLst>
              <a:ext uri="{FF2B5EF4-FFF2-40B4-BE49-F238E27FC236}">
                <a16:creationId xmlns:a16="http://schemas.microsoft.com/office/drawing/2014/main" id="{4BE3563F-B4E0-570A-B94C-5D6D76E3E1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51459" y="7402320"/>
            <a:ext cx="914400" cy="91440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113" name="Graphic 112" descr="Badge 5 with solid fill">
            <a:extLst>
              <a:ext uri="{FF2B5EF4-FFF2-40B4-BE49-F238E27FC236}">
                <a16:creationId xmlns:a16="http://schemas.microsoft.com/office/drawing/2014/main" id="{005277F3-ADDE-EF5E-704D-EB893FDD9B7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205765" y="2350124"/>
            <a:ext cx="914400" cy="9144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4" name="Graphic 113" descr="Badge 6 with solid fill">
            <a:extLst>
              <a:ext uri="{FF2B5EF4-FFF2-40B4-BE49-F238E27FC236}">
                <a16:creationId xmlns:a16="http://schemas.microsoft.com/office/drawing/2014/main" id="{2F049A3F-4ECF-5700-62F9-D2BE28CE890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246043" y="7397905"/>
            <a:ext cx="914400" cy="9144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5" name="Graphic 114" descr="Badge 7 with solid fill">
            <a:extLst>
              <a:ext uri="{FF2B5EF4-FFF2-40B4-BE49-F238E27FC236}">
                <a16:creationId xmlns:a16="http://schemas.microsoft.com/office/drawing/2014/main" id="{90AE2917-61F1-2AA3-B5A3-D126FED009B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3203568" y="3628638"/>
            <a:ext cx="914400" cy="9144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0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20E35-C084-3F9E-C115-08A18FDD5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97859-A3D8-80B1-7104-1FC1C9C06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17223"/>
            <a:ext cx="15773400" cy="830997"/>
          </a:xfrm>
        </p:spPr>
        <p:txBody>
          <a:bodyPr/>
          <a:lstStyle/>
          <a:p>
            <a:r>
              <a:rPr lang="en-GB" b="1" dirty="0"/>
              <a:t>Due Diligence Reviews</a:t>
            </a:r>
            <a:endParaRPr lang="en-Z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A5A1E-731E-5EF0-0581-743DD98D5456}"/>
              </a:ext>
            </a:extLst>
          </p:cNvPr>
          <p:cNvSpPr txBox="1">
            <a:spLocks/>
          </p:cNvSpPr>
          <p:nvPr/>
        </p:nvSpPr>
        <p:spPr>
          <a:xfrm>
            <a:off x="160482" y="2085812"/>
            <a:ext cx="17187718" cy="132107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The purpose of this due diligence site visit is to determine compliance with FP&amp;M SETA  due diligence standards and practices to gain assurance on professional delivery and implementation of projects.</a:t>
            </a:r>
          </a:p>
          <a:p>
            <a:r>
              <a:rPr lang="en-GB" sz="2800" dirty="0"/>
              <a:t>The scope of the due diligence review is as follows: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80915FC-A0B2-D97C-4821-08C0D636CC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8574589"/>
              </p:ext>
            </p:extLst>
          </p:nvPr>
        </p:nvGraphicFramePr>
        <p:xfrm>
          <a:off x="152400" y="3874728"/>
          <a:ext cx="17195800" cy="305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8F719876-E702-5CE6-56B9-8D563BFD2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721594"/>
            <a:ext cx="17983200" cy="199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2400" b="1" dirty="0">
                <a:solidFill>
                  <a:srgbClr val="00808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FP&amp;M SETA reserves the right to conduct due diligence reviews on any organisation that intends to contract, partner and collaborate with the SETA.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Please note 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that a Due Diligence review is not a commitment to contract or appoint, but a compliance exercise</a:t>
            </a:r>
            <a:r>
              <a:rPr lang="en-GB" altLang="en-US" sz="1400" dirty="0">
                <a:solidFill>
                  <a:srgbClr val="222222"/>
                </a:solidFill>
                <a:highlight>
                  <a:srgbClr val="FFFF00"/>
                </a:highlight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5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AD140-699D-63D0-088E-83E8EAE6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0CCB66A9-009D-E7E5-373B-99D94BB341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971630"/>
              </p:ext>
            </p:extLst>
          </p:nvPr>
        </p:nvGraphicFramePr>
        <p:xfrm>
          <a:off x="0" y="2574515"/>
          <a:ext cx="9525000" cy="6247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stack of files on a white surface&#10;&#10;AI-generated content may be incorrect.">
            <a:extLst>
              <a:ext uri="{FF2B5EF4-FFF2-40B4-BE49-F238E27FC236}">
                <a16:creationId xmlns:a16="http://schemas.microsoft.com/office/drawing/2014/main" id="{17554A0E-F916-B7D7-DEE0-7A7BBF634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45551" t="7315" b="1997"/>
          <a:stretch/>
        </p:blipFill>
        <p:spPr>
          <a:xfrm>
            <a:off x="9525000" y="2574515"/>
            <a:ext cx="7823200" cy="62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35682-9E8B-326C-7203-A927E97C0BBF}"/>
              </a:ext>
            </a:extLst>
          </p:cNvPr>
          <p:cNvSpPr txBox="1"/>
          <p:nvPr/>
        </p:nvSpPr>
        <p:spPr>
          <a:xfrm>
            <a:off x="139700" y="1798937"/>
            <a:ext cx="1720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 M&amp;E review seeks to grant assurance regarding project implementation therefore in preparation of the visit the following documents must be readily available:</a:t>
            </a:r>
            <a:endParaRPr lang="en-ZA" sz="2400" dirty="0"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47B995-65ED-D02B-4814-78BFCCCECE8D}"/>
              </a:ext>
            </a:extLst>
          </p:cNvPr>
          <p:cNvSpPr txBox="1">
            <a:spLocks/>
          </p:cNvSpPr>
          <p:nvPr/>
        </p:nvSpPr>
        <p:spPr>
          <a:xfrm>
            <a:off x="-30480" y="-18940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Pre-visit Preparations</a:t>
            </a:r>
          </a:p>
        </p:txBody>
      </p:sp>
    </p:spTree>
    <p:extLst>
      <p:ext uri="{BB962C8B-B14F-4D97-AF65-F5344CB8AC3E}">
        <p14:creationId xmlns:p14="http://schemas.microsoft.com/office/powerpoint/2010/main" val="12551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8CAFD-4A8A-CEDD-EB18-ACE575E8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DA1D9B-A9AC-D8F0-6B93-772671E4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21919"/>
            <a:ext cx="15773400" cy="1988345"/>
          </a:xfrm>
        </p:spPr>
        <p:txBody>
          <a:bodyPr/>
          <a:lstStyle/>
          <a:p>
            <a:r>
              <a:rPr lang="en-ZA" dirty="0"/>
              <a:t>Project Implementation Risks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A3FB525-6C81-CFA6-8E02-C5E043B9F2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7822635"/>
              </p:ext>
            </p:extLst>
          </p:nvPr>
        </p:nvGraphicFramePr>
        <p:xfrm>
          <a:off x="152400" y="1784554"/>
          <a:ext cx="17195800" cy="7016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8" descr="Green Backgrounds and Abstract Wallpaper">
            <a:extLst>
              <a:ext uri="{FF2B5EF4-FFF2-40B4-BE49-F238E27FC236}">
                <a16:creationId xmlns:a16="http://schemas.microsoft.com/office/drawing/2014/main" id="{06729197-58DD-682A-A032-FDE02F25E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10714" r="7281" b="12987"/>
          <a:stretch>
            <a:fillRect/>
          </a:stretch>
        </p:blipFill>
        <p:spPr bwMode="auto">
          <a:xfrm rot="5400000">
            <a:off x="12519127" y="3951137"/>
            <a:ext cx="7016545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B8F2BF-858D-4BBF-CA9D-7FFAC3F16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0400" y="8801101"/>
            <a:ext cx="3352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4757-51E3-73AA-731E-57D00D4D5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DECEASED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B8C31-8763-7BBA-5471-69C3EB5E880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568700" y="1371600"/>
            <a:ext cx="14475460" cy="2154436"/>
          </a:xfrm>
        </p:spPr>
        <p:txBody>
          <a:bodyPr/>
          <a:lstStyle/>
          <a:p>
            <a:endParaRPr lang="en-ZA" sz="2800" dirty="0"/>
          </a:p>
          <a:p>
            <a:r>
              <a:rPr lang="en-ZA" sz="2800" dirty="0"/>
              <a:t>The SETA expects the following procedures to be followed in the event of deceased learners:</a:t>
            </a:r>
          </a:p>
          <a:p>
            <a:endParaRPr lang="en-ZA" sz="2800" dirty="0"/>
          </a:p>
          <a:p>
            <a:endParaRPr lang="en-ZA" sz="28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054A4D-98F4-183F-932F-BDFA616D09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4408630"/>
              </p:ext>
            </p:extLst>
          </p:nvPr>
        </p:nvGraphicFramePr>
        <p:xfrm>
          <a:off x="614045" y="2850850"/>
          <a:ext cx="188214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E5BE27A-6CFD-1B5C-362A-685F27C99A3E}"/>
              </a:ext>
            </a:extLst>
          </p:cNvPr>
          <p:cNvSpPr/>
          <p:nvPr/>
        </p:nvSpPr>
        <p:spPr>
          <a:xfrm>
            <a:off x="3416300" y="5410200"/>
            <a:ext cx="13792200" cy="1981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7438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20E29-4DFC-A46B-BB68-C08857515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46690E-7FED-AA88-B398-608700EC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Implications of Non-compliance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655518-AF5B-7F87-77C3-18CA8E8D6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6F594F5-F798-EA06-2415-5860BF45E597}"/>
              </a:ext>
            </a:extLst>
          </p:cNvPr>
          <p:cNvSpPr txBox="1">
            <a:spLocks/>
          </p:cNvSpPr>
          <p:nvPr/>
        </p:nvSpPr>
        <p:spPr>
          <a:xfrm>
            <a:off x="0" y="1790700"/>
            <a:ext cx="17348200" cy="220979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872490" lvl="1" algn="just">
              <a:lnSpc>
                <a:spcPct val="150000"/>
              </a:lnSpc>
              <a:spcBef>
                <a:spcPts val="80"/>
              </a:spcBef>
              <a:buSzPts val="1200"/>
              <a:tabLst>
                <a:tab pos="1018540" algn="l"/>
              </a:tabLst>
            </a:pPr>
            <a:r>
              <a:rPr lang="en-ZA" sz="4400" dirty="0">
                <a:ea typeface="Symbol" panose="05050102010706020507" pitchFamily="18" charset="2"/>
                <a:cs typeface="Symbol" panose="05050102010706020507" pitchFamily="18" charset="2"/>
              </a:rPr>
              <a:t>Depending on the severity of the issues reported, where suspicion of contractual and or legal breaches, malpractice, unethical conduct &amp; governance risks occur M&amp;E may recommend: </a:t>
            </a:r>
          </a:p>
          <a:p>
            <a:endParaRPr lang="en-ZA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3F3D469-3E78-61EA-C97C-5B2FDD520264}"/>
              </a:ext>
            </a:extLst>
          </p:cNvPr>
          <p:cNvSpPr txBox="1">
            <a:spLocks/>
          </p:cNvSpPr>
          <p:nvPr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 kern="0"/>
            </a:defPPr>
            <a:lvl1pPr marL="0" algn="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23236B-3D26-46A7-A550-DEEB04D201EA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3921B05-2023-31D3-CBA0-0CA963AD6E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817676"/>
              </p:ext>
            </p:extLst>
          </p:nvPr>
        </p:nvGraphicFramePr>
        <p:xfrm>
          <a:off x="206477" y="4000499"/>
          <a:ext cx="17141723" cy="4260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66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34555"/>
      </a:dk2>
      <a:lt2>
        <a:srgbClr val="EEECE1"/>
      </a:lt2>
      <a:accent1>
        <a:srgbClr val="134555"/>
      </a:accent1>
      <a:accent2>
        <a:srgbClr val="8FA15B"/>
      </a:accent2>
      <a:accent3>
        <a:srgbClr val="FBBC53"/>
      </a:accent3>
      <a:accent4>
        <a:srgbClr val="DE5E59"/>
      </a:accent4>
      <a:accent5>
        <a:srgbClr val="08825C"/>
      </a:accent5>
      <a:accent6>
        <a:srgbClr val="8FA15B"/>
      </a:accent6>
      <a:hlink>
        <a:srgbClr val="134555"/>
      </a:hlink>
      <a:folHlink>
        <a:srgbClr val="8FA1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641</Words>
  <Application>Microsoft Office PowerPoint</Application>
  <PresentationFormat>Custom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Gill Sans MT</vt:lpstr>
      <vt:lpstr>Gill Sans Nova</vt:lpstr>
      <vt:lpstr>Symbol</vt:lpstr>
      <vt:lpstr>Wingdings</vt:lpstr>
      <vt:lpstr>Office Theme</vt:lpstr>
      <vt:lpstr>MG and DG Workshops 2026/27</vt:lpstr>
      <vt:lpstr>CONTENTS </vt:lpstr>
      <vt:lpstr>Monitoring &amp; Evaluation </vt:lpstr>
      <vt:lpstr>PowerPoint Presentation</vt:lpstr>
      <vt:lpstr>Due Diligence Reviews</vt:lpstr>
      <vt:lpstr>PowerPoint Presentation</vt:lpstr>
      <vt:lpstr>Project Implementation Risks</vt:lpstr>
      <vt:lpstr>DECEASED LEARNERS</vt:lpstr>
      <vt:lpstr>Implications of Non-compliance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PK Naicker</dc:creator>
  <cp:lastModifiedBy>PK Naicker</cp:lastModifiedBy>
  <cp:revision>6</cp:revision>
  <dcterms:created xsi:type="dcterms:W3CDTF">2026-02-03T12:08:09Z</dcterms:created>
  <dcterms:modified xsi:type="dcterms:W3CDTF">2026-02-11T05:55:27Z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2026-02-03T00:00:00Z</vt:filetime>
  </property>
  <property fmtid="{D5CDD505-2E9C-101B-9397-08002B2CF9AE}" pid="3" name="Creator">
    <vt:lpwstr>Adobe InDesign 21.1 (Macintosh)</vt:lpwstr>
  </property>
  <property fmtid="{D5CDD505-2E9C-101B-9397-08002B2CF9AE}" pid="4" name="LastSaved">
    <vt:filetime>2026-02-03T00:00:00Z</vt:filetime>
  </property>
  <property fmtid="{D5CDD505-2E9C-101B-9397-08002B2CF9AE}" pid="5" name="Producer">
    <vt:lpwstr>Adobe PDF Library 18.0</vt:lpwstr>
  </property>
</Properties>
</file>